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Override79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ppt/theme/themeOverride82.xml" ContentType="application/vnd.openxmlformats-officedocument.themeOverride+xml"/>
  <Override PartName="/ppt/theme/themeOverride83.xml" ContentType="application/vnd.openxmlformats-officedocument.themeOverride+xml"/>
  <Override PartName="/ppt/theme/themeOverride84.xml" ContentType="application/vnd.openxmlformats-officedocument.themeOverride+xml"/>
  <Override PartName="/ppt/theme/themeOverride85.xml" ContentType="application/vnd.openxmlformats-officedocument.themeOverride+xml"/>
  <Override PartName="/ppt/theme/themeOverride86.xml" ContentType="application/vnd.openxmlformats-officedocument.themeOverride+xml"/>
  <Override PartName="/ppt/theme/themeOverride87.xml" ContentType="application/vnd.openxmlformats-officedocument.themeOverride+xml"/>
  <Override PartName="/ppt/theme/themeOverride88.xml" ContentType="application/vnd.openxmlformats-officedocument.themeOverride+xml"/>
  <Override PartName="/ppt/theme/themeOverride89.xml" ContentType="application/vnd.openxmlformats-officedocument.themeOverrid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heme/themeOverride90.xml" ContentType="application/vnd.openxmlformats-officedocument.themeOverride+xml"/>
  <Override PartName="/ppt/theme/themeOverride91.xml" ContentType="application/vnd.openxmlformats-officedocument.themeOverride+xml"/>
  <Override PartName="/ppt/theme/themeOverride92.xml" ContentType="application/vnd.openxmlformats-officedocument.themeOverride+xml"/>
  <Override PartName="/ppt/theme/themeOverride93.xml" ContentType="application/vnd.openxmlformats-officedocument.themeOverride+xml"/>
  <Override PartName="/ppt/theme/themeOverride94.xml" ContentType="application/vnd.openxmlformats-officedocument.themeOverride+xml"/>
  <Override PartName="/ppt/theme/themeOverride95.xml" ContentType="application/vnd.openxmlformats-officedocument.themeOverride+xml"/>
  <Override PartName="/ppt/theme/themeOverride96.xml" ContentType="application/vnd.openxmlformats-officedocument.themeOverride+xml"/>
  <Override PartName="/ppt/theme/themeOverride97.xml" ContentType="application/vnd.openxmlformats-officedocument.themeOverride+xml"/>
  <Override PartName="/ppt/theme/themeOverride98.xml" ContentType="application/vnd.openxmlformats-officedocument.themeOverride+xml"/>
  <Override PartName="/ppt/theme/themeOverride99.xml" ContentType="application/vnd.openxmlformats-officedocument.themeOverride+xml"/>
  <Override PartName="/ppt/theme/themeOverride100.xml" ContentType="application/vnd.openxmlformats-officedocument.themeOverrid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theme/themeOverride101.xml" ContentType="application/vnd.openxmlformats-officedocument.themeOverride+xml"/>
  <Override PartName="/ppt/theme/themeOverride102.xml" ContentType="application/vnd.openxmlformats-officedocument.themeOverride+xml"/>
  <Override PartName="/ppt/theme/themeOverride103.xml" ContentType="application/vnd.openxmlformats-officedocument.themeOverride+xml"/>
  <Override PartName="/ppt/theme/themeOverride104.xml" ContentType="application/vnd.openxmlformats-officedocument.themeOverride+xml"/>
  <Override PartName="/ppt/theme/themeOverride105.xml" ContentType="application/vnd.openxmlformats-officedocument.themeOverride+xml"/>
  <Override PartName="/ppt/theme/themeOverride106.xml" ContentType="application/vnd.openxmlformats-officedocument.themeOverride+xml"/>
  <Override PartName="/ppt/theme/themeOverride107.xml" ContentType="application/vnd.openxmlformats-officedocument.themeOverride+xml"/>
  <Override PartName="/ppt/theme/themeOverride108.xml" ContentType="application/vnd.openxmlformats-officedocument.themeOverride+xml"/>
  <Override PartName="/ppt/theme/themeOverride109.xml" ContentType="application/vnd.openxmlformats-officedocument.themeOverride+xml"/>
  <Override PartName="/ppt/theme/themeOverride110.xml" ContentType="application/vnd.openxmlformats-officedocument.themeOverride+xml"/>
  <Override PartName="/ppt/theme/themeOverride111.xml" ContentType="application/vnd.openxmlformats-officedocument.themeOverrid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theme/themeOverride112.xml" ContentType="application/vnd.openxmlformats-officedocument.themeOverride+xml"/>
  <Override PartName="/ppt/theme/themeOverride113.xml" ContentType="application/vnd.openxmlformats-officedocument.themeOverride+xml"/>
  <Override PartName="/ppt/theme/themeOverride114.xml" ContentType="application/vnd.openxmlformats-officedocument.themeOverride+xml"/>
  <Override PartName="/ppt/theme/themeOverride115.xml" ContentType="application/vnd.openxmlformats-officedocument.themeOverride+xml"/>
  <Override PartName="/ppt/theme/themeOverride116.xml" ContentType="application/vnd.openxmlformats-officedocument.themeOverride+xml"/>
  <Override PartName="/ppt/theme/themeOverride117.xml" ContentType="application/vnd.openxmlformats-officedocument.themeOverride+xml"/>
  <Override PartName="/ppt/theme/themeOverride118.xml" ContentType="application/vnd.openxmlformats-officedocument.themeOverride+xml"/>
  <Override PartName="/ppt/theme/themeOverride119.xml" ContentType="application/vnd.openxmlformats-officedocument.themeOverride+xml"/>
  <Override PartName="/ppt/theme/themeOverride120.xml" ContentType="application/vnd.openxmlformats-officedocument.themeOverride+xml"/>
  <Override PartName="/ppt/theme/themeOverride121.xml" ContentType="application/vnd.openxmlformats-officedocument.themeOverride+xml"/>
  <Override PartName="/ppt/theme/themeOverride122.xml" ContentType="application/vnd.openxmlformats-officedocument.themeOverrid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2.xml" ContentType="application/vnd.openxmlformats-officedocument.theme+xml"/>
  <Override PartName="/ppt/theme/themeOverride123.xml" ContentType="application/vnd.openxmlformats-officedocument.themeOverride+xml"/>
  <Override PartName="/ppt/theme/themeOverride124.xml" ContentType="application/vnd.openxmlformats-officedocument.themeOverride+xml"/>
  <Override PartName="/ppt/theme/themeOverride125.xml" ContentType="application/vnd.openxmlformats-officedocument.themeOverride+xml"/>
  <Override PartName="/ppt/theme/themeOverride126.xml" ContentType="application/vnd.openxmlformats-officedocument.themeOverride+xml"/>
  <Override PartName="/ppt/theme/themeOverride127.xml" ContentType="application/vnd.openxmlformats-officedocument.themeOverride+xml"/>
  <Override PartName="/ppt/theme/themeOverride128.xml" ContentType="application/vnd.openxmlformats-officedocument.themeOverride+xml"/>
  <Override PartName="/ppt/theme/themeOverride129.xml" ContentType="application/vnd.openxmlformats-officedocument.themeOverride+xml"/>
  <Override PartName="/ppt/theme/themeOverride130.xml" ContentType="application/vnd.openxmlformats-officedocument.themeOverride+xml"/>
  <Override PartName="/ppt/theme/themeOverride131.xml" ContentType="application/vnd.openxmlformats-officedocument.themeOverride+xml"/>
  <Override PartName="/ppt/theme/themeOverride132.xml" ContentType="application/vnd.openxmlformats-officedocument.themeOverride+xml"/>
  <Override PartName="/ppt/theme/themeOverride133.xml" ContentType="application/vnd.openxmlformats-officedocument.themeOverrid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theme/themeOverride134.xml" ContentType="application/vnd.openxmlformats-officedocument.themeOverride+xml"/>
  <Override PartName="/ppt/theme/themeOverride135.xml" ContentType="application/vnd.openxmlformats-officedocument.themeOverride+xml"/>
  <Override PartName="/ppt/theme/themeOverride136.xml" ContentType="application/vnd.openxmlformats-officedocument.themeOverride+xml"/>
  <Override PartName="/ppt/theme/themeOverride137.xml" ContentType="application/vnd.openxmlformats-officedocument.themeOverride+xml"/>
  <Override PartName="/ppt/theme/themeOverride138.xml" ContentType="application/vnd.openxmlformats-officedocument.themeOverride+xml"/>
  <Override PartName="/ppt/theme/themeOverride139.xml" ContentType="application/vnd.openxmlformats-officedocument.themeOverride+xml"/>
  <Override PartName="/ppt/theme/themeOverride140.xml" ContentType="application/vnd.openxmlformats-officedocument.themeOverride+xml"/>
  <Override PartName="/ppt/theme/themeOverride141.xml" ContentType="application/vnd.openxmlformats-officedocument.themeOverride+xml"/>
  <Override PartName="/ppt/theme/themeOverride142.xml" ContentType="application/vnd.openxmlformats-officedocument.themeOverride+xml"/>
  <Override PartName="/ppt/theme/themeOverride143.xml" ContentType="application/vnd.openxmlformats-officedocument.themeOverride+xml"/>
  <Override PartName="/ppt/theme/themeOverride144.xml" ContentType="application/vnd.openxmlformats-officedocument.themeOverride+xml"/>
  <Override PartName="/ppt/theme/theme1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6.xml" ContentType="application/vnd.openxmlformats-officedocument.presentationml.notesSlide+xml"/>
  <Override PartName="/ppt/tags/tag81.xml" ContentType="application/vnd.openxmlformats-officedocument.presentationml.tags+xml"/>
  <Override PartName="/ppt/notesSlides/notesSlide7.xml" ContentType="application/vnd.openxmlformats-officedocument.presentationml.notesSlide+xml"/>
  <Override PartName="/ppt/tags/tag82.xml" ContentType="application/vnd.openxmlformats-officedocument.presentationml.tags+xml"/>
  <Override PartName="/ppt/notesSlides/notesSlide8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9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0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3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4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15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6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8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9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0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1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22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24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25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26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27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  <p:sldMasterId id="2147483698" r:id="rId5"/>
    <p:sldMasterId id="2147483710" r:id="rId6"/>
    <p:sldMasterId id="2147483722" r:id="rId7"/>
    <p:sldMasterId id="2147483734" r:id="rId8"/>
    <p:sldMasterId id="2147483746" r:id="rId9"/>
    <p:sldMasterId id="2147483758" r:id="rId10"/>
    <p:sldMasterId id="2147483770" r:id="rId11"/>
    <p:sldMasterId id="2147483782" r:id="rId12"/>
    <p:sldMasterId id="2147483795" r:id="rId13"/>
  </p:sldMasterIdLst>
  <p:notesMasterIdLst>
    <p:notesMasterId r:id="rId44"/>
  </p:notesMasterIdLst>
  <p:sldIdLst>
    <p:sldId id="722" r:id="rId14"/>
    <p:sldId id="724" r:id="rId15"/>
    <p:sldId id="725" r:id="rId16"/>
    <p:sldId id="11090067" r:id="rId17"/>
    <p:sldId id="1724" r:id="rId18"/>
    <p:sldId id="11090085" r:id="rId19"/>
    <p:sldId id="11090081" r:id="rId20"/>
    <p:sldId id="11090082" r:id="rId21"/>
    <p:sldId id="11090084" r:id="rId22"/>
    <p:sldId id="11090140" r:id="rId23"/>
    <p:sldId id="11090080" r:id="rId24"/>
    <p:sldId id="11090005" r:id="rId25"/>
    <p:sldId id="11090102" r:id="rId26"/>
    <p:sldId id="11090103" r:id="rId27"/>
    <p:sldId id="11090104" r:id="rId28"/>
    <p:sldId id="11090105" r:id="rId29"/>
    <p:sldId id="287" r:id="rId30"/>
    <p:sldId id="11090088" r:id="rId31"/>
    <p:sldId id="11090089" r:id="rId32"/>
    <p:sldId id="11090155" r:id="rId33"/>
    <p:sldId id="11090107" r:id="rId34"/>
    <p:sldId id="11090108" r:id="rId35"/>
    <p:sldId id="11090091" r:id="rId36"/>
    <p:sldId id="11090054" r:id="rId37"/>
    <p:sldId id="11090101" r:id="rId38"/>
    <p:sldId id="11090093" r:id="rId39"/>
    <p:sldId id="11090061" r:id="rId40"/>
    <p:sldId id="11090154" r:id="rId41"/>
    <p:sldId id="11090166" r:id="rId42"/>
    <p:sldId id="723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51" autoAdjust="0"/>
  </p:normalViewPr>
  <p:slideViewPr>
    <p:cSldViewPr snapToGrid="0">
      <p:cViewPr varScale="1">
        <p:scale>
          <a:sx n="87" d="100"/>
          <a:sy n="87" d="100"/>
        </p:scale>
        <p:origin x="49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presProps" Target="pres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77FB6-8192-4EBE-87BC-CFEAC7E42BE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A2B92-1ADF-4606-9D50-E35A20AFB8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  <p:sp>
        <p:nvSpPr>
          <p:cNvPr id="923" name="Google Shape;9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  <p:sp>
        <p:nvSpPr>
          <p:cNvPr id="923" name="Google Shape;9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  <p:sp>
        <p:nvSpPr>
          <p:cNvPr id="923" name="Google Shape;9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  <p:sp>
        <p:nvSpPr>
          <p:cNvPr id="923" name="Google Shape;9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  <p:sp>
        <p:nvSpPr>
          <p:cNvPr id="923" name="Google Shape;9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  <p:sp>
        <p:nvSpPr>
          <p:cNvPr id="923" name="Google Shape;9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F01BD3-E303-4D89-A075-4AB82B1B8D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2B92-1ADF-4606-9D50-E35A20AFB82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10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0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0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0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0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0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0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0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0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0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1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1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1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1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1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1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19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2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2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2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2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2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2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2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2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2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2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3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3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3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3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3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3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36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3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3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39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40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4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4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4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4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0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9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0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6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6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7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0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0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人群定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人群定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群定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E6AB9-33A2-41B4-A874-77D5A61BE5FE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4FB5A-4863-4E82-8F4D-768ABBF73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1DC51A-4691-4EDD-9344-BCE1935F5CB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21500F-0F98-428F-80A8-C6C4E522D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C3FE4-3F52-47F9-9745-27F38065A8C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C1CB54-5047-48BD-882A-2EBF29D3C1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0A460-235A-4297-8FF0-23AEF66DC055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216A41-01B2-461A-8696-8A16ABDA9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D60A59-A627-476E-968D-E07DDD9C16B1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2D1538-88A5-4E6F-B283-02A5765ED6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30E14D-5173-4052-829F-5D376071C92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117EAE-EA12-4A6E-AC3A-022EA52D8B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F6E885-853A-4D4A-97FF-5796D5D6E1BB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7F2E43-D7FD-4000-BA57-1ADACC8955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245CD-C150-4F89-94BE-9086989B6A23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5F976-DCDA-409F-820F-0A693EF23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A98565-57DF-4058-97C3-272E352A25A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70E2AD-49FE-4ADA-AA6B-08450C31D7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5EA206-CA80-4F48-8814-BF033665B8B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F68A06-4ADC-4C28-B1BC-71FD20364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137341-D4B4-4144-B97D-AB8C9FCD2A5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71E407-6FAC-4173-827D-B3126ACDA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GIF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15.jpe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18.png"/><Relationship Id="rId2" Type="http://schemas.openxmlformats.org/officeDocument/2006/relationships/tags" Target="../tags/tag88.xml"/><Relationship Id="rId16" Type="http://schemas.openxmlformats.org/officeDocument/2006/relationships/image" Target="../media/image17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15" Type="http://schemas.openxmlformats.org/officeDocument/2006/relationships/image" Target="../media/image3.png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15.jpe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notesSlide" Target="../notesSlides/notesSlide12.xml"/><Relationship Id="rId2" Type="http://schemas.openxmlformats.org/officeDocument/2006/relationships/tags" Target="../tags/tag98.xml"/><Relationship Id="rId16" Type="http://schemas.openxmlformats.org/officeDocument/2006/relationships/image" Target="../media/image19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15" Type="http://schemas.openxmlformats.org/officeDocument/2006/relationships/image" Target="../media/image3.png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20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3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image" Target="../media/image15.jpeg"/><Relationship Id="rId5" Type="http://schemas.openxmlformats.org/officeDocument/2006/relationships/tags" Target="../tags/tag111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110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21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3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5.jpeg"/><Relationship Id="rId5" Type="http://schemas.openxmlformats.org/officeDocument/2006/relationships/tags" Target="../tags/tag119.xml"/><Relationship Id="rId10" Type="http://schemas.openxmlformats.org/officeDocument/2006/relationships/notesSlide" Target="../notesSlides/notesSlide14.xml"/><Relationship Id="rId4" Type="http://schemas.openxmlformats.org/officeDocument/2006/relationships/tags" Target="../tags/tag118.xml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3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15.jpeg"/><Relationship Id="rId5" Type="http://schemas.openxmlformats.org/officeDocument/2006/relationships/tags" Target="../tags/tag127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126.xml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8.png"/><Relationship Id="rId5" Type="http://schemas.openxmlformats.org/officeDocument/2006/relationships/tags" Target="../tags/tag135.xml"/><Relationship Id="rId10" Type="http://schemas.openxmlformats.org/officeDocument/2006/relationships/image" Target="../media/image22.png"/><Relationship Id="rId4" Type="http://schemas.openxmlformats.org/officeDocument/2006/relationships/tags" Target="../tags/tag134.xml"/><Relationship Id="rId9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30.xml"/><Relationship Id="rId4" Type="http://schemas.openxmlformats.org/officeDocument/2006/relationships/tags" Target="../tags/tag14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25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24.png"/><Relationship Id="rId5" Type="http://schemas.openxmlformats.org/officeDocument/2006/relationships/tags" Target="../tags/tag146.xml"/><Relationship Id="rId10" Type="http://schemas.openxmlformats.org/officeDocument/2006/relationships/image" Target="../media/image23.jpeg"/><Relationship Id="rId4" Type="http://schemas.openxmlformats.org/officeDocument/2006/relationships/tags" Target="../tags/tag145.xml"/><Relationship Id="rId9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51.xml"/><Relationship Id="rId7" Type="http://schemas.openxmlformats.org/officeDocument/2006/relationships/slideLayout" Target="../slideLayouts/slideLayout142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10" Type="http://schemas.openxmlformats.org/officeDocument/2006/relationships/image" Target="../media/image3.png"/><Relationship Id="rId4" Type="http://schemas.openxmlformats.org/officeDocument/2006/relationships/tags" Target="../tags/tag152.xml"/><Relationship Id="rId9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157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slideLayout" Target="../slideLayouts/slideLayout142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142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30.xml"/><Relationship Id="rId4" Type="http://schemas.openxmlformats.org/officeDocument/2006/relationships/tags" Target="../tags/tag16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3.png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image" Target="../media/image23.jpe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notesSlide" Target="../notesSlides/notesSlide23.xml"/><Relationship Id="rId5" Type="http://schemas.openxmlformats.org/officeDocument/2006/relationships/tags" Target="../tags/tag173.xml"/><Relationship Id="rId10" Type="http://schemas.openxmlformats.org/officeDocument/2006/relationships/slideLayout" Target="../slideLayouts/slideLayout53.xml"/><Relationship Id="rId4" Type="http://schemas.openxmlformats.org/officeDocument/2006/relationships/tags" Target="../tags/tag172.xml"/><Relationship Id="rId9" Type="http://schemas.openxmlformats.org/officeDocument/2006/relationships/tags" Target="../tags/tag17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30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29.png"/><Relationship Id="rId5" Type="http://schemas.openxmlformats.org/officeDocument/2006/relationships/tags" Target="../tags/tag182.xml"/><Relationship Id="rId10" Type="http://schemas.openxmlformats.org/officeDocument/2006/relationships/image" Target="../media/image28.png"/><Relationship Id="rId4" Type="http://schemas.openxmlformats.org/officeDocument/2006/relationships/tags" Target="../tags/tag181.xml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30.xml"/><Relationship Id="rId4" Type="http://schemas.openxmlformats.org/officeDocument/2006/relationships/tags" Target="../tags/tag18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89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slideLayout" Target="../slideLayouts/slideLayout119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92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1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3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2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1.jpeg"/><Relationship Id="rId5" Type="http://schemas.openxmlformats.org/officeDocument/2006/relationships/tags" Target="../tags/tag33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9" Type="http://schemas.openxmlformats.org/officeDocument/2006/relationships/tags" Target="../tags/tag75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42" Type="http://schemas.openxmlformats.org/officeDocument/2006/relationships/notesSlide" Target="../notesSlides/notesSlide5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41" Type="http://schemas.openxmlformats.org/officeDocument/2006/relationships/slideLayout" Target="../slideLayouts/slideLayout3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37" Type="http://schemas.openxmlformats.org/officeDocument/2006/relationships/tags" Target="../tags/tag73.xml"/><Relationship Id="rId40" Type="http://schemas.openxmlformats.org/officeDocument/2006/relationships/tags" Target="../tags/tag76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36" Type="http://schemas.openxmlformats.org/officeDocument/2006/relationships/tags" Target="../tags/tag72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tags" Target="../tags/tag71.xml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38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0.xml"/><Relationship Id="rId4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0.xml"/><Relationship Id="rId1" Type="http://schemas.openxmlformats.org/officeDocument/2006/relationships/tags" Target="../tags/tag8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0.xml"/><Relationship Id="rId1" Type="http://schemas.openxmlformats.org/officeDocument/2006/relationships/tags" Target="../tags/tag8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: 形状 78"/>
          <p:cNvSpPr/>
          <p:nvPr/>
        </p:nvSpPr>
        <p:spPr>
          <a:xfrm>
            <a:off x="875400" y="849963"/>
            <a:ext cx="4838159" cy="5158073"/>
          </a:xfrm>
          <a:custGeom>
            <a:avLst/>
            <a:gdLst>
              <a:gd name="connsiteX0" fmla="*/ 537021 w 4838159"/>
              <a:gd name="connsiteY0" fmla="*/ 3705129 h 5158073"/>
              <a:gd name="connsiteX1" fmla="*/ 546546 w 4838159"/>
              <a:gd name="connsiteY1" fmla="*/ 3714654 h 5158073"/>
              <a:gd name="connsiteX2" fmla="*/ 546546 w 4838159"/>
              <a:gd name="connsiteY2" fmla="*/ 3766851 h 5158073"/>
              <a:gd name="connsiteX3" fmla="*/ 495682 w 4838159"/>
              <a:gd name="connsiteY3" fmla="*/ 3766851 h 5158073"/>
              <a:gd name="connsiteX4" fmla="*/ 486157 w 4838159"/>
              <a:gd name="connsiteY4" fmla="*/ 3757326 h 5158073"/>
              <a:gd name="connsiteX5" fmla="*/ 495682 w 4838159"/>
              <a:gd name="connsiteY5" fmla="*/ 3747801 h 5158073"/>
              <a:gd name="connsiteX6" fmla="*/ 527496 w 4838159"/>
              <a:gd name="connsiteY6" fmla="*/ 3747801 h 5158073"/>
              <a:gd name="connsiteX7" fmla="*/ 527496 w 4838159"/>
              <a:gd name="connsiteY7" fmla="*/ 3714654 h 5158073"/>
              <a:gd name="connsiteX8" fmla="*/ 537021 w 4838159"/>
              <a:gd name="connsiteY8" fmla="*/ 3705129 h 5158073"/>
              <a:gd name="connsiteX9" fmla="*/ 17812 w 4838159"/>
              <a:gd name="connsiteY9" fmla="*/ 3705129 h 5158073"/>
              <a:gd name="connsiteX10" fmla="*/ 27337 w 4838159"/>
              <a:gd name="connsiteY10" fmla="*/ 3714654 h 5158073"/>
              <a:gd name="connsiteX11" fmla="*/ 27337 w 4838159"/>
              <a:gd name="connsiteY11" fmla="*/ 3747801 h 5158073"/>
              <a:gd name="connsiteX12" fmla="*/ 59246 w 4838159"/>
              <a:gd name="connsiteY12" fmla="*/ 3747801 h 5158073"/>
              <a:gd name="connsiteX13" fmla="*/ 68771 w 4838159"/>
              <a:gd name="connsiteY13" fmla="*/ 3757326 h 5158073"/>
              <a:gd name="connsiteX14" fmla="*/ 59246 w 4838159"/>
              <a:gd name="connsiteY14" fmla="*/ 3766851 h 5158073"/>
              <a:gd name="connsiteX15" fmla="*/ 8287 w 4838159"/>
              <a:gd name="connsiteY15" fmla="*/ 3766851 h 5158073"/>
              <a:gd name="connsiteX16" fmla="*/ 8287 w 4838159"/>
              <a:gd name="connsiteY16" fmla="*/ 3714654 h 5158073"/>
              <a:gd name="connsiteX17" fmla="*/ 17812 w 4838159"/>
              <a:gd name="connsiteY17" fmla="*/ 3705129 h 5158073"/>
              <a:gd name="connsiteX18" fmla="*/ 373889 w 4838159"/>
              <a:gd name="connsiteY18" fmla="*/ 3535079 h 5158073"/>
              <a:gd name="connsiteX19" fmla="*/ 383096 w 4838159"/>
              <a:gd name="connsiteY19" fmla="*/ 3536156 h 5158073"/>
              <a:gd name="connsiteX20" fmla="*/ 473965 w 4838159"/>
              <a:gd name="connsiteY20" fmla="*/ 3585400 h 5158073"/>
              <a:gd name="connsiteX21" fmla="*/ 485966 w 4838159"/>
              <a:gd name="connsiteY21" fmla="*/ 3605593 h 5158073"/>
              <a:gd name="connsiteX22" fmla="*/ 473965 w 4838159"/>
              <a:gd name="connsiteY22" fmla="*/ 3625881 h 5158073"/>
              <a:gd name="connsiteX23" fmla="*/ 294704 w 4838159"/>
              <a:gd name="connsiteY23" fmla="*/ 3722941 h 5158073"/>
              <a:gd name="connsiteX24" fmla="*/ 277559 w 4838159"/>
              <a:gd name="connsiteY24" fmla="*/ 3727418 h 5158073"/>
              <a:gd name="connsiteX25" fmla="*/ 260890 w 4838159"/>
              <a:gd name="connsiteY25" fmla="*/ 3723132 h 5158073"/>
              <a:gd name="connsiteX26" fmla="*/ 81630 w 4838159"/>
              <a:gd name="connsiteY26" fmla="*/ 3626072 h 5158073"/>
              <a:gd name="connsiteX27" fmla="*/ 69533 w 4838159"/>
              <a:gd name="connsiteY27" fmla="*/ 3605784 h 5158073"/>
              <a:gd name="connsiteX28" fmla="*/ 81630 w 4838159"/>
              <a:gd name="connsiteY28" fmla="*/ 3585591 h 5158073"/>
              <a:gd name="connsiteX29" fmla="*/ 172498 w 4838159"/>
              <a:gd name="connsiteY29" fmla="*/ 3536347 h 5158073"/>
              <a:gd name="connsiteX30" fmla="*/ 188643 w 4838159"/>
              <a:gd name="connsiteY30" fmla="*/ 3541157 h 5158073"/>
              <a:gd name="connsiteX31" fmla="*/ 183833 w 4838159"/>
              <a:gd name="connsiteY31" fmla="*/ 3557301 h 5158073"/>
              <a:gd name="connsiteX32" fmla="*/ 94203 w 4838159"/>
              <a:gd name="connsiteY32" fmla="*/ 3605784 h 5158073"/>
              <a:gd name="connsiteX33" fmla="*/ 272225 w 4838159"/>
              <a:gd name="connsiteY33" fmla="*/ 3702177 h 5158073"/>
              <a:gd name="connsiteX34" fmla="*/ 282893 w 4838159"/>
              <a:gd name="connsiteY34" fmla="*/ 3702177 h 5158073"/>
              <a:gd name="connsiteX35" fmla="*/ 460820 w 4838159"/>
              <a:gd name="connsiteY35" fmla="*/ 3605784 h 5158073"/>
              <a:gd name="connsiteX36" fmla="*/ 371285 w 4838159"/>
              <a:gd name="connsiteY36" fmla="*/ 3557301 h 5158073"/>
              <a:gd name="connsiteX37" fmla="*/ 366618 w 4838159"/>
              <a:gd name="connsiteY37" fmla="*/ 3540823 h 5158073"/>
              <a:gd name="connsiteX38" fmla="*/ 373889 w 4838159"/>
              <a:gd name="connsiteY38" fmla="*/ 3535079 h 5158073"/>
              <a:gd name="connsiteX39" fmla="*/ 148512 w 4838159"/>
              <a:gd name="connsiteY39" fmla="*/ 3517106 h 5158073"/>
              <a:gd name="connsiteX40" fmla="*/ 148685 w 4838159"/>
              <a:gd name="connsiteY40" fmla="*/ 3517106 h 5158073"/>
              <a:gd name="connsiteX41" fmla="*/ 148400 w 4838159"/>
              <a:gd name="connsiteY41" fmla="*/ 3517201 h 5158073"/>
              <a:gd name="connsiteX42" fmla="*/ 114300 w 4838159"/>
              <a:gd name="connsiteY42" fmla="*/ 3353561 h 5158073"/>
              <a:gd name="connsiteX43" fmla="*/ 133350 w 4838159"/>
              <a:gd name="connsiteY43" fmla="*/ 3365372 h 5158073"/>
              <a:gd name="connsiteX44" fmla="*/ 121539 w 4838159"/>
              <a:gd name="connsiteY44" fmla="*/ 3384422 h 5158073"/>
              <a:gd name="connsiteX45" fmla="*/ 31433 w 4838159"/>
              <a:gd name="connsiteY45" fmla="*/ 3432047 h 5158073"/>
              <a:gd name="connsiteX46" fmla="*/ 151067 w 4838159"/>
              <a:gd name="connsiteY46" fmla="*/ 3485673 h 5158073"/>
              <a:gd name="connsiteX47" fmla="*/ 163706 w 4838159"/>
              <a:gd name="connsiteY47" fmla="*/ 3504285 h 5158073"/>
              <a:gd name="connsiteX48" fmla="*/ 148512 w 4838159"/>
              <a:gd name="connsiteY48" fmla="*/ 3517106 h 5158073"/>
              <a:gd name="connsiteX49" fmla="*/ 145923 w 4838159"/>
              <a:gd name="connsiteY49" fmla="*/ 3517106 h 5158073"/>
              <a:gd name="connsiteX50" fmla="*/ 0 w 4838159"/>
              <a:gd name="connsiteY50" fmla="*/ 3432142 h 5158073"/>
              <a:gd name="connsiteX51" fmla="*/ 114300 w 4838159"/>
              <a:gd name="connsiteY51" fmla="*/ 3353561 h 5158073"/>
              <a:gd name="connsiteX52" fmla="*/ 436912 w 4838159"/>
              <a:gd name="connsiteY52" fmla="*/ 3352895 h 5158073"/>
              <a:gd name="connsiteX53" fmla="*/ 555022 w 4838159"/>
              <a:gd name="connsiteY53" fmla="*/ 3432334 h 5158073"/>
              <a:gd name="connsiteX54" fmla="*/ 385382 w 4838159"/>
              <a:gd name="connsiteY54" fmla="*/ 3520917 h 5158073"/>
              <a:gd name="connsiteX55" fmla="*/ 277559 w 4838159"/>
              <a:gd name="connsiteY55" fmla="*/ 3527774 h 5158073"/>
              <a:gd name="connsiteX56" fmla="*/ 260471 w 4838159"/>
              <a:gd name="connsiteY56" fmla="*/ 3513144 h 5158073"/>
              <a:gd name="connsiteX57" fmla="*/ 275102 w 4838159"/>
              <a:gd name="connsiteY57" fmla="*/ 3496056 h 5158073"/>
              <a:gd name="connsiteX58" fmla="*/ 277559 w 4838159"/>
              <a:gd name="connsiteY58" fmla="*/ 3496056 h 5158073"/>
              <a:gd name="connsiteX59" fmla="*/ 381096 w 4838159"/>
              <a:gd name="connsiteY59" fmla="*/ 3489484 h 5158073"/>
              <a:gd name="connsiteX60" fmla="*/ 523304 w 4838159"/>
              <a:gd name="connsiteY60" fmla="*/ 3432334 h 5158073"/>
              <a:gd name="connsiteX61" fmla="*/ 429864 w 4838159"/>
              <a:gd name="connsiteY61" fmla="*/ 3383852 h 5158073"/>
              <a:gd name="connsiteX62" fmla="*/ 419129 w 4838159"/>
              <a:gd name="connsiteY62" fmla="*/ 3364087 h 5158073"/>
              <a:gd name="connsiteX63" fmla="*/ 436912 w 4838159"/>
              <a:gd name="connsiteY63" fmla="*/ 3352895 h 5158073"/>
              <a:gd name="connsiteX64" fmla="*/ 277559 w 4838159"/>
              <a:gd name="connsiteY64" fmla="*/ 3326416 h 5158073"/>
              <a:gd name="connsiteX65" fmla="*/ 226982 w 4838159"/>
              <a:gd name="connsiteY65" fmla="*/ 3376993 h 5158073"/>
              <a:gd name="connsiteX66" fmla="*/ 277559 w 4838159"/>
              <a:gd name="connsiteY66" fmla="*/ 3427571 h 5158073"/>
              <a:gd name="connsiteX67" fmla="*/ 328137 w 4838159"/>
              <a:gd name="connsiteY67" fmla="*/ 3376993 h 5158073"/>
              <a:gd name="connsiteX68" fmla="*/ 277559 w 4838159"/>
              <a:gd name="connsiteY68" fmla="*/ 3326416 h 5158073"/>
              <a:gd name="connsiteX69" fmla="*/ 277083 w 4838159"/>
              <a:gd name="connsiteY69" fmla="*/ 3253549 h 5158073"/>
              <a:gd name="connsiteX70" fmla="*/ 278321 w 4838159"/>
              <a:gd name="connsiteY70" fmla="*/ 3253549 h 5158073"/>
              <a:gd name="connsiteX71" fmla="*/ 403289 w 4838159"/>
              <a:gd name="connsiteY71" fmla="*/ 3378613 h 5158073"/>
              <a:gd name="connsiteX72" fmla="*/ 381858 w 4838159"/>
              <a:gd name="connsiteY72" fmla="*/ 3451003 h 5158073"/>
              <a:gd name="connsiteX73" fmla="*/ 361189 w 4838159"/>
              <a:gd name="connsiteY73" fmla="*/ 3479006 h 5158073"/>
              <a:gd name="connsiteX74" fmla="*/ 277559 w 4838159"/>
              <a:gd name="connsiteY74" fmla="*/ 3483388 h 5158073"/>
              <a:gd name="connsiteX75" fmla="*/ 248984 w 4838159"/>
              <a:gd name="connsiteY75" fmla="*/ 3511963 h 5158073"/>
              <a:gd name="connsiteX76" fmla="*/ 277559 w 4838159"/>
              <a:gd name="connsiteY76" fmla="*/ 3540538 h 5158073"/>
              <a:gd name="connsiteX77" fmla="*/ 315374 w 4838159"/>
              <a:gd name="connsiteY77" fmla="*/ 3539680 h 5158073"/>
              <a:gd name="connsiteX78" fmla="*/ 278131 w 4838159"/>
              <a:gd name="connsiteY78" fmla="*/ 3587972 h 5158073"/>
              <a:gd name="connsiteX79" fmla="*/ 173356 w 4838159"/>
              <a:gd name="connsiteY79" fmla="*/ 3451003 h 5158073"/>
              <a:gd name="connsiteX80" fmla="*/ 152020 w 4838159"/>
              <a:gd name="connsiteY80" fmla="*/ 3378613 h 5158073"/>
              <a:gd name="connsiteX81" fmla="*/ 277083 w 4838159"/>
              <a:gd name="connsiteY81" fmla="*/ 3253549 h 5158073"/>
              <a:gd name="connsiteX82" fmla="*/ 495682 w 4838159"/>
              <a:gd name="connsiteY82" fmla="*/ 3228784 h 5158073"/>
              <a:gd name="connsiteX83" fmla="*/ 546546 w 4838159"/>
              <a:gd name="connsiteY83" fmla="*/ 3228784 h 5158073"/>
              <a:gd name="connsiteX84" fmla="*/ 546546 w 4838159"/>
              <a:gd name="connsiteY84" fmla="*/ 3280981 h 5158073"/>
              <a:gd name="connsiteX85" fmla="*/ 537021 w 4838159"/>
              <a:gd name="connsiteY85" fmla="*/ 3290506 h 5158073"/>
              <a:gd name="connsiteX86" fmla="*/ 527496 w 4838159"/>
              <a:gd name="connsiteY86" fmla="*/ 3280981 h 5158073"/>
              <a:gd name="connsiteX87" fmla="*/ 527496 w 4838159"/>
              <a:gd name="connsiteY87" fmla="*/ 3247834 h 5158073"/>
              <a:gd name="connsiteX88" fmla="*/ 495682 w 4838159"/>
              <a:gd name="connsiteY88" fmla="*/ 3247834 h 5158073"/>
              <a:gd name="connsiteX89" fmla="*/ 486157 w 4838159"/>
              <a:gd name="connsiteY89" fmla="*/ 3238309 h 5158073"/>
              <a:gd name="connsiteX90" fmla="*/ 495682 w 4838159"/>
              <a:gd name="connsiteY90" fmla="*/ 3228784 h 5158073"/>
              <a:gd name="connsiteX91" fmla="*/ 8478 w 4838159"/>
              <a:gd name="connsiteY91" fmla="*/ 3228784 h 5158073"/>
              <a:gd name="connsiteX92" fmla="*/ 59246 w 4838159"/>
              <a:gd name="connsiteY92" fmla="*/ 3228784 h 5158073"/>
              <a:gd name="connsiteX93" fmla="*/ 68771 w 4838159"/>
              <a:gd name="connsiteY93" fmla="*/ 3238309 h 5158073"/>
              <a:gd name="connsiteX94" fmla="*/ 59246 w 4838159"/>
              <a:gd name="connsiteY94" fmla="*/ 3247834 h 5158073"/>
              <a:gd name="connsiteX95" fmla="*/ 27338 w 4838159"/>
              <a:gd name="connsiteY95" fmla="*/ 3247834 h 5158073"/>
              <a:gd name="connsiteX96" fmla="*/ 27338 w 4838159"/>
              <a:gd name="connsiteY96" fmla="*/ 3280981 h 5158073"/>
              <a:gd name="connsiteX97" fmla="*/ 18003 w 4838159"/>
              <a:gd name="connsiteY97" fmla="*/ 3290506 h 5158073"/>
              <a:gd name="connsiteX98" fmla="*/ 8478 w 4838159"/>
              <a:gd name="connsiteY98" fmla="*/ 3280981 h 5158073"/>
              <a:gd name="connsiteX99" fmla="*/ 3793296 w 4838159"/>
              <a:gd name="connsiteY99" fmla="*/ 3142643 h 5158073"/>
              <a:gd name="connsiteX100" fmla="*/ 3840385 w 4838159"/>
              <a:gd name="connsiteY100" fmla="*/ 3146965 h 5158073"/>
              <a:gd name="connsiteX101" fmla="*/ 3862674 w 4838159"/>
              <a:gd name="connsiteY101" fmla="*/ 3174682 h 5158073"/>
              <a:gd name="connsiteX102" fmla="*/ 3763804 w 4838159"/>
              <a:gd name="connsiteY102" fmla="*/ 3217164 h 5158073"/>
              <a:gd name="connsiteX103" fmla="*/ 3762947 w 4838159"/>
              <a:gd name="connsiteY103" fmla="*/ 3217164 h 5158073"/>
              <a:gd name="connsiteX104" fmla="*/ 3748469 w 4838159"/>
              <a:gd name="connsiteY104" fmla="*/ 3203448 h 5158073"/>
              <a:gd name="connsiteX105" fmla="*/ 3762090 w 4838159"/>
              <a:gd name="connsiteY105" fmla="*/ 3188398 h 5158073"/>
              <a:gd name="connsiteX106" fmla="*/ 3826574 w 4838159"/>
              <a:gd name="connsiteY106" fmla="*/ 3173539 h 5158073"/>
              <a:gd name="connsiteX107" fmla="*/ 3729133 w 4838159"/>
              <a:gd name="connsiteY107" fmla="*/ 3183826 h 5158073"/>
              <a:gd name="connsiteX108" fmla="*/ 3711274 w 4838159"/>
              <a:gd name="connsiteY108" fmla="*/ 3173111 h 5158073"/>
              <a:gd name="connsiteX109" fmla="*/ 3721989 w 4838159"/>
              <a:gd name="connsiteY109" fmla="*/ 3155251 h 5158073"/>
              <a:gd name="connsiteX110" fmla="*/ 3793296 w 4838159"/>
              <a:gd name="connsiteY110" fmla="*/ 3142643 h 5158073"/>
              <a:gd name="connsiteX111" fmla="*/ 1957351 w 4838159"/>
              <a:gd name="connsiteY111" fmla="*/ 2786671 h 5158073"/>
              <a:gd name="connsiteX112" fmla="*/ 1975391 w 4838159"/>
              <a:gd name="connsiteY112" fmla="*/ 2796634 h 5158073"/>
              <a:gd name="connsiteX113" fmla="*/ 2049686 w 4838159"/>
              <a:gd name="connsiteY113" fmla="*/ 2932556 h 5158073"/>
              <a:gd name="connsiteX114" fmla="*/ 2191418 w 4838159"/>
              <a:gd name="connsiteY114" fmla="*/ 2983706 h 5158073"/>
              <a:gd name="connsiteX115" fmla="*/ 2220850 w 4838159"/>
              <a:gd name="connsiteY115" fmla="*/ 2977800 h 5158073"/>
              <a:gd name="connsiteX116" fmla="*/ 2218564 w 4838159"/>
              <a:gd name="connsiteY116" fmla="*/ 2945320 h 5158073"/>
              <a:gd name="connsiteX117" fmla="*/ 2214945 w 4838159"/>
              <a:gd name="connsiteY117" fmla="*/ 2940272 h 5158073"/>
              <a:gd name="connsiteX118" fmla="*/ 2188560 w 4838159"/>
              <a:gd name="connsiteY118" fmla="*/ 2877788 h 5158073"/>
              <a:gd name="connsiteX119" fmla="*/ 2179512 w 4838159"/>
              <a:gd name="connsiteY119" fmla="*/ 2862071 h 5158073"/>
              <a:gd name="connsiteX120" fmla="*/ 2146555 w 4838159"/>
              <a:gd name="connsiteY120" fmla="*/ 2874358 h 5158073"/>
              <a:gd name="connsiteX121" fmla="*/ 2125838 w 4838159"/>
              <a:gd name="connsiteY121" fmla="*/ 2872692 h 5158073"/>
              <a:gd name="connsiteX122" fmla="*/ 2127505 w 4838159"/>
              <a:gd name="connsiteY122" fmla="*/ 2851975 h 5158073"/>
              <a:gd name="connsiteX123" fmla="*/ 2188846 w 4838159"/>
              <a:gd name="connsiteY123" fmla="*/ 2834544 h 5158073"/>
              <a:gd name="connsiteX124" fmla="*/ 2216755 w 4838159"/>
              <a:gd name="connsiteY124" fmla="*/ 2872073 h 5158073"/>
              <a:gd name="connsiteX125" fmla="*/ 2238186 w 4838159"/>
              <a:gd name="connsiteY125" fmla="*/ 2923127 h 5158073"/>
              <a:gd name="connsiteX126" fmla="*/ 2242091 w 4838159"/>
              <a:gd name="connsiteY126" fmla="*/ 2928651 h 5158073"/>
              <a:gd name="connsiteX127" fmla="*/ 2244758 w 4838159"/>
              <a:gd name="connsiteY127" fmla="*/ 2993897 h 5158073"/>
              <a:gd name="connsiteX128" fmla="*/ 2203324 w 4838159"/>
              <a:gd name="connsiteY128" fmla="*/ 3014281 h 5158073"/>
              <a:gd name="connsiteX129" fmla="*/ 2184846 w 4838159"/>
              <a:gd name="connsiteY129" fmla="*/ 3012185 h 5158073"/>
              <a:gd name="connsiteX130" fmla="*/ 2031303 w 4838159"/>
              <a:gd name="connsiteY130" fmla="*/ 2955035 h 5158073"/>
              <a:gd name="connsiteX131" fmla="*/ 1946149 w 4838159"/>
              <a:gd name="connsiteY131" fmla="*/ 2800349 h 5158073"/>
              <a:gd name="connsiteX132" fmla="*/ 1946816 w 4838159"/>
              <a:gd name="connsiteY132" fmla="*/ 2800730 h 5158073"/>
              <a:gd name="connsiteX133" fmla="*/ 1957351 w 4838159"/>
              <a:gd name="connsiteY133" fmla="*/ 2786671 h 5158073"/>
              <a:gd name="connsiteX134" fmla="*/ 1630538 w 4838159"/>
              <a:gd name="connsiteY134" fmla="*/ 2571321 h 5158073"/>
              <a:gd name="connsiteX135" fmla="*/ 1649921 w 4838159"/>
              <a:gd name="connsiteY135" fmla="*/ 2590705 h 5158073"/>
              <a:gd name="connsiteX136" fmla="*/ 1732694 w 4838159"/>
              <a:gd name="connsiteY136" fmla="*/ 2990755 h 5158073"/>
              <a:gd name="connsiteX137" fmla="*/ 1732875 w 4838159"/>
              <a:gd name="connsiteY137" fmla="*/ 2991145 h 5158073"/>
              <a:gd name="connsiteX138" fmla="*/ 1723169 w 4838159"/>
              <a:gd name="connsiteY138" fmla="*/ 3016282 h 5158073"/>
              <a:gd name="connsiteX139" fmla="*/ 1715358 w 4838159"/>
              <a:gd name="connsiteY139" fmla="*/ 3017901 h 5158073"/>
              <a:gd name="connsiteX140" fmla="*/ 1697546 w 4838159"/>
              <a:gd name="connsiteY140" fmla="*/ 3006376 h 5158073"/>
              <a:gd name="connsiteX141" fmla="*/ 1611154 w 4838159"/>
              <a:gd name="connsiteY141" fmla="*/ 2590705 h 5158073"/>
              <a:gd name="connsiteX142" fmla="*/ 1630538 w 4838159"/>
              <a:gd name="connsiteY142" fmla="*/ 2571321 h 5158073"/>
              <a:gd name="connsiteX143" fmla="*/ 2006799 w 4838159"/>
              <a:gd name="connsiteY143" fmla="*/ 2565202 h 5158073"/>
              <a:gd name="connsiteX144" fmla="*/ 2044922 w 4838159"/>
              <a:gd name="connsiteY144" fmla="*/ 2570131 h 5158073"/>
              <a:gd name="connsiteX145" fmla="*/ 2123694 w 4838159"/>
              <a:gd name="connsiteY145" fmla="*/ 2669667 h 5158073"/>
              <a:gd name="connsiteX146" fmla="*/ 2131314 w 4838159"/>
              <a:gd name="connsiteY146" fmla="*/ 2785015 h 5158073"/>
              <a:gd name="connsiteX147" fmla="*/ 2130647 w 4838159"/>
              <a:gd name="connsiteY147" fmla="*/ 2790635 h 5158073"/>
              <a:gd name="connsiteX148" fmla="*/ 2097596 w 4838159"/>
              <a:gd name="connsiteY148" fmla="*/ 2823877 h 5158073"/>
              <a:gd name="connsiteX149" fmla="*/ 2078546 w 4838159"/>
              <a:gd name="connsiteY149" fmla="*/ 2831306 h 5158073"/>
              <a:gd name="connsiteX150" fmla="*/ 2072069 w 4838159"/>
              <a:gd name="connsiteY150" fmla="*/ 2832735 h 5158073"/>
              <a:gd name="connsiteX151" fmla="*/ 2058819 w 4838159"/>
              <a:gd name="connsiteY151" fmla="*/ 2824248 h 5158073"/>
              <a:gd name="connsiteX152" fmla="*/ 2065973 w 4838159"/>
              <a:gd name="connsiteY152" fmla="*/ 2804922 h 5158073"/>
              <a:gd name="connsiteX153" fmla="*/ 2087404 w 4838159"/>
              <a:gd name="connsiteY153" fmla="*/ 2796445 h 5158073"/>
              <a:gd name="connsiteX154" fmla="*/ 2101311 w 4838159"/>
              <a:gd name="connsiteY154" fmla="*/ 2787491 h 5158073"/>
              <a:gd name="connsiteX155" fmla="*/ 2102454 w 4838159"/>
              <a:gd name="connsiteY155" fmla="*/ 2781395 h 5158073"/>
              <a:gd name="connsiteX156" fmla="*/ 2096262 w 4838159"/>
              <a:gd name="connsiteY156" fmla="*/ 2679668 h 5158073"/>
              <a:gd name="connsiteX157" fmla="*/ 2034540 w 4838159"/>
              <a:gd name="connsiteY157" fmla="*/ 2597277 h 5158073"/>
              <a:gd name="connsiteX158" fmla="*/ 1979676 w 4838159"/>
              <a:gd name="connsiteY158" fmla="*/ 2604326 h 5158073"/>
              <a:gd name="connsiteX159" fmla="*/ 1977724 w 4838159"/>
              <a:gd name="connsiteY159" fmla="*/ 2605373 h 5158073"/>
              <a:gd name="connsiteX160" fmla="*/ 1958512 w 4838159"/>
              <a:gd name="connsiteY160" fmla="*/ 2597915 h 5158073"/>
              <a:gd name="connsiteX161" fmla="*/ 1965960 w 4838159"/>
              <a:gd name="connsiteY161" fmla="*/ 2578703 h 5158073"/>
              <a:gd name="connsiteX162" fmla="*/ 2006799 w 4838159"/>
              <a:gd name="connsiteY162" fmla="*/ 2565202 h 5158073"/>
              <a:gd name="connsiteX163" fmla="*/ 1993506 w 4838159"/>
              <a:gd name="connsiteY163" fmla="*/ 2484177 h 5158073"/>
              <a:gd name="connsiteX164" fmla="*/ 2112932 w 4838159"/>
              <a:gd name="connsiteY164" fmla="*/ 2520315 h 5158073"/>
              <a:gd name="connsiteX165" fmla="*/ 2195228 w 4838159"/>
              <a:gd name="connsiteY165" fmla="*/ 2687288 h 5158073"/>
              <a:gd name="connsiteX166" fmla="*/ 2174892 w 4838159"/>
              <a:gd name="connsiteY166" fmla="*/ 2705719 h 5158073"/>
              <a:gd name="connsiteX167" fmla="*/ 2156461 w 4838159"/>
              <a:gd name="connsiteY167" fmla="*/ 2685383 h 5158073"/>
              <a:gd name="connsiteX168" fmla="*/ 2089310 w 4838159"/>
              <a:gd name="connsiteY168" fmla="*/ 2551081 h 5158073"/>
              <a:gd name="connsiteX169" fmla="*/ 1946435 w 4838159"/>
              <a:gd name="connsiteY169" fmla="*/ 2532031 h 5158073"/>
              <a:gd name="connsiteX170" fmla="*/ 1862996 w 4838159"/>
              <a:gd name="connsiteY170" fmla="*/ 2608231 h 5158073"/>
              <a:gd name="connsiteX171" fmla="*/ 1887570 w 4838159"/>
              <a:gd name="connsiteY171" fmla="*/ 2881217 h 5158073"/>
              <a:gd name="connsiteX172" fmla="*/ 2074832 w 4838159"/>
              <a:gd name="connsiteY172" fmla="*/ 3088481 h 5158073"/>
              <a:gd name="connsiteX173" fmla="*/ 2230375 w 4838159"/>
              <a:gd name="connsiteY173" fmla="*/ 3144870 h 5158073"/>
              <a:gd name="connsiteX174" fmla="*/ 2258950 w 4838159"/>
              <a:gd name="connsiteY174" fmla="*/ 3091529 h 5158073"/>
              <a:gd name="connsiteX175" fmla="*/ 2259045 w 4838159"/>
              <a:gd name="connsiteY175" fmla="*/ 3090767 h 5158073"/>
              <a:gd name="connsiteX176" fmla="*/ 2280572 w 4838159"/>
              <a:gd name="connsiteY176" fmla="*/ 3074575 h 5158073"/>
              <a:gd name="connsiteX177" fmla="*/ 2281143 w 4838159"/>
              <a:gd name="connsiteY177" fmla="*/ 3074642 h 5158073"/>
              <a:gd name="connsiteX178" fmla="*/ 2297431 w 4838159"/>
              <a:gd name="connsiteY178" fmla="*/ 3096101 h 5158073"/>
              <a:gd name="connsiteX179" fmla="*/ 2246282 w 4838159"/>
              <a:gd name="connsiteY179" fmla="*/ 3180303 h 5158073"/>
              <a:gd name="connsiteX180" fmla="*/ 2209801 w 4838159"/>
              <a:gd name="connsiteY180" fmla="*/ 3187541 h 5158073"/>
              <a:gd name="connsiteX181" fmla="*/ 2052543 w 4838159"/>
              <a:gd name="connsiteY181" fmla="*/ 3120200 h 5158073"/>
              <a:gd name="connsiteX182" fmla="*/ 1852995 w 4838159"/>
              <a:gd name="connsiteY182" fmla="*/ 2898553 h 5158073"/>
              <a:gd name="connsiteX183" fmla="*/ 1827277 w 4838159"/>
              <a:gd name="connsiteY183" fmla="*/ 2593181 h 5158073"/>
              <a:gd name="connsiteX184" fmla="*/ 1934338 w 4838159"/>
              <a:gd name="connsiteY184" fmla="*/ 2495550 h 5158073"/>
              <a:gd name="connsiteX185" fmla="*/ 1993506 w 4838159"/>
              <a:gd name="connsiteY185" fmla="*/ 2484177 h 5158073"/>
              <a:gd name="connsiteX186" fmla="*/ 2676050 w 4838159"/>
              <a:gd name="connsiteY186" fmla="*/ 2432875 h 5158073"/>
              <a:gd name="connsiteX187" fmla="*/ 2671096 w 4838159"/>
              <a:gd name="connsiteY187" fmla="*/ 2480500 h 5158073"/>
              <a:gd name="connsiteX188" fmla="*/ 2712626 w 4838159"/>
              <a:gd name="connsiteY188" fmla="*/ 2670143 h 5158073"/>
              <a:gd name="connsiteX189" fmla="*/ 3081719 w 4838159"/>
              <a:gd name="connsiteY189" fmla="*/ 2907506 h 5158073"/>
              <a:gd name="connsiteX190" fmla="*/ 3757614 w 4838159"/>
              <a:gd name="connsiteY190" fmla="*/ 3040380 h 5158073"/>
              <a:gd name="connsiteX191" fmla="*/ 3874771 w 4838159"/>
              <a:gd name="connsiteY191" fmla="*/ 3064478 h 5158073"/>
              <a:gd name="connsiteX192" fmla="*/ 3771806 w 4838159"/>
              <a:gd name="connsiteY192" fmla="*/ 3014853 h 5158073"/>
              <a:gd name="connsiteX193" fmla="*/ 3502058 w 4838159"/>
              <a:gd name="connsiteY193" fmla="*/ 2945892 h 5158073"/>
              <a:gd name="connsiteX194" fmla="*/ 2911508 w 4838159"/>
              <a:gd name="connsiteY194" fmla="*/ 2774442 h 5158073"/>
              <a:gd name="connsiteX195" fmla="*/ 2748439 w 4838159"/>
              <a:gd name="connsiteY195" fmla="*/ 2432875 h 5158073"/>
              <a:gd name="connsiteX196" fmla="*/ 1633729 w 4838159"/>
              <a:gd name="connsiteY196" fmla="*/ 2224659 h 5158073"/>
              <a:gd name="connsiteX197" fmla="*/ 1491901 w 4838159"/>
              <a:gd name="connsiteY197" fmla="*/ 2292953 h 5158073"/>
              <a:gd name="connsiteX198" fmla="*/ 1470375 w 4838159"/>
              <a:gd name="connsiteY198" fmla="*/ 2437733 h 5158073"/>
              <a:gd name="connsiteX199" fmla="*/ 1606583 w 4838159"/>
              <a:gd name="connsiteY199" fmla="*/ 2393823 h 5158073"/>
              <a:gd name="connsiteX200" fmla="*/ 3345371 w 4838159"/>
              <a:gd name="connsiteY200" fmla="*/ 2393823 h 5158073"/>
              <a:gd name="connsiteX201" fmla="*/ 3429953 w 4838159"/>
              <a:gd name="connsiteY201" fmla="*/ 2309241 h 5158073"/>
              <a:gd name="connsiteX202" fmla="*/ 3345371 w 4838159"/>
              <a:gd name="connsiteY202" fmla="*/ 2224659 h 5158073"/>
              <a:gd name="connsiteX203" fmla="*/ 2996089 w 4838159"/>
              <a:gd name="connsiteY203" fmla="*/ 2155031 h 5158073"/>
              <a:gd name="connsiteX204" fmla="*/ 2858739 w 4838159"/>
              <a:gd name="connsiteY204" fmla="*/ 2185416 h 5158073"/>
              <a:gd name="connsiteX205" fmla="*/ 3345371 w 4838159"/>
              <a:gd name="connsiteY205" fmla="*/ 2185416 h 5158073"/>
              <a:gd name="connsiteX206" fmla="*/ 3459109 w 4838159"/>
              <a:gd name="connsiteY206" fmla="*/ 2299154 h 5158073"/>
              <a:gd name="connsiteX207" fmla="*/ 3345371 w 4838159"/>
              <a:gd name="connsiteY207" fmla="*/ 2432304 h 5158073"/>
              <a:gd name="connsiteX208" fmla="*/ 2786730 w 4838159"/>
              <a:gd name="connsiteY208" fmla="*/ 2432304 h 5158073"/>
              <a:gd name="connsiteX209" fmla="*/ 2928843 w 4838159"/>
              <a:gd name="connsiteY209" fmla="*/ 2739295 h 5158073"/>
              <a:gd name="connsiteX210" fmla="*/ 3509868 w 4838159"/>
              <a:gd name="connsiteY210" fmla="*/ 2907125 h 5158073"/>
              <a:gd name="connsiteX211" fmla="*/ 3786855 w 4838159"/>
              <a:gd name="connsiteY211" fmla="*/ 2978467 h 5158073"/>
              <a:gd name="connsiteX212" fmla="*/ 3967830 w 4838159"/>
              <a:gd name="connsiteY212" fmla="*/ 3095529 h 5158073"/>
              <a:gd name="connsiteX213" fmla="*/ 3977355 w 4838159"/>
              <a:gd name="connsiteY213" fmla="*/ 3131344 h 5158073"/>
              <a:gd name="connsiteX214" fmla="*/ 3946304 w 4838159"/>
              <a:gd name="connsiteY214" fmla="*/ 3189446 h 5158073"/>
              <a:gd name="connsiteX215" fmla="*/ 4227291 w 4838159"/>
              <a:gd name="connsiteY215" fmla="*/ 3189446 h 5158073"/>
              <a:gd name="connsiteX216" fmla="*/ 4034505 w 4838159"/>
              <a:gd name="connsiteY216" fmla="*/ 2948368 h 5158073"/>
              <a:gd name="connsiteX217" fmla="*/ 3889249 w 4838159"/>
              <a:gd name="connsiteY217" fmla="*/ 2686526 h 5158073"/>
              <a:gd name="connsiteX218" fmla="*/ 3889249 w 4838159"/>
              <a:gd name="connsiteY218" fmla="*/ 2155031 h 5158073"/>
              <a:gd name="connsiteX219" fmla="*/ 3973069 w 4838159"/>
              <a:gd name="connsiteY219" fmla="*/ 2126456 h 5158073"/>
              <a:gd name="connsiteX220" fmla="*/ 3973069 w 4838159"/>
              <a:gd name="connsiteY220" fmla="*/ 2632710 h 5158073"/>
              <a:gd name="connsiteX221" fmla="*/ 4000501 w 4838159"/>
              <a:gd name="connsiteY221" fmla="*/ 2754344 h 5158073"/>
              <a:gd name="connsiteX222" fmla="*/ 4031647 w 4838159"/>
              <a:gd name="connsiteY222" fmla="*/ 2801397 h 5158073"/>
              <a:gd name="connsiteX223" fmla="*/ 4301491 w 4838159"/>
              <a:gd name="connsiteY223" fmla="*/ 3153822 h 5158073"/>
              <a:gd name="connsiteX224" fmla="*/ 4307301 w 4838159"/>
              <a:gd name="connsiteY224" fmla="*/ 3112198 h 5158073"/>
              <a:gd name="connsiteX225" fmla="*/ 4307301 w 4838159"/>
              <a:gd name="connsiteY225" fmla="*/ 2761774 h 5158073"/>
              <a:gd name="connsiteX226" fmla="*/ 4199954 w 4838159"/>
              <a:gd name="connsiteY226" fmla="*/ 2462974 h 5158073"/>
              <a:gd name="connsiteX227" fmla="*/ 4200145 w 4838159"/>
              <a:gd name="connsiteY227" fmla="*/ 2462688 h 5158073"/>
              <a:gd name="connsiteX228" fmla="*/ 3973069 w 4838159"/>
              <a:gd name="connsiteY228" fmla="*/ 2126456 h 5158073"/>
              <a:gd name="connsiteX229" fmla="*/ 1941291 w 4838159"/>
              <a:gd name="connsiteY229" fmla="*/ 2045113 h 5158073"/>
              <a:gd name="connsiteX230" fmla="*/ 1924431 w 4838159"/>
              <a:gd name="connsiteY230" fmla="*/ 2061972 h 5158073"/>
              <a:gd name="connsiteX231" fmla="*/ 1941291 w 4838159"/>
              <a:gd name="connsiteY231" fmla="*/ 2078831 h 5158073"/>
              <a:gd name="connsiteX232" fmla="*/ 1958150 w 4838159"/>
              <a:gd name="connsiteY232" fmla="*/ 2061972 h 5158073"/>
              <a:gd name="connsiteX233" fmla="*/ 1941291 w 4838159"/>
              <a:gd name="connsiteY233" fmla="*/ 2045113 h 5158073"/>
              <a:gd name="connsiteX234" fmla="*/ 3502438 w 4838159"/>
              <a:gd name="connsiteY234" fmla="*/ 1804606 h 5158073"/>
              <a:gd name="connsiteX235" fmla="*/ 3485579 w 4838159"/>
              <a:gd name="connsiteY235" fmla="*/ 1821656 h 5158073"/>
              <a:gd name="connsiteX236" fmla="*/ 3502534 w 4838159"/>
              <a:gd name="connsiteY236" fmla="*/ 1838515 h 5158073"/>
              <a:gd name="connsiteX237" fmla="*/ 3502629 w 4838159"/>
              <a:gd name="connsiteY237" fmla="*/ 1838515 h 5158073"/>
              <a:gd name="connsiteX238" fmla="*/ 3519489 w 4838159"/>
              <a:gd name="connsiteY238" fmla="*/ 1821466 h 5158073"/>
              <a:gd name="connsiteX239" fmla="*/ 3502438 w 4838159"/>
              <a:gd name="connsiteY239" fmla="*/ 1804606 h 5158073"/>
              <a:gd name="connsiteX240" fmla="*/ 3047811 w 4838159"/>
              <a:gd name="connsiteY240" fmla="*/ 1790795 h 5158073"/>
              <a:gd name="connsiteX241" fmla="*/ 3030951 w 4838159"/>
              <a:gd name="connsiteY241" fmla="*/ 1807844 h 5158073"/>
              <a:gd name="connsiteX242" fmla="*/ 3048001 w 4838159"/>
              <a:gd name="connsiteY242" fmla="*/ 1824704 h 5158073"/>
              <a:gd name="connsiteX243" fmla="*/ 3064860 w 4838159"/>
              <a:gd name="connsiteY243" fmla="*/ 1807749 h 5158073"/>
              <a:gd name="connsiteX244" fmla="*/ 3064860 w 4838159"/>
              <a:gd name="connsiteY244" fmla="*/ 1807654 h 5158073"/>
              <a:gd name="connsiteX245" fmla="*/ 3047811 w 4838159"/>
              <a:gd name="connsiteY245" fmla="*/ 1790795 h 5158073"/>
              <a:gd name="connsiteX246" fmla="*/ 3506864 w 4838159"/>
              <a:gd name="connsiteY246" fmla="*/ 1765401 h 5158073"/>
              <a:gd name="connsiteX247" fmla="*/ 3528280 w 4838159"/>
              <a:gd name="connsiteY247" fmla="*/ 1771669 h 5158073"/>
              <a:gd name="connsiteX248" fmla="*/ 3551873 w 4838159"/>
              <a:gd name="connsiteY248" fmla="*/ 1847564 h 5158073"/>
              <a:gd name="connsiteX249" fmla="*/ 3717799 w 4838159"/>
              <a:gd name="connsiteY249" fmla="*/ 2116931 h 5158073"/>
              <a:gd name="connsiteX250" fmla="*/ 3889249 w 4838159"/>
              <a:gd name="connsiteY250" fmla="*/ 2116931 h 5158073"/>
              <a:gd name="connsiteX251" fmla="*/ 3889249 w 4838159"/>
              <a:gd name="connsiteY251" fmla="*/ 2094833 h 5158073"/>
              <a:gd name="connsiteX252" fmla="*/ 3931445 w 4838159"/>
              <a:gd name="connsiteY252" fmla="*/ 2052637 h 5158073"/>
              <a:gd name="connsiteX253" fmla="*/ 3946113 w 4838159"/>
              <a:gd name="connsiteY253" fmla="*/ 2052637 h 5158073"/>
              <a:gd name="connsiteX254" fmla="*/ 3950399 w 4838159"/>
              <a:gd name="connsiteY254" fmla="*/ 2052637 h 5158073"/>
              <a:gd name="connsiteX255" fmla="*/ 3953828 w 4838159"/>
              <a:gd name="connsiteY255" fmla="*/ 2052637 h 5158073"/>
              <a:gd name="connsiteX256" fmla="*/ 3966782 w 4838159"/>
              <a:gd name="connsiteY256" fmla="*/ 2057686 h 5158073"/>
              <a:gd name="connsiteX257" fmla="*/ 3983642 w 4838159"/>
              <a:gd name="connsiteY257" fmla="*/ 2072735 h 5158073"/>
              <a:gd name="connsiteX258" fmla="*/ 4232149 w 4838159"/>
              <a:gd name="connsiteY258" fmla="*/ 2440781 h 5158073"/>
              <a:gd name="connsiteX259" fmla="*/ 4345972 w 4838159"/>
              <a:gd name="connsiteY259" fmla="*/ 2761488 h 5158073"/>
              <a:gd name="connsiteX260" fmla="*/ 4345972 w 4838159"/>
              <a:gd name="connsiteY260" fmla="*/ 3111055 h 5158073"/>
              <a:gd name="connsiteX261" fmla="*/ 4317397 w 4838159"/>
              <a:gd name="connsiteY261" fmla="*/ 3199828 h 5158073"/>
              <a:gd name="connsiteX262" fmla="*/ 4305587 w 4838159"/>
              <a:gd name="connsiteY262" fmla="*/ 3211830 h 5158073"/>
              <a:gd name="connsiteX263" fmla="*/ 4299110 w 4838159"/>
              <a:gd name="connsiteY263" fmla="*/ 3218307 h 5158073"/>
              <a:gd name="connsiteX264" fmla="*/ 4273868 w 4838159"/>
              <a:gd name="connsiteY264" fmla="*/ 3229261 h 5158073"/>
              <a:gd name="connsiteX265" fmla="*/ 4271773 w 4838159"/>
              <a:gd name="connsiteY265" fmla="*/ 3229261 h 5158073"/>
              <a:gd name="connsiteX266" fmla="*/ 4263962 w 4838159"/>
              <a:gd name="connsiteY266" fmla="*/ 3227832 h 5158073"/>
              <a:gd name="connsiteX267" fmla="*/ 3892487 w 4838159"/>
              <a:gd name="connsiteY267" fmla="*/ 3227832 h 5158073"/>
              <a:gd name="connsiteX268" fmla="*/ 3889439 w 4838159"/>
              <a:gd name="connsiteY268" fmla="*/ 3227832 h 5158073"/>
              <a:gd name="connsiteX269" fmla="*/ 3755042 w 4838159"/>
              <a:gd name="connsiteY269" fmla="*/ 3299555 h 5158073"/>
              <a:gd name="connsiteX270" fmla="*/ 3743135 w 4838159"/>
              <a:gd name="connsiteY270" fmla="*/ 3338893 h 5158073"/>
              <a:gd name="connsiteX271" fmla="*/ 3753327 w 4838159"/>
              <a:gd name="connsiteY271" fmla="*/ 3375184 h 5158073"/>
              <a:gd name="connsiteX272" fmla="*/ 3732467 w 4838159"/>
              <a:gd name="connsiteY272" fmla="*/ 3499009 h 5158073"/>
              <a:gd name="connsiteX273" fmla="*/ 3657601 w 4838159"/>
              <a:gd name="connsiteY273" fmla="*/ 3533299 h 5158073"/>
              <a:gd name="connsiteX274" fmla="*/ 3718465 w 4838159"/>
              <a:gd name="connsiteY274" fmla="*/ 3631501 h 5158073"/>
              <a:gd name="connsiteX275" fmla="*/ 3666840 w 4838159"/>
              <a:gd name="connsiteY275" fmla="*/ 3712178 h 5158073"/>
              <a:gd name="connsiteX276" fmla="*/ 3620739 w 4838159"/>
              <a:gd name="connsiteY276" fmla="*/ 3806095 h 5158073"/>
              <a:gd name="connsiteX277" fmla="*/ 3569590 w 4838159"/>
              <a:gd name="connsiteY277" fmla="*/ 4003643 h 5158073"/>
              <a:gd name="connsiteX278" fmla="*/ 3388615 w 4838159"/>
              <a:gd name="connsiteY278" fmla="*/ 4125373 h 5158073"/>
              <a:gd name="connsiteX279" fmla="*/ 3047239 w 4838159"/>
              <a:gd name="connsiteY279" fmla="*/ 4099179 h 5158073"/>
              <a:gd name="connsiteX280" fmla="*/ 2885314 w 4838159"/>
              <a:gd name="connsiteY280" fmla="*/ 4167473 h 5158073"/>
              <a:gd name="connsiteX281" fmla="*/ 2849976 w 4838159"/>
              <a:gd name="connsiteY281" fmla="*/ 4415123 h 5158073"/>
              <a:gd name="connsiteX282" fmla="*/ 3476531 w 4838159"/>
              <a:gd name="connsiteY282" fmla="*/ 5105591 h 5158073"/>
              <a:gd name="connsiteX283" fmla="*/ 3500533 w 4838159"/>
              <a:gd name="connsiteY283" fmla="*/ 5122735 h 5158073"/>
              <a:gd name="connsiteX284" fmla="*/ 3504915 w 4838159"/>
              <a:gd name="connsiteY284" fmla="*/ 5149786 h 5158073"/>
              <a:gd name="connsiteX285" fmla="*/ 3477864 w 4838159"/>
              <a:gd name="connsiteY285" fmla="*/ 5154168 h 5158073"/>
              <a:gd name="connsiteX286" fmla="*/ 3454147 w 4838159"/>
              <a:gd name="connsiteY286" fmla="*/ 5137308 h 5158073"/>
              <a:gd name="connsiteX287" fmla="*/ 2812162 w 4838159"/>
              <a:gd name="connsiteY287" fmla="*/ 4423600 h 5158073"/>
              <a:gd name="connsiteX288" fmla="*/ 2852834 w 4838159"/>
              <a:gd name="connsiteY288" fmla="*/ 4146614 h 5158073"/>
              <a:gd name="connsiteX289" fmla="*/ 3054002 w 4838159"/>
              <a:gd name="connsiteY289" fmla="*/ 4060889 h 5158073"/>
              <a:gd name="connsiteX290" fmla="*/ 3322416 w 4838159"/>
              <a:gd name="connsiteY290" fmla="*/ 4088606 h 5158073"/>
              <a:gd name="connsiteX291" fmla="*/ 3210498 w 4838159"/>
              <a:gd name="connsiteY291" fmla="*/ 4027646 h 5158073"/>
              <a:gd name="connsiteX292" fmla="*/ 2894553 w 4838159"/>
              <a:gd name="connsiteY292" fmla="*/ 3911536 h 5158073"/>
              <a:gd name="connsiteX293" fmla="*/ 2759870 w 4838159"/>
              <a:gd name="connsiteY293" fmla="*/ 3911536 h 5158073"/>
              <a:gd name="connsiteX294" fmla="*/ 2272761 w 4838159"/>
              <a:gd name="connsiteY294" fmla="*/ 3379755 h 5158073"/>
              <a:gd name="connsiteX295" fmla="*/ 2288572 w 4838159"/>
              <a:gd name="connsiteY295" fmla="*/ 3357467 h 5158073"/>
              <a:gd name="connsiteX296" fmla="*/ 2310861 w 4838159"/>
              <a:gd name="connsiteY296" fmla="*/ 3373279 h 5158073"/>
              <a:gd name="connsiteX297" fmla="*/ 2759870 w 4838159"/>
              <a:gd name="connsiteY297" fmla="*/ 3872675 h 5158073"/>
              <a:gd name="connsiteX298" fmla="*/ 2894172 w 4838159"/>
              <a:gd name="connsiteY298" fmla="*/ 3872675 h 5158073"/>
              <a:gd name="connsiteX299" fmla="*/ 3229833 w 4838159"/>
              <a:gd name="connsiteY299" fmla="*/ 3994214 h 5158073"/>
              <a:gd name="connsiteX300" fmla="*/ 3426524 w 4838159"/>
              <a:gd name="connsiteY300" fmla="*/ 4076224 h 5158073"/>
              <a:gd name="connsiteX301" fmla="*/ 3431858 w 4838159"/>
              <a:gd name="connsiteY301" fmla="*/ 4077081 h 5158073"/>
              <a:gd name="connsiteX302" fmla="*/ 3535871 w 4838159"/>
              <a:gd name="connsiteY302" fmla="*/ 3984307 h 5158073"/>
              <a:gd name="connsiteX303" fmla="*/ 3583020 w 4838159"/>
              <a:gd name="connsiteY303" fmla="*/ 3807523 h 5158073"/>
              <a:gd name="connsiteX304" fmla="*/ 3642647 w 4838159"/>
              <a:gd name="connsiteY304" fmla="*/ 3683698 h 5158073"/>
              <a:gd name="connsiteX305" fmla="*/ 3680747 w 4838159"/>
              <a:gd name="connsiteY305" fmla="*/ 3626548 h 5158073"/>
              <a:gd name="connsiteX306" fmla="*/ 3615215 w 4838159"/>
              <a:gd name="connsiteY306" fmla="*/ 3560540 h 5158073"/>
              <a:gd name="connsiteX307" fmla="*/ 3597403 w 4838159"/>
              <a:gd name="connsiteY307" fmla="*/ 3545119 h 5158073"/>
              <a:gd name="connsiteX308" fmla="*/ 3611690 w 4838159"/>
              <a:gd name="connsiteY308" fmla="*/ 3511677 h 5158073"/>
              <a:gd name="connsiteX309" fmla="*/ 3715799 w 4838159"/>
              <a:gd name="connsiteY309" fmla="*/ 3465290 h 5158073"/>
              <a:gd name="connsiteX310" fmla="*/ 3717322 w 4838159"/>
              <a:gd name="connsiteY310" fmla="*/ 3389090 h 5158073"/>
              <a:gd name="connsiteX311" fmla="*/ 3705131 w 4838159"/>
              <a:gd name="connsiteY311" fmla="*/ 3342989 h 5158073"/>
              <a:gd name="connsiteX312" fmla="*/ 3734277 w 4838159"/>
              <a:gd name="connsiteY312" fmla="*/ 3267837 h 5158073"/>
              <a:gd name="connsiteX313" fmla="*/ 3737039 w 4838159"/>
              <a:gd name="connsiteY313" fmla="*/ 3265741 h 5158073"/>
              <a:gd name="connsiteX314" fmla="*/ 3740468 w 4838159"/>
              <a:gd name="connsiteY314" fmla="*/ 3264694 h 5158073"/>
              <a:gd name="connsiteX315" fmla="*/ 3919062 w 4838159"/>
              <a:gd name="connsiteY315" fmla="*/ 3163252 h 5158073"/>
              <a:gd name="connsiteX316" fmla="*/ 3939255 w 4838159"/>
              <a:gd name="connsiteY316" fmla="*/ 3127153 h 5158073"/>
              <a:gd name="connsiteX317" fmla="*/ 3937731 w 4838159"/>
              <a:gd name="connsiteY317" fmla="*/ 3120485 h 5158073"/>
              <a:gd name="connsiteX318" fmla="*/ 3937160 w 4838159"/>
              <a:gd name="connsiteY318" fmla="*/ 3119723 h 5158073"/>
              <a:gd name="connsiteX319" fmla="*/ 3937160 w 4838159"/>
              <a:gd name="connsiteY319" fmla="*/ 3119152 h 5158073"/>
              <a:gd name="connsiteX320" fmla="*/ 3931159 w 4838159"/>
              <a:gd name="connsiteY320" fmla="*/ 3115437 h 5158073"/>
              <a:gd name="connsiteX321" fmla="*/ 3750184 w 4838159"/>
              <a:gd name="connsiteY321" fmla="*/ 3078670 h 5158073"/>
              <a:gd name="connsiteX322" fmla="*/ 3076100 w 4838159"/>
              <a:gd name="connsiteY322" fmla="*/ 2946368 h 5158073"/>
              <a:gd name="connsiteX323" fmla="*/ 2679860 w 4838159"/>
              <a:gd name="connsiteY323" fmla="*/ 2690812 h 5158073"/>
              <a:gd name="connsiteX324" fmla="*/ 2632235 w 4838159"/>
              <a:gd name="connsiteY324" fmla="*/ 2481262 h 5158073"/>
              <a:gd name="connsiteX325" fmla="*/ 2636521 w 4838159"/>
              <a:gd name="connsiteY325" fmla="*/ 2433637 h 5158073"/>
              <a:gd name="connsiteX326" fmla="*/ 1700213 w 4838159"/>
              <a:gd name="connsiteY326" fmla="*/ 2433637 h 5158073"/>
              <a:gd name="connsiteX327" fmla="*/ 1517238 w 4838159"/>
              <a:gd name="connsiteY327" fmla="*/ 2506980 h 5158073"/>
              <a:gd name="connsiteX328" fmla="*/ 1513523 w 4838159"/>
              <a:gd name="connsiteY328" fmla="*/ 2512600 h 5158073"/>
              <a:gd name="connsiteX329" fmla="*/ 1510761 w 4838159"/>
              <a:gd name="connsiteY329" fmla="*/ 2591657 h 5158073"/>
              <a:gd name="connsiteX330" fmla="*/ 1632967 w 4838159"/>
              <a:gd name="connsiteY330" fmla="*/ 3121057 h 5158073"/>
              <a:gd name="connsiteX331" fmla="*/ 1646492 w 4838159"/>
              <a:gd name="connsiteY331" fmla="*/ 3992975 h 5158073"/>
              <a:gd name="connsiteX332" fmla="*/ 1134714 w 4838159"/>
              <a:gd name="connsiteY332" fmla="*/ 4411504 h 5158073"/>
              <a:gd name="connsiteX333" fmla="*/ 221933 w 4838159"/>
              <a:gd name="connsiteY333" fmla="*/ 5144929 h 5158073"/>
              <a:gd name="connsiteX334" fmla="*/ 203645 w 4838159"/>
              <a:gd name="connsiteY334" fmla="*/ 5158073 h 5158073"/>
              <a:gd name="connsiteX335" fmla="*/ 197263 w 4838159"/>
              <a:gd name="connsiteY335" fmla="*/ 5157025 h 5158073"/>
              <a:gd name="connsiteX336" fmla="*/ 196597 w 4838159"/>
              <a:gd name="connsiteY336" fmla="*/ 5156797 h 5158073"/>
              <a:gd name="connsiteX337" fmla="*/ 185262 w 4838159"/>
              <a:gd name="connsiteY337" fmla="*/ 5132356 h 5158073"/>
              <a:gd name="connsiteX338" fmla="*/ 1124236 w 4838159"/>
              <a:gd name="connsiteY338" fmla="*/ 4373689 h 5158073"/>
              <a:gd name="connsiteX339" fmla="*/ 1610964 w 4838159"/>
              <a:gd name="connsiteY339" fmla="*/ 3976973 h 5158073"/>
              <a:gd name="connsiteX340" fmla="*/ 1598296 w 4838159"/>
              <a:gd name="connsiteY340" fmla="*/ 3138297 h 5158073"/>
              <a:gd name="connsiteX341" fmla="*/ 1472185 w 4838159"/>
              <a:gd name="connsiteY341" fmla="*/ 2604230 h 5158073"/>
              <a:gd name="connsiteX342" fmla="*/ 1470566 w 4838159"/>
              <a:gd name="connsiteY342" fmla="*/ 2603373 h 5158073"/>
              <a:gd name="connsiteX343" fmla="*/ 1420083 w 4838159"/>
              <a:gd name="connsiteY343" fmla="*/ 2512409 h 5158073"/>
              <a:gd name="connsiteX344" fmla="*/ 1454468 w 4838159"/>
              <a:gd name="connsiteY344" fmla="*/ 2281237 h 5158073"/>
              <a:gd name="connsiteX345" fmla="*/ 1455802 w 4838159"/>
              <a:gd name="connsiteY345" fmla="*/ 2278475 h 5158073"/>
              <a:gd name="connsiteX346" fmla="*/ 1633729 w 4838159"/>
              <a:gd name="connsiteY346" fmla="*/ 2186368 h 5158073"/>
              <a:gd name="connsiteX347" fmla="*/ 2788635 w 4838159"/>
              <a:gd name="connsiteY347" fmla="*/ 2186368 h 5158073"/>
              <a:gd name="connsiteX348" fmla="*/ 2796064 w 4838159"/>
              <a:gd name="connsiteY348" fmla="*/ 2176843 h 5158073"/>
              <a:gd name="connsiteX349" fmla="*/ 2996089 w 4838159"/>
              <a:gd name="connsiteY349" fmla="*/ 2116931 h 5158073"/>
              <a:gd name="connsiteX350" fmla="*/ 3675698 w 4838159"/>
              <a:gd name="connsiteY350" fmla="*/ 2116931 h 5158073"/>
              <a:gd name="connsiteX351" fmla="*/ 3523298 w 4838159"/>
              <a:gd name="connsiteY351" fmla="*/ 1873472 h 5158073"/>
              <a:gd name="connsiteX352" fmla="*/ 3475978 w 4838159"/>
              <a:gd name="connsiteY352" fmla="*/ 1871157 h 5158073"/>
              <a:gd name="connsiteX353" fmla="*/ 3452385 w 4838159"/>
              <a:gd name="connsiteY353" fmla="*/ 1795262 h 5158073"/>
              <a:gd name="connsiteX354" fmla="*/ 3506864 w 4838159"/>
              <a:gd name="connsiteY354" fmla="*/ 1765401 h 5158073"/>
              <a:gd name="connsiteX355" fmla="*/ 3048020 w 4838159"/>
              <a:gd name="connsiteY355" fmla="*/ 1751818 h 5158073"/>
              <a:gd name="connsiteX356" fmla="*/ 3103722 w 4838159"/>
              <a:gd name="connsiteY356" fmla="*/ 1807749 h 5158073"/>
              <a:gd name="connsiteX357" fmla="*/ 3102579 w 4838159"/>
              <a:gd name="connsiteY357" fmla="*/ 1818798 h 5158073"/>
              <a:gd name="connsiteX358" fmla="*/ 3358421 w 4838159"/>
              <a:gd name="connsiteY358" fmla="*/ 2046636 h 5158073"/>
              <a:gd name="connsiteX359" fmla="*/ 3358811 w 4838159"/>
              <a:gd name="connsiteY359" fmla="*/ 2047141 h 5158073"/>
              <a:gd name="connsiteX360" fmla="*/ 3354801 w 4838159"/>
              <a:gd name="connsiteY360" fmla="*/ 2073782 h 5158073"/>
              <a:gd name="connsiteX361" fmla="*/ 3342990 w 4838159"/>
              <a:gd name="connsiteY361" fmla="*/ 2077783 h 5158073"/>
              <a:gd name="connsiteX362" fmla="*/ 3327560 w 4838159"/>
              <a:gd name="connsiteY362" fmla="*/ 2070163 h 5158073"/>
              <a:gd name="connsiteX363" fmla="*/ 3082100 w 4838159"/>
              <a:gd name="connsiteY363" fmla="*/ 1851755 h 5158073"/>
              <a:gd name="connsiteX364" fmla="*/ 3047791 w 4838159"/>
              <a:gd name="connsiteY364" fmla="*/ 1863451 h 5158073"/>
              <a:gd name="connsiteX365" fmla="*/ 2992089 w 4838159"/>
              <a:gd name="connsiteY365" fmla="*/ 1807530 h 5158073"/>
              <a:gd name="connsiteX366" fmla="*/ 3048020 w 4838159"/>
              <a:gd name="connsiteY366" fmla="*/ 1751818 h 5158073"/>
              <a:gd name="connsiteX367" fmla="*/ 2178932 w 4838159"/>
              <a:gd name="connsiteY367" fmla="*/ 1686031 h 5158073"/>
              <a:gd name="connsiteX368" fmla="*/ 2230184 w 4838159"/>
              <a:gd name="connsiteY368" fmla="*/ 1710976 h 5158073"/>
              <a:gd name="connsiteX369" fmla="*/ 2255139 w 4838159"/>
              <a:gd name="connsiteY369" fmla="*/ 1783937 h 5158073"/>
              <a:gd name="connsiteX370" fmla="*/ 2211896 w 4838159"/>
              <a:gd name="connsiteY370" fmla="*/ 1848993 h 5158073"/>
              <a:gd name="connsiteX371" fmla="*/ 1990344 w 4838159"/>
              <a:gd name="connsiteY371" fmla="*/ 2035112 h 5158073"/>
              <a:gd name="connsiteX372" fmla="*/ 1997021 w 4838159"/>
              <a:gd name="connsiteY372" fmla="*/ 2061677 h 5158073"/>
              <a:gd name="connsiteX373" fmla="*/ 1941129 w 4838159"/>
              <a:gd name="connsiteY373" fmla="*/ 2117408 h 5158073"/>
              <a:gd name="connsiteX374" fmla="*/ 1885388 w 4838159"/>
              <a:gd name="connsiteY374" fmla="*/ 2061505 h 5158073"/>
              <a:gd name="connsiteX375" fmla="*/ 1941291 w 4838159"/>
              <a:gd name="connsiteY375" fmla="*/ 2005775 h 5158073"/>
              <a:gd name="connsiteX376" fmla="*/ 1961103 w 4838159"/>
              <a:gd name="connsiteY376" fmla="*/ 2009489 h 5158073"/>
              <a:gd name="connsiteX377" fmla="*/ 2192274 w 4838159"/>
              <a:gd name="connsiteY377" fmla="*/ 1815465 h 5158073"/>
              <a:gd name="connsiteX378" fmla="*/ 2216563 w 4838159"/>
              <a:gd name="connsiteY378" fmla="*/ 1778984 h 5158073"/>
              <a:gd name="connsiteX379" fmla="*/ 2202752 w 4838159"/>
              <a:gd name="connsiteY379" fmla="*/ 1738408 h 5158073"/>
              <a:gd name="connsiteX380" fmla="*/ 2142744 w 4838159"/>
              <a:gd name="connsiteY380" fmla="*/ 1731074 h 5158073"/>
              <a:gd name="connsiteX381" fmla="*/ 1762506 w 4838159"/>
              <a:gd name="connsiteY381" fmla="*/ 2129600 h 5158073"/>
              <a:gd name="connsiteX382" fmla="*/ 1745266 w 4838159"/>
              <a:gd name="connsiteY382" fmla="*/ 2140077 h 5158073"/>
              <a:gd name="connsiteX383" fmla="*/ 1736313 w 4838159"/>
              <a:gd name="connsiteY383" fmla="*/ 2137791 h 5158073"/>
              <a:gd name="connsiteX384" fmla="*/ 1735636 w 4838159"/>
              <a:gd name="connsiteY384" fmla="*/ 2137439 h 5158073"/>
              <a:gd name="connsiteX385" fmla="*/ 1728026 w 4838159"/>
              <a:gd name="connsiteY385" fmla="*/ 2111597 h 5158073"/>
              <a:gd name="connsiteX386" fmla="*/ 2123123 w 4838159"/>
              <a:gd name="connsiteY386" fmla="*/ 1697641 h 5158073"/>
              <a:gd name="connsiteX387" fmla="*/ 2178932 w 4838159"/>
              <a:gd name="connsiteY387" fmla="*/ 1686031 h 5158073"/>
              <a:gd name="connsiteX388" fmla="*/ 2860425 w 4838159"/>
              <a:gd name="connsiteY388" fmla="*/ 1549784 h 5158073"/>
              <a:gd name="connsiteX389" fmla="*/ 2921033 w 4838159"/>
              <a:gd name="connsiteY389" fmla="*/ 1593094 h 5158073"/>
              <a:gd name="connsiteX390" fmla="*/ 2877723 w 4838159"/>
              <a:gd name="connsiteY390" fmla="*/ 1653701 h 5158073"/>
              <a:gd name="connsiteX391" fmla="*/ 2817115 w 4838159"/>
              <a:gd name="connsiteY391" fmla="*/ 1610391 h 5158073"/>
              <a:gd name="connsiteX392" fmla="*/ 2644617 w 4838159"/>
              <a:gd name="connsiteY392" fmla="*/ 1595437 h 5158073"/>
              <a:gd name="connsiteX393" fmla="*/ 2306480 w 4838159"/>
              <a:gd name="connsiteY393" fmla="*/ 1654301 h 5158073"/>
              <a:gd name="connsiteX394" fmla="*/ 2299907 w 4838159"/>
              <a:gd name="connsiteY394" fmla="*/ 1655444 h 5158073"/>
              <a:gd name="connsiteX395" fmla="*/ 2277762 w 4838159"/>
              <a:gd name="connsiteY395" fmla="*/ 1639966 h 5158073"/>
              <a:gd name="connsiteX396" fmla="*/ 2293240 w 4838159"/>
              <a:gd name="connsiteY396" fmla="*/ 1617821 h 5158073"/>
              <a:gd name="connsiteX397" fmla="*/ 2644617 w 4838159"/>
              <a:gd name="connsiteY397" fmla="*/ 1556575 h 5158073"/>
              <a:gd name="connsiteX398" fmla="*/ 2825592 w 4838159"/>
              <a:gd name="connsiteY398" fmla="*/ 1572482 h 5158073"/>
              <a:gd name="connsiteX399" fmla="*/ 2825402 w 4838159"/>
              <a:gd name="connsiteY399" fmla="*/ 1572291 h 5158073"/>
              <a:gd name="connsiteX400" fmla="*/ 2860425 w 4838159"/>
              <a:gd name="connsiteY400" fmla="*/ 1549784 h 5158073"/>
              <a:gd name="connsiteX401" fmla="*/ 2937987 w 4838159"/>
              <a:gd name="connsiteY401" fmla="*/ 1454753 h 5158073"/>
              <a:gd name="connsiteX402" fmla="*/ 3398997 w 4838159"/>
              <a:gd name="connsiteY402" fmla="*/ 1692116 h 5158073"/>
              <a:gd name="connsiteX403" fmla="*/ 3465672 w 4838159"/>
              <a:gd name="connsiteY403" fmla="*/ 1688877 h 5158073"/>
              <a:gd name="connsiteX404" fmla="*/ 3467387 w 4838159"/>
              <a:gd name="connsiteY404" fmla="*/ 1687211 h 5158073"/>
              <a:gd name="connsiteX405" fmla="*/ 3593022 w 4838159"/>
              <a:gd name="connsiteY405" fmla="*/ 1690592 h 5158073"/>
              <a:gd name="connsiteX406" fmla="*/ 3826479 w 4838159"/>
              <a:gd name="connsiteY406" fmla="*/ 2029777 h 5158073"/>
              <a:gd name="connsiteX407" fmla="*/ 3826822 w 4838159"/>
              <a:gd name="connsiteY407" fmla="*/ 2030520 h 5158073"/>
              <a:gd name="connsiteX408" fmla="*/ 3816954 w 4838159"/>
              <a:gd name="connsiteY408" fmla="*/ 2055590 h 5158073"/>
              <a:gd name="connsiteX409" fmla="*/ 3808572 w 4838159"/>
              <a:gd name="connsiteY409" fmla="*/ 2057495 h 5158073"/>
              <a:gd name="connsiteX410" fmla="*/ 3791046 w 4838159"/>
              <a:gd name="connsiteY410" fmla="*/ 2046446 h 5158073"/>
              <a:gd name="connsiteX411" fmla="*/ 3564733 w 4838159"/>
              <a:gd name="connsiteY411" fmla="*/ 1717357 h 5158073"/>
              <a:gd name="connsiteX412" fmla="*/ 3529014 w 4838159"/>
              <a:gd name="connsiteY412" fmla="*/ 1701736 h 5158073"/>
              <a:gd name="connsiteX413" fmla="*/ 3493390 w 4838159"/>
              <a:gd name="connsiteY413" fmla="*/ 1716405 h 5158073"/>
              <a:gd name="connsiteX414" fmla="*/ 3373947 w 4838159"/>
              <a:gd name="connsiteY414" fmla="*/ 1721834 h 5158073"/>
              <a:gd name="connsiteX415" fmla="*/ 2928462 w 4838159"/>
              <a:gd name="connsiteY415" fmla="*/ 1492377 h 5158073"/>
              <a:gd name="connsiteX416" fmla="*/ 2914413 w 4838159"/>
              <a:gd name="connsiteY416" fmla="*/ 1468802 h 5158073"/>
              <a:gd name="connsiteX417" fmla="*/ 2937987 w 4838159"/>
              <a:gd name="connsiteY417" fmla="*/ 1454753 h 5158073"/>
              <a:gd name="connsiteX418" fmla="*/ 2155398 w 4838159"/>
              <a:gd name="connsiteY418" fmla="*/ 1382119 h 5158073"/>
              <a:gd name="connsiteX419" fmla="*/ 2181172 w 4838159"/>
              <a:gd name="connsiteY419" fmla="*/ 1383315 h 5158073"/>
              <a:gd name="connsiteX420" fmla="*/ 2226565 w 4838159"/>
              <a:gd name="connsiteY420" fmla="*/ 1407795 h 5158073"/>
              <a:gd name="connsiteX421" fmla="*/ 2270665 w 4838159"/>
              <a:gd name="connsiteY421" fmla="*/ 1451801 h 5158073"/>
              <a:gd name="connsiteX422" fmla="*/ 2319148 w 4838159"/>
              <a:gd name="connsiteY422" fmla="*/ 1464183 h 5158073"/>
              <a:gd name="connsiteX423" fmla="*/ 2832355 w 4838159"/>
              <a:gd name="connsiteY423" fmla="*/ 1433037 h 5158073"/>
              <a:gd name="connsiteX424" fmla="*/ 2848357 w 4838159"/>
              <a:gd name="connsiteY424" fmla="*/ 1455134 h 5158073"/>
              <a:gd name="connsiteX425" fmla="*/ 2826259 w 4838159"/>
              <a:gd name="connsiteY425" fmla="*/ 1471137 h 5158073"/>
              <a:gd name="connsiteX426" fmla="*/ 2645284 w 4838159"/>
              <a:gd name="connsiteY426" fmla="*/ 1456754 h 5158073"/>
              <a:gd name="connsiteX427" fmla="*/ 2329911 w 4838159"/>
              <a:gd name="connsiteY427" fmla="*/ 1501235 h 5158073"/>
              <a:gd name="connsiteX428" fmla="*/ 2243233 w 4838159"/>
              <a:gd name="connsiteY428" fmla="*/ 1479042 h 5158073"/>
              <a:gd name="connsiteX429" fmla="*/ 2199133 w 4838159"/>
              <a:gd name="connsiteY429" fmla="*/ 1435037 h 5158073"/>
              <a:gd name="connsiteX430" fmla="*/ 2145221 w 4838159"/>
              <a:gd name="connsiteY430" fmla="*/ 1424464 h 5158073"/>
              <a:gd name="connsiteX431" fmla="*/ 1783747 w 4838159"/>
              <a:gd name="connsiteY431" fmla="*/ 1658970 h 5158073"/>
              <a:gd name="connsiteX432" fmla="*/ 1782338 w 4838159"/>
              <a:gd name="connsiteY432" fmla="*/ 1660331 h 5158073"/>
              <a:gd name="connsiteX433" fmla="*/ 1782509 w 4838159"/>
              <a:gd name="connsiteY433" fmla="*/ 1729835 h 5158073"/>
              <a:gd name="connsiteX434" fmla="*/ 1786986 w 4838159"/>
              <a:gd name="connsiteY434" fmla="*/ 1849279 h 5158073"/>
              <a:gd name="connsiteX435" fmla="*/ 1613726 w 4838159"/>
              <a:gd name="connsiteY435" fmla="*/ 2118074 h 5158073"/>
              <a:gd name="connsiteX436" fmla="*/ 1596105 w 4838159"/>
              <a:gd name="connsiteY436" fmla="*/ 2129409 h 5158073"/>
              <a:gd name="connsiteX437" fmla="*/ 1588008 w 4838159"/>
              <a:gd name="connsiteY437" fmla="*/ 2127599 h 5158073"/>
              <a:gd name="connsiteX438" fmla="*/ 1587913 w 4838159"/>
              <a:gd name="connsiteY438" fmla="*/ 2127552 h 5158073"/>
              <a:gd name="connsiteX439" fmla="*/ 1579436 w 4838159"/>
              <a:gd name="connsiteY439" fmla="*/ 2101977 h 5158073"/>
              <a:gd name="connsiteX440" fmla="*/ 1758601 w 4838159"/>
              <a:gd name="connsiteY440" fmla="*/ 1823942 h 5158073"/>
              <a:gd name="connsiteX441" fmla="*/ 1756030 w 4838159"/>
              <a:gd name="connsiteY441" fmla="*/ 1757267 h 5158073"/>
              <a:gd name="connsiteX442" fmla="*/ 1753582 w 4838159"/>
              <a:gd name="connsiteY442" fmla="*/ 1754724 h 5158073"/>
              <a:gd name="connsiteX443" fmla="*/ 1758411 w 4838159"/>
              <a:gd name="connsiteY443" fmla="*/ 1630490 h 5158073"/>
              <a:gd name="connsiteX444" fmla="*/ 2129886 w 4838159"/>
              <a:gd name="connsiteY444" fmla="*/ 1388745 h 5158073"/>
              <a:gd name="connsiteX445" fmla="*/ 2155398 w 4838159"/>
              <a:gd name="connsiteY445" fmla="*/ 1382119 h 5158073"/>
              <a:gd name="connsiteX446" fmla="*/ 1011747 w 4838159"/>
              <a:gd name="connsiteY446" fmla="*/ 1213582 h 5158073"/>
              <a:gd name="connsiteX447" fmla="*/ 1021272 w 4838159"/>
              <a:gd name="connsiteY447" fmla="*/ 1223107 h 5158073"/>
              <a:gd name="connsiteX448" fmla="*/ 1021272 w 4838159"/>
              <a:gd name="connsiteY448" fmla="*/ 1275207 h 5158073"/>
              <a:gd name="connsiteX449" fmla="*/ 970408 w 4838159"/>
              <a:gd name="connsiteY449" fmla="*/ 1275207 h 5158073"/>
              <a:gd name="connsiteX450" fmla="*/ 960883 w 4838159"/>
              <a:gd name="connsiteY450" fmla="*/ 1265682 h 5158073"/>
              <a:gd name="connsiteX451" fmla="*/ 970408 w 4838159"/>
              <a:gd name="connsiteY451" fmla="*/ 1256157 h 5158073"/>
              <a:gd name="connsiteX452" fmla="*/ 1002222 w 4838159"/>
              <a:gd name="connsiteY452" fmla="*/ 1256157 h 5158073"/>
              <a:gd name="connsiteX453" fmla="*/ 1002222 w 4838159"/>
              <a:gd name="connsiteY453" fmla="*/ 1223107 h 5158073"/>
              <a:gd name="connsiteX454" fmla="*/ 1011747 w 4838159"/>
              <a:gd name="connsiteY454" fmla="*/ 1213582 h 5158073"/>
              <a:gd name="connsiteX455" fmla="*/ 492919 w 4838159"/>
              <a:gd name="connsiteY455" fmla="*/ 1213582 h 5158073"/>
              <a:gd name="connsiteX456" fmla="*/ 502444 w 4838159"/>
              <a:gd name="connsiteY456" fmla="*/ 1223107 h 5158073"/>
              <a:gd name="connsiteX457" fmla="*/ 502444 w 4838159"/>
              <a:gd name="connsiteY457" fmla="*/ 1256157 h 5158073"/>
              <a:gd name="connsiteX458" fmla="*/ 534258 w 4838159"/>
              <a:gd name="connsiteY458" fmla="*/ 1256157 h 5158073"/>
              <a:gd name="connsiteX459" fmla="*/ 543783 w 4838159"/>
              <a:gd name="connsiteY459" fmla="*/ 1265682 h 5158073"/>
              <a:gd name="connsiteX460" fmla="*/ 534258 w 4838159"/>
              <a:gd name="connsiteY460" fmla="*/ 1275207 h 5158073"/>
              <a:gd name="connsiteX461" fmla="*/ 483394 w 4838159"/>
              <a:gd name="connsiteY461" fmla="*/ 1275207 h 5158073"/>
              <a:gd name="connsiteX462" fmla="*/ 483394 w 4838159"/>
              <a:gd name="connsiteY462" fmla="*/ 1223107 h 5158073"/>
              <a:gd name="connsiteX463" fmla="*/ 492919 w 4838159"/>
              <a:gd name="connsiteY463" fmla="*/ 1213582 h 5158073"/>
              <a:gd name="connsiteX464" fmla="*/ 4685444 w 4838159"/>
              <a:gd name="connsiteY464" fmla="*/ 1209866 h 5158073"/>
              <a:gd name="connsiteX465" fmla="*/ 4694969 w 4838159"/>
              <a:gd name="connsiteY465" fmla="*/ 1219391 h 5158073"/>
              <a:gd name="connsiteX466" fmla="*/ 4694969 w 4838159"/>
              <a:gd name="connsiteY466" fmla="*/ 1271587 h 5158073"/>
              <a:gd name="connsiteX467" fmla="*/ 4644010 w 4838159"/>
              <a:gd name="connsiteY467" fmla="*/ 1271587 h 5158073"/>
              <a:gd name="connsiteX468" fmla="*/ 4634485 w 4838159"/>
              <a:gd name="connsiteY468" fmla="*/ 1262062 h 5158073"/>
              <a:gd name="connsiteX469" fmla="*/ 4644010 w 4838159"/>
              <a:gd name="connsiteY469" fmla="*/ 1252537 h 5158073"/>
              <a:gd name="connsiteX470" fmla="*/ 4675919 w 4838159"/>
              <a:gd name="connsiteY470" fmla="*/ 1252537 h 5158073"/>
              <a:gd name="connsiteX471" fmla="*/ 4675919 w 4838159"/>
              <a:gd name="connsiteY471" fmla="*/ 1219391 h 5158073"/>
              <a:gd name="connsiteX472" fmla="*/ 4685444 w 4838159"/>
              <a:gd name="connsiteY472" fmla="*/ 1209866 h 5158073"/>
              <a:gd name="connsiteX473" fmla="*/ 4166426 w 4838159"/>
              <a:gd name="connsiteY473" fmla="*/ 1209866 h 5158073"/>
              <a:gd name="connsiteX474" fmla="*/ 4175951 w 4838159"/>
              <a:gd name="connsiteY474" fmla="*/ 1219391 h 5158073"/>
              <a:gd name="connsiteX475" fmla="*/ 4175951 w 4838159"/>
              <a:gd name="connsiteY475" fmla="*/ 1252537 h 5158073"/>
              <a:gd name="connsiteX476" fmla="*/ 4207764 w 4838159"/>
              <a:gd name="connsiteY476" fmla="*/ 1252537 h 5158073"/>
              <a:gd name="connsiteX477" fmla="*/ 4217289 w 4838159"/>
              <a:gd name="connsiteY477" fmla="*/ 1262062 h 5158073"/>
              <a:gd name="connsiteX478" fmla="*/ 4207764 w 4838159"/>
              <a:gd name="connsiteY478" fmla="*/ 1271587 h 5158073"/>
              <a:gd name="connsiteX479" fmla="*/ 4156901 w 4838159"/>
              <a:gd name="connsiteY479" fmla="*/ 1271587 h 5158073"/>
              <a:gd name="connsiteX480" fmla="*/ 4156901 w 4838159"/>
              <a:gd name="connsiteY480" fmla="*/ 1219391 h 5158073"/>
              <a:gd name="connsiteX481" fmla="*/ 4166426 w 4838159"/>
              <a:gd name="connsiteY481" fmla="*/ 1209866 h 5158073"/>
              <a:gd name="connsiteX482" fmla="*/ 4408552 w 4838159"/>
              <a:gd name="connsiteY482" fmla="*/ 1150335 h 5158073"/>
              <a:gd name="connsiteX483" fmla="*/ 4406457 w 4838159"/>
              <a:gd name="connsiteY483" fmla="*/ 1151192 h 5158073"/>
              <a:gd name="connsiteX484" fmla="*/ 4378834 w 4838159"/>
              <a:gd name="connsiteY484" fmla="*/ 1178816 h 5158073"/>
              <a:gd name="connsiteX485" fmla="*/ 4378834 w 4838159"/>
              <a:gd name="connsiteY485" fmla="*/ 1183102 h 5158073"/>
              <a:gd name="connsiteX486" fmla="*/ 4385787 w 4838159"/>
              <a:gd name="connsiteY486" fmla="*/ 1190055 h 5158073"/>
              <a:gd name="connsiteX487" fmla="*/ 4385806 w 4838159"/>
              <a:gd name="connsiteY487" fmla="*/ 1190073 h 5158073"/>
              <a:gd name="connsiteX488" fmla="*/ 4389978 w 4838159"/>
              <a:gd name="connsiteY488" fmla="*/ 1190055 h 5158073"/>
              <a:gd name="connsiteX489" fmla="*/ 4417696 w 4838159"/>
              <a:gd name="connsiteY489" fmla="*/ 1162433 h 5158073"/>
              <a:gd name="connsiteX490" fmla="*/ 4417696 w 4838159"/>
              <a:gd name="connsiteY490" fmla="*/ 1158146 h 5158073"/>
              <a:gd name="connsiteX491" fmla="*/ 4410742 w 4838159"/>
              <a:gd name="connsiteY491" fmla="*/ 1151192 h 5158073"/>
              <a:gd name="connsiteX492" fmla="*/ 4408552 w 4838159"/>
              <a:gd name="connsiteY492" fmla="*/ 1150335 h 5158073"/>
              <a:gd name="connsiteX493" fmla="*/ 4378910 w 4838159"/>
              <a:gd name="connsiteY493" fmla="*/ 1121360 h 5158073"/>
              <a:gd name="connsiteX494" fmla="*/ 4374738 w 4838159"/>
              <a:gd name="connsiteY494" fmla="*/ 1121380 h 5158073"/>
              <a:gd name="connsiteX495" fmla="*/ 4333304 w 4838159"/>
              <a:gd name="connsiteY495" fmla="*/ 1162813 h 5158073"/>
              <a:gd name="connsiteX496" fmla="*/ 4333285 w 4838159"/>
              <a:gd name="connsiteY496" fmla="*/ 1162833 h 5158073"/>
              <a:gd name="connsiteX497" fmla="*/ 4333304 w 4838159"/>
              <a:gd name="connsiteY497" fmla="*/ 1167004 h 5158073"/>
              <a:gd name="connsiteX498" fmla="*/ 4340258 w 4838159"/>
              <a:gd name="connsiteY498" fmla="*/ 1173958 h 5158073"/>
              <a:gd name="connsiteX499" fmla="*/ 4344544 w 4838159"/>
              <a:gd name="connsiteY499" fmla="*/ 1173958 h 5158073"/>
              <a:gd name="connsiteX500" fmla="*/ 4385882 w 4838159"/>
              <a:gd name="connsiteY500" fmla="*/ 1132619 h 5158073"/>
              <a:gd name="connsiteX501" fmla="*/ 4385882 w 4838159"/>
              <a:gd name="connsiteY501" fmla="*/ 1128332 h 5158073"/>
              <a:gd name="connsiteX502" fmla="*/ 4378929 w 4838159"/>
              <a:gd name="connsiteY502" fmla="*/ 1121380 h 5158073"/>
              <a:gd name="connsiteX503" fmla="*/ 4378910 w 4838159"/>
              <a:gd name="connsiteY503" fmla="*/ 1121360 h 5158073"/>
              <a:gd name="connsiteX504" fmla="*/ 4352431 w 4838159"/>
              <a:gd name="connsiteY504" fmla="*/ 1086690 h 5158073"/>
              <a:gd name="connsiteX505" fmla="*/ 4348258 w 4838159"/>
              <a:gd name="connsiteY505" fmla="*/ 1086708 h 5158073"/>
              <a:gd name="connsiteX506" fmla="*/ 4287966 w 4838159"/>
              <a:gd name="connsiteY506" fmla="*/ 1147002 h 5158073"/>
              <a:gd name="connsiteX507" fmla="*/ 4287966 w 4838159"/>
              <a:gd name="connsiteY507" fmla="*/ 1151289 h 5158073"/>
              <a:gd name="connsiteX508" fmla="*/ 4294919 w 4838159"/>
              <a:gd name="connsiteY508" fmla="*/ 1158146 h 5158073"/>
              <a:gd name="connsiteX509" fmla="*/ 4295471 w 4838159"/>
              <a:gd name="connsiteY509" fmla="*/ 1158699 h 5158073"/>
              <a:gd name="connsiteX510" fmla="*/ 4299205 w 4838159"/>
              <a:gd name="connsiteY510" fmla="*/ 1158146 h 5158073"/>
              <a:gd name="connsiteX511" fmla="*/ 4359403 w 4838159"/>
              <a:gd name="connsiteY511" fmla="*/ 1097948 h 5158073"/>
              <a:gd name="connsiteX512" fmla="*/ 4359403 w 4838159"/>
              <a:gd name="connsiteY512" fmla="*/ 1093662 h 5158073"/>
              <a:gd name="connsiteX513" fmla="*/ 4352449 w 4838159"/>
              <a:gd name="connsiteY513" fmla="*/ 1086708 h 5158073"/>
              <a:gd name="connsiteX514" fmla="*/ 4352431 w 4838159"/>
              <a:gd name="connsiteY514" fmla="*/ 1086690 h 5158073"/>
              <a:gd name="connsiteX515" fmla="*/ 4298347 w 4838159"/>
              <a:gd name="connsiteY515" fmla="*/ 1076136 h 5158073"/>
              <a:gd name="connsiteX516" fmla="*/ 4296252 w 4838159"/>
              <a:gd name="connsiteY516" fmla="*/ 1076994 h 5158073"/>
              <a:gd name="connsiteX517" fmla="*/ 4254913 w 4838159"/>
              <a:gd name="connsiteY517" fmla="*/ 1118331 h 5158073"/>
              <a:gd name="connsiteX518" fmla="*/ 4253961 w 4838159"/>
              <a:gd name="connsiteY518" fmla="*/ 1120523 h 5158073"/>
              <a:gd name="connsiteX519" fmla="*/ 4254913 w 4838159"/>
              <a:gd name="connsiteY519" fmla="*/ 1122618 h 5158073"/>
              <a:gd name="connsiteX520" fmla="*/ 4261772 w 4838159"/>
              <a:gd name="connsiteY520" fmla="*/ 1129572 h 5158073"/>
              <a:gd name="connsiteX521" fmla="*/ 4266058 w 4838159"/>
              <a:gd name="connsiteY521" fmla="*/ 1129572 h 5158073"/>
              <a:gd name="connsiteX522" fmla="*/ 4307492 w 4838159"/>
              <a:gd name="connsiteY522" fmla="*/ 1088233 h 5158073"/>
              <a:gd name="connsiteX523" fmla="*/ 4307492 w 4838159"/>
              <a:gd name="connsiteY523" fmla="*/ 1083947 h 5158073"/>
              <a:gd name="connsiteX524" fmla="*/ 4300539 w 4838159"/>
              <a:gd name="connsiteY524" fmla="*/ 1076994 h 5158073"/>
              <a:gd name="connsiteX525" fmla="*/ 4298347 w 4838159"/>
              <a:gd name="connsiteY525" fmla="*/ 1076136 h 5158073"/>
              <a:gd name="connsiteX526" fmla="*/ 4298438 w 4838159"/>
              <a:gd name="connsiteY526" fmla="*/ 1057054 h 5158073"/>
              <a:gd name="connsiteX527" fmla="*/ 4313969 w 4838159"/>
              <a:gd name="connsiteY527" fmla="*/ 1063563 h 5158073"/>
              <a:gd name="connsiteX528" fmla="*/ 4320922 w 4838159"/>
              <a:gd name="connsiteY528" fmla="*/ 1070516 h 5158073"/>
              <a:gd name="connsiteX529" fmla="*/ 4326732 w 4838159"/>
              <a:gd name="connsiteY529" fmla="*/ 1081090 h 5158073"/>
              <a:gd name="connsiteX530" fmla="*/ 4334733 w 4838159"/>
              <a:gd name="connsiteY530" fmla="*/ 1073089 h 5158073"/>
              <a:gd name="connsiteX531" fmla="*/ 4365975 w 4838159"/>
              <a:gd name="connsiteY531" fmla="*/ 1073089 h 5158073"/>
              <a:gd name="connsiteX532" fmla="*/ 4372928 w 4838159"/>
              <a:gd name="connsiteY532" fmla="*/ 1080041 h 5158073"/>
              <a:gd name="connsiteX533" fmla="*/ 4378358 w 4838159"/>
              <a:gd name="connsiteY533" fmla="*/ 1101948 h 5158073"/>
              <a:gd name="connsiteX534" fmla="*/ 4392550 w 4838159"/>
              <a:gd name="connsiteY534" fmla="*/ 1108044 h 5158073"/>
              <a:gd name="connsiteX535" fmla="*/ 4399503 w 4838159"/>
              <a:gd name="connsiteY535" fmla="*/ 1114998 h 5158073"/>
              <a:gd name="connsiteX536" fmla="*/ 4405790 w 4838159"/>
              <a:gd name="connsiteY536" fmla="*/ 1131857 h 5158073"/>
              <a:gd name="connsiteX537" fmla="*/ 4424268 w 4838159"/>
              <a:gd name="connsiteY537" fmla="*/ 1137857 h 5158073"/>
              <a:gd name="connsiteX538" fmla="*/ 4431221 w 4838159"/>
              <a:gd name="connsiteY538" fmla="*/ 1144716 h 5158073"/>
              <a:gd name="connsiteX539" fmla="*/ 4431221 w 4838159"/>
              <a:gd name="connsiteY539" fmla="*/ 1175958 h 5158073"/>
              <a:gd name="connsiteX540" fmla="*/ 4431221 w 4838159"/>
              <a:gd name="connsiteY540" fmla="*/ 1176339 h 5158073"/>
              <a:gd name="connsiteX541" fmla="*/ 4403599 w 4838159"/>
              <a:gd name="connsiteY541" fmla="*/ 1203961 h 5158073"/>
              <a:gd name="connsiteX542" fmla="*/ 4372357 w 4838159"/>
              <a:gd name="connsiteY542" fmla="*/ 1203961 h 5158073"/>
              <a:gd name="connsiteX543" fmla="*/ 4365404 w 4838159"/>
              <a:gd name="connsiteY543" fmla="*/ 1197008 h 5158073"/>
              <a:gd name="connsiteX544" fmla="*/ 4359593 w 4838159"/>
              <a:gd name="connsiteY544" fmla="*/ 1186435 h 5158073"/>
              <a:gd name="connsiteX545" fmla="*/ 4358069 w 4838159"/>
              <a:gd name="connsiteY545" fmla="*/ 1187959 h 5158073"/>
              <a:gd name="connsiteX546" fmla="*/ 4326922 w 4838159"/>
              <a:gd name="connsiteY546" fmla="*/ 1187959 h 5158073"/>
              <a:gd name="connsiteX547" fmla="*/ 4319969 w 4838159"/>
              <a:gd name="connsiteY547" fmla="*/ 1181006 h 5158073"/>
              <a:gd name="connsiteX548" fmla="*/ 4314159 w 4838159"/>
              <a:gd name="connsiteY548" fmla="*/ 1170338 h 5158073"/>
              <a:gd name="connsiteX549" fmla="*/ 4312635 w 4838159"/>
              <a:gd name="connsiteY549" fmla="*/ 1171863 h 5158073"/>
              <a:gd name="connsiteX550" fmla="*/ 4297014 w 4838159"/>
              <a:gd name="connsiteY550" fmla="*/ 1178340 h 5158073"/>
              <a:gd name="connsiteX551" fmla="*/ 4281489 w 4838159"/>
              <a:gd name="connsiteY551" fmla="*/ 1171863 h 5158073"/>
              <a:gd name="connsiteX552" fmla="*/ 4274535 w 4838159"/>
              <a:gd name="connsiteY552" fmla="*/ 1164908 h 5158073"/>
              <a:gd name="connsiteX553" fmla="*/ 4268058 w 4838159"/>
              <a:gd name="connsiteY553" fmla="*/ 1149478 h 5158073"/>
              <a:gd name="connsiteX554" fmla="*/ 4263962 w 4838159"/>
              <a:gd name="connsiteY554" fmla="*/ 1149478 h 5158073"/>
              <a:gd name="connsiteX555" fmla="*/ 4248341 w 4838159"/>
              <a:gd name="connsiteY555" fmla="*/ 1143002 h 5158073"/>
              <a:gd name="connsiteX556" fmla="*/ 4241388 w 4838159"/>
              <a:gd name="connsiteY556" fmla="*/ 1136048 h 5158073"/>
              <a:gd name="connsiteX557" fmla="*/ 4234911 w 4838159"/>
              <a:gd name="connsiteY557" fmla="*/ 1120523 h 5158073"/>
              <a:gd name="connsiteX558" fmla="*/ 4241388 w 4838159"/>
              <a:gd name="connsiteY558" fmla="*/ 1104902 h 5158073"/>
              <a:gd name="connsiteX559" fmla="*/ 4282726 w 4838159"/>
              <a:gd name="connsiteY559" fmla="*/ 1063563 h 5158073"/>
              <a:gd name="connsiteX560" fmla="*/ 4282850 w 4838159"/>
              <a:gd name="connsiteY560" fmla="*/ 1063440 h 5158073"/>
              <a:gd name="connsiteX561" fmla="*/ 4298438 w 4838159"/>
              <a:gd name="connsiteY561" fmla="*/ 1057054 h 5158073"/>
              <a:gd name="connsiteX562" fmla="*/ 664845 w 4838159"/>
              <a:gd name="connsiteY562" fmla="*/ 1043464 h 5158073"/>
              <a:gd name="connsiteX563" fmla="*/ 747522 w 4838159"/>
              <a:gd name="connsiteY563" fmla="*/ 1063752 h 5158073"/>
              <a:gd name="connsiteX564" fmla="*/ 763982 w 4838159"/>
              <a:gd name="connsiteY564" fmla="*/ 1090413 h 5158073"/>
              <a:gd name="connsiteX565" fmla="*/ 737045 w 4838159"/>
              <a:gd name="connsiteY565" fmla="*/ 1108044 h 5158073"/>
              <a:gd name="connsiteX566" fmla="*/ 663036 w 4838159"/>
              <a:gd name="connsiteY566" fmla="*/ 1091375 h 5158073"/>
              <a:gd name="connsiteX567" fmla="*/ 650796 w 4838159"/>
              <a:gd name="connsiteY567" fmla="*/ 1099044 h 5158073"/>
              <a:gd name="connsiteX568" fmla="*/ 658464 w 4838159"/>
              <a:gd name="connsiteY568" fmla="*/ 1111282 h 5158073"/>
              <a:gd name="connsiteX569" fmla="*/ 757333 w 4838159"/>
              <a:gd name="connsiteY569" fmla="*/ 1134143 h 5158073"/>
              <a:gd name="connsiteX570" fmla="*/ 769335 w 4838159"/>
              <a:gd name="connsiteY570" fmla="*/ 1133381 h 5158073"/>
              <a:gd name="connsiteX571" fmla="*/ 882873 w 4838159"/>
              <a:gd name="connsiteY571" fmla="*/ 1091757 h 5158073"/>
              <a:gd name="connsiteX572" fmla="*/ 882777 w 4838159"/>
              <a:gd name="connsiteY572" fmla="*/ 1091757 h 5158073"/>
              <a:gd name="connsiteX573" fmla="*/ 907847 w 4838159"/>
              <a:gd name="connsiteY573" fmla="*/ 1101557 h 5158073"/>
              <a:gd name="connsiteX574" fmla="*/ 898589 w 4838159"/>
              <a:gd name="connsiteY574" fmla="*/ 1127856 h 5158073"/>
              <a:gd name="connsiteX575" fmla="*/ 787908 w 4838159"/>
              <a:gd name="connsiteY575" fmla="*/ 1184529 h 5158073"/>
              <a:gd name="connsiteX576" fmla="*/ 778383 w 4838159"/>
              <a:gd name="connsiteY576" fmla="*/ 1186912 h 5158073"/>
              <a:gd name="connsiteX577" fmla="*/ 604171 w 4838159"/>
              <a:gd name="connsiteY577" fmla="*/ 1186912 h 5158073"/>
              <a:gd name="connsiteX578" fmla="*/ 470821 w 4838159"/>
              <a:gd name="connsiteY578" fmla="*/ 1146810 h 5158073"/>
              <a:gd name="connsiteX579" fmla="*/ 470821 w 4838159"/>
              <a:gd name="connsiteY579" fmla="*/ 1053751 h 5158073"/>
              <a:gd name="connsiteX580" fmla="*/ 553879 w 4838159"/>
              <a:gd name="connsiteY580" fmla="*/ 1060228 h 5158073"/>
              <a:gd name="connsiteX581" fmla="*/ 571881 w 4838159"/>
              <a:gd name="connsiteY581" fmla="*/ 1058515 h 5158073"/>
              <a:gd name="connsiteX582" fmla="*/ 624840 w 4838159"/>
              <a:gd name="connsiteY582" fmla="*/ 1044037 h 5158073"/>
              <a:gd name="connsiteX583" fmla="*/ 664845 w 4838159"/>
              <a:gd name="connsiteY583" fmla="*/ 1043464 h 5158073"/>
              <a:gd name="connsiteX584" fmla="*/ 892436 w 4838159"/>
              <a:gd name="connsiteY584" fmla="*/ 915003 h 5158073"/>
              <a:gd name="connsiteX585" fmla="*/ 901399 w 4838159"/>
              <a:gd name="connsiteY585" fmla="*/ 916734 h 5158073"/>
              <a:gd name="connsiteX586" fmla="*/ 904780 w 4838159"/>
              <a:gd name="connsiteY586" fmla="*/ 933261 h 5158073"/>
              <a:gd name="connsiteX587" fmla="*/ 883635 w 4838159"/>
              <a:gd name="connsiteY587" fmla="*/ 965359 h 5158073"/>
              <a:gd name="connsiteX588" fmla="*/ 873634 w 4838159"/>
              <a:gd name="connsiteY588" fmla="*/ 970694 h 5158073"/>
              <a:gd name="connsiteX589" fmla="*/ 867061 w 4838159"/>
              <a:gd name="connsiteY589" fmla="*/ 968693 h 5158073"/>
              <a:gd name="connsiteX590" fmla="*/ 863728 w 4838159"/>
              <a:gd name="connsiteY590" fmla="*/ 952215 h 5158073"/>
              <a:gd name="connsiteX591" fmla="*/ 884873 w 4838159"/>
              <a:gd name="connsiteY591" fmla="*/ 920115 h 5158073"/>
              <a:gd name="connsiteX592" fmla="*/ 892436 w 4838159"/>
              <a:gd name="connsiteY592" fmla="*/ 915003 h 5158073"/>
              <a:gd name="connsiteX593" fmla="*/ 714043 w 4838159"/>
              <a:gd name="connsiteY593" fmla="*/ 915002 h 5158073"/>
              <a:gd name="connsiteX594" fmla="*/ 721614 w 4838159"/>
              <a:gd name="connsiteY594" fmla="*/ 920021 h 5158073"/>
              <a:gd name="connsiteX595" fmla="*/ 803244 w 4838159"/>
              <a:gd name="connsiteY595" fmla="*/ 1043846 h 5158073"/>
              <a:gd name="connsiteX596" fmla="*/ 820960 w 4838159"/>
              <a:gd name="connsiteY596" fmla="*/ 1017081 h 5158073"/>
              <a:gd name="connsiteX597" fmla="*/ 822094 w 4838159"/>
              <a:gd name="connsiteY597" fmla="*/ 1015367 h 5158073"/>
              <a:gd name="connsiteX598" fmla="*/ 838820 w 4838159"/>
              <a:gd name="connsiteY598" fmla="*/ 1013405 h 5158073"/>
              <a:gd name="connsiteX599" fmla="*/ 840772 w 4838159"/>
              <a:gd name="connsiteY599" fmla="*/ 1030130 h 5158073"/>
              <a:gd name="connsiteX600" fmla="*/ 816769 w 4838159"/>
              <a:gd name="connsiteY600" fmla="*/ 1066610 h 5158073"/>
              <a:gd name="connsiteX601" fmla="*/ 803244 w 4838159"/>
              <a:gd name="connsiteY601" fmla="*/ 1073850 h 5158073"/>
              <a:gd name="connsiteX602" fmla="*/ 789718 w 4838159"/>
              <a:gd name="connsiteY602" fmla="*/ 1066610 h 5158073"/>
              <a:gd name="connsiteX603" fmla="*/ 701803 w 4838159"/>
              <a:gd name="connsiteY603" fmla="*/ 933261 h 5158073"/>
              <a:gd name="connsiteX604" fmla="*/ 705136 w 4838159"/>
              <a:gd name="connsiteY604" fmla="*/ 916782 h 5158073"/>
              <a:gd name="connsiteX605" fmla="*/ 714043 w 4838159"/>
              <a:gd name="connsiteY605" fmla="*/ 915002 h 5158073"/>
              <a:gd name="connsiteX606" fmla="*/ 4498373 w 4838159"/>
              <a:gd name="connsiteY606" fmla="*/ 912877 h 5158073"/>
              <a:gd name="connsiteX607" fmla="*/ 4406266 w 4838159"/>
              <a:gd name="connsiteY607" fmla="*/ 927260 h 5158073"/>
              <a:gd name="connsiteX608" fmla="*/ 4389407 w 4838159"/>
              <a:gd name="connsiteY608" fmla="*/ 937261 h 5158073"/>
              <a:gd name="connsiteX609" fmla="*/ 4350450 w 4838159"/>
              <a:gd name="connsiteY609" fmla="*/ 981553 h 5158073"/>
              <a:gd name="connsiteX610" fmla="*/ 4351117 w 4838159"/>
              <a:gd name="connsiteY610" fmla="*/ 983457 h 5158073"/>
              <a:gd name="connsiteX611" fmla="*/ 4353212 w 4838159"/>
              <a:gd name="connsiteY611" fmla="*/ 983457 h 5158073"/>
              <a:gd name="connsiteX612" fmla="*/ 4442366 w 4838159"/>
              <a:gd name="connsiteY612" fmla="*/ 938690 h 5158073"/>
              <a:gd name="connsiteX613" fmla="*/ 4450367 w 4838159"/>
              <a:gd name="connsiteY613" fmla="*/ 936880 h 5158073"/>
              <a:gd name="connsiteX614" fmla="*/ 4460368 w 4838159"/>
              <a:gd name="connsiteY614" fmla="*/ 939834 h 5158073"/>
              <a:gd name="connsiteX615" fmla="*/ 4632389 w 4838159"/>
              <a:gd name="connsiteY615" fmla="*/ 1052704 h 5158073"/>
              <a:gd name="connsiteX616" fmla="*/ 4687539 w 4838159"/>
              <a:gd name="connsiteY616" fmla="*/ 998602 h 5158073"/>
              <a:gd name="connsiteX617" fmla="*/ 4609435 w 4838159"/>
              <a:gd name="connsiteY617" fmla="*/ 920497 h 5158073"/>
              <a:gd name="connsiteX618" fmla="*/ 4599910 w 4838159"/>
              <a:gd name="connsiteY618" fmla="*/ 930022 h 5158073"/>
              <a:gd name="connsiteX619" fmla="*/ 4579526 w 4838159"/>
              <a:gd name="connsiteY619" fmla="*/ 935356 h 5158073"/>
              <a:gd name="connsiteX620" fmla="*/ 4301586 w 4838159"/>
              <a:gd name="connsiteY620" fmla="*/ 905066 h 5158073"/>
              <a:gd name="connsiteX621" fmla="*/ 4304729 w 4838159"/>
              <a:gd name="connsiteY621" fmla="*/ 905066 h 5158073"/>
              <a:gd name="connsiteX622" fmla="*/ 4309873 w 4838159"/>
              <a:gd name="connsiteY622" fmla="*/ 910210 h 5158073"/>
              <a:gd name="connsiteX623" fmla="*/ 4325494 w 4838159"/>
              <a:gd name="connsiteY623" fmla="*/ 918877 h 5158073"/>
              <a:gd name="connsiteX624" fmla="*/ 4349116 w 4838159"/>
              <a:gd name="connsiteY624" fmla="*/ 924402 h 5158073"/>
              <a:gd name="connsiteX625" fmla="*/ 4321493 w 4838159"/>
              <a:gd name="connsiteY625" fmla="*/ 955834 h 5158073"/>
              <a:gd name="connsiteX626" fmla="*/ 4320446 w 4838159"/>
              <a:gd name="connsiteY626" fmla="*/ 957072 h 5158073"/>
              <a:gd name="connsiteX627" fmla="*/ 4323875 w 4838159"/>
              <a:gd name="connsiteY627" fmla="*/ 1009842 h 5158073"/>
              <a:gd name="connsiteX628" fmla="*/ 4352450 w 4838159"/>
              <a:gd name="connsiteY628" fmla="*/ 1021557 h 5158073"/>
              <a:gd name="connsiteX629" fmla="*/ 4370071 w 4838159"/>
              <a:gd name="connsiteY629" fmla="*/ 1017556 h 5158073"/>
              <a:gd name="connsiteX630" fmla="*/ 4449224 w 4838159"/>
              <a:gd name="connsiteY630" fmla="*/ 978408 h 5158073"/>
              <a:gd name="connsiteX631" fmla="*/ 4616768 w 4838159"/>
              <a:gd name="connsiteY631" fmla="*/ 1088328 h 5158073"/>
              <a:gd name="connsiteX632" fmla="*/ 4632485 w 4838159"/>
              <a:gd name="connsiteY632" fmla="*/ 1093281 h 5158073"/>
              <a:gd name="connsiteX633" fmla="*/ 4630199 w 4838159"/>
              <a:gd name="connsiteY633" fmla="*/ 1100615 h 5158073"/>
              <a:gd name="connsiteX634" fmla="*/ 4628961 w 4838159"/>
              <a:gd name="connsiteY634" fmla="*/ 1102519 h 5158073"/>
              <a:gd name="connsiteX635" fmla="*/ 4606577 w 4838159"/>
              <a:gd name="connsiteY635" fmla="*/ 1107853 h 5158073"/>
              <a:gd name="connsiteX636" fmla="*/ 4518852 w 4838159"/>
              <a:gd name="connsiteY636" fmla="*/ 1053466 h 5158073"/>
              <a:gd name="connsiteX637" fmla="*/ 4517109 w 4838159"/>
              <a:gd name="connsiteY637" fmla="*/ 1052647 h 5158073"/>
              <a:gd name="connsiteX638" fmla="*/ 4505993 w 4838159"/>
              <a:gd name="connsiteY638" fmla="*/ 1058133 h 5158073"/>
              <a:gd name="connsiteX639" fmla="*/ 4509898 w 4838159"/>
              <a:gd name="connsiteY639" fmla="*/ 1068515 h 5158073"/>
              <a:gd name="connsiteX640" fmla="*/ 4585431 w 4838159"/>
              <a:gd name="connsiteY640" fmla="*/ 1115093 h 5158073"/>
              <a:gd name="connsiteX641" fmla="*/ 4590765 w 4838159"/>
              <a:gd name="connsiteY641" fmla="*/ 1137476 h 5158073"/>
              <a:gd name="connsiteX642" fmla="*/ 4589527 w 4838159"/>
              <a:gd name="connsiteY642" fmla="*/ 1139476 h 5158073"/>
              <a:gd name="connsiteX643" fmla="*/ 4567048 w 4838159"/>
              <a:gd name="connsiteY643" fmla="*/ 1144715 h 5158073"/>
              <a:gd name="connsiteX644" fmla="*/ 4496658 w 4838159"/>
              <a:gd name="connsiteY644" fmla="*/ 1101377 h 5158073"/>
              <a:gd name="connsiteX645" fmla="*/ 4495344 w 4838159"/>
              <a:gd name="connsiteY645" fmla="*/ 1100747 h 5158073"/>
              <a:gd name="connsiteX646" fmla="*/ 4483038 w 4838159"/>
              <a:gd name="connsiteY646" fmla="*/ 1106234 h 5158073"/>
              <a:gd name="connsiteX647" fmla="*/ 4487229 w 4838159"/>
              <a:gd name="connsiteY647" fmla="*/ 1117283 h 5158073"/>
              <a:gd name="connsiteX648" fmla="*/ 4543426 w 4838159"/>
              <a:gd name="connsiteY648" fmla="*/ 1151955 h 5158073"/>
              <a:gd name="connsiteX649" fmla="*/ 4548665 w 4838159"/>
              <a:gd name="connsiteY649" fmla="*/ 1174434 h 5158073"/>
              <a:gd name="connsiteX650" fmla="*/ 4547427 w 4838159"/>
              <a:gd name="connsiteY650" fmla="*/ 1176338 h 5158073"/>
              <a:gd name="connsiteX651" fmla="*/ 4525043 w 4838159"/>
              <a:gd name="connsiteY651" fmla="*/ 1181673 h 5158073"/>
              <a:gd name="connsiteX652" fmla="*/ 4474465 w 4838159"/>
              <a:gd name="connsiteY652" fmla="*/ 1150431 h 5158073"/>
              <a:gd name="connsiteX653" fmla="*/ 4473274 w 4838159"/>
              <a:gd name="connsiteY653" fmla="*/ 1149793 h 5158073"/>
              <a:gd name="connsiteX654" fmla="*/ 4459797 w 4838159"/>
              <a:gd name="connsiteY654" fmla="*/ 1154907 h 5158073"/>
              <a:gd name="connsiteX655" fmla="*/ 4459758 w 4838159"/>
              <a:gd name="connsiteY655" fmla="*/ 1154992 h 5158073"/>
              <a:gd name="connsiteX656" fmla="*/ 4465702 w 4838159"/>
              <a:gd name="connsiteY656" fmla="*/ 1168718 h 5158073"/>
              <a:gd name="connsiteX657" fmla="*/ 4508184 w 4838159"/>
              <a:gd name="connsiteY657" fmla="*/ 1193197 h 5158073"/>
              <a:gd name="connsiteX658" fmla="*/ 4508745 w 4838159"/>
              <a:gd name="connsiteY658" fmla="*/ 1193760 h 5158073"/>
              <a:gd name="connsiteX659" fmla="*/ 4508184 w 4838159"/>
              <a:gd name="connsiteY659" fmla="*/ 1196531 h 5158073"/>
              <a:gd name="connsiteX660" fmla="*/ 4495135 w 4838159"/>
              <a:gd name="connsiteY660" fmla="*/ 1203103 h 5158073"/>
              <a:gd name="connsiteX661" fmla="*/ 4474179 w 4838159"/>
              <a:gd name="connsiteY661" fmla="*/ 1205103 h 5158073"/>
              <a:gd name="connsiteX662" fmla="*/ 4431412 w 4838159"/>
              <a:gd name="connsiteY662" fmla="*/ 1200626 h 5158073"/>
              <a:gd name="connsiteX663" fmla="*/ 4442937 w 4838159"/>
              <a:gd name="connsiteY663" fmla="*/ 1189101 h 5158073"/>
              <a:gd name="connsiteX664" fmla="*/ 4443242 w 4838159"/>
              <a:gd name="connsiteY664" fmla="*/ 1188798 h 5158073"/>
              <a:gd name="connsiteX665" fmla="*/ 4442937 w 4838159"/>
              <a:gd name="connsiteY665" fmla="*/ 1131952 h 5158073"/>
              <a:gd name="connsiteX666" fmla="*/ 4437794 w 4838159"/>
              <a:gd name="connsiteY666" fmla="*/ 1126903 h 5158073"/>
              <a:gd name="connsiteX667" fmla="*/ 4420363 w 4838159"/>
              <a:gd name="connsiteY667" fmla="*/ 1116807 h 5158073"/>
              <a:gd name="connsiteX668" fmla="*/ 4410838 w 4838159"/>
              <a:gd name="connsiteY668" fmla="*/ 1102233 h 5158073"/>
              <a:gd name="connsiteX669" fmla="*/ 4405790 w 4838159"/>
              <a:gd name="connsiteY669" fmla="*/ 1097090 h 5158073"/>
              <a:gd name="connsiteX670" fmla="*/ 4395503 w 4838159"/>
              <a:gd name="connsiteY670" fmla="*/ 1089852 h 5158073"/>
              <a:gd name="connsiteX671" fmla="*/ 4384359 w 4838159"/>
              <a:gd name="connsiteY671" fmla="*/ 1067278 h 5158073"/>
              <a:gd name="connsiteX672" fmla="*/ 4379215 w 4838159"/>
              <a:gd name="connsiteY672" fmla="*/ 1062133 h 5158073"/>
              <a:gd name="connsiteX673" fmla="*/ 4350640 w 4838159"/>
              <a:gd name="connsiteY673" fmla="*/ 1050417 h 5158073"/>
              <a:gd name="connsiteX674" fmla="*/ 4330447 w 4838159"/>
              <a:gd name="connsiteY674" fmla="*/ 1056038 h 5158073"/>
              <a:gd name="connsiteX675" fmla="*/ 4327018 w 4838159"/>
              <a:gd name="connsiteY675" fmla="*/ 1052609 h 5158073"/>
              <a:gd name="connsiteX676" fmla="*/ 4326713 w 4838159"/>
              <a:gd name="connsiteY676" fmla="*/ 1052304 h 5158073"/>
              <a:gd name="connsiteX677" fmla="*/ 4269868 w 4838159"/>
              <a:gd name="connsiteY677" fmla="*/ 1052609 h 5158073"/>
              <a:gd name="connsiteX678" fmla="*/ 4261677 w 4838159"/>
              <a:gd name="connsiteY678" fmla="*/ 1060800 h 5158073"/>
              <a:gd name="connsiteX679" fmla="*/ 4205479 w 4838159"/>
              <a:gd name="connsiteY679" fmla="*/ 1004602 h 5158073"/>
              <a:gd name="connsiteX680" fmla="*/ 4205479 w 4838159"/>
              <a:gd name="connsiteY680" fmla="*/ 1001459 h 5158073"/>
              <a:gd name="connsiteX681" fmla="*/ 4224339 w 4838159"/>
              <a:gd name="connsiteY681" fmla="*/ 904877 h 5158073"/>
              <a:gd name="connsiteX682" fmla="*/ 4209479 w 4838159"/>
              <a:gd name="connsiteY682" fmla="*/ 919735 h 5158073"/>
              <a:gd name="connsiteX683" fmla="*/ 4224339 w 4838159"/>
              <a:gd name="connsiteY683" fmla="*/ 934594 h 5158073"/>
              <a:gd name="connsiteX684" fmla="*/ 4239198 w 4838159"/>
              <a:gd name="connsiteY684" fmla="*/ 919735 h 5158073"/>
              <a:gd name="connsiteX685" fmla="*/ 4224339 w 4838159"/>
              <a:gd name="connsiteY685" fmla="*/ 904877 h 5158073"/>
              <a:gd name="connsiteX686" fmla="*/ 663608 w 4838159"/>
              <a:gd name="connsiteY686" fmla="*/ 855728 h 5158073"/>
              <a:gd name="connsiteX687" fmla="*/ 677943 w 4838159"/>
              <a:gd name="connsiteY687" fmla="*/ 864633 h 5158073"/>
              <a:gd name="connsiteX688" fmla="*/ 669037 w 4838159"/>
              <a:gd name="connsiteY688" fmla="*/ 878968 h 5158073"/>
              <a:gd name="connsiteX689" fmla="*/ 588837 w 4838159"/>
              <a:gd name="connsiteY689" fmla="*/ 922497 h 5158073"/>
              <a:gd name="connsiteX690" fmla="*/ 694945 w 4838159"/>
              <a:gd name="connsiteY690" fmla="*/ 971266 h 5158073"/>
              <a:gd name="connsiteX691" fmla="*/ 704737 w 4838159"/>
              <a:gd name="connsiteY691" fmla="*/ 982866 h 5158073"/>
              <a:gd name="connsiteX692" fmla="*/ 692945 w 4838159"/>
              <a:gd name="connsiteY692" fmla="*/ 994888 h 5158073"/>
              <a:gd name="connsiteX693" fmla="*/ 690945 w 4838159"/>
              <a:gd name="connsiteY693" fmla="*/ 994888 h 5158073"/>
              <a:gd name="connsiteX694" fmla="*/ 565024 w 4838159"/>
              <a:gd name="connsiteY694" fmla="*/ 922402 h 5158073"/>
              <a:gd name="connsiteX695" fmla="*/ 663608 w 4838159"/>
              <a:gd name="connsiteY695" fmla="*/ 855728 h 5158073"/>
              <a:gd name="connsiteX696" fmla="*/ 944310 w 4838159"/>
              <a:gd name="connsiteY696" fmla="*/ 855155 h 5158073"/>
              <a:gd name="connsiteX697" fmla="*/ 1046037 w 4838159"/>
              <a:gd name="connsiteY697" fmla="*/ 922593 h 5158073"/>
              <a:gd name="connsiteX698" fmla="*/ 899447 w 4838159"/>
              <a:gd name="connsiteY698" fmla="*/ 998030 h 5158073"/>
              <a:gd name="connsiteX699" fmla="*/ 805530 w 4838159"/>
              <a:gd name="connsiteY699" fmla="*/ 1004031 h 5158073"/>
              <a:gd name="connsiteX700" fmla="*/ 793624 w 4838159"/>
              <a:gd name="connsiteY700" fmla="*/ 992126 h 5158073"/>
              <a:gd name="connsiteX701" fmla="*/ 805530 w 4838159"/>
              <a:gd name="connsiteY701" fmla="*/ 980220 h 5158073"/>
              <a:gd name="connsiteX702" fmla="*/ 896304 w 4838159"/>
              <a:gd name="connsiteY702" fmla="*/ 974409 h 5158073"/>
              <a:gd name="connsiteX703" fmla="*/ 1022224 w 4838159"/>
              <a:gd name="connsiteY703" fmla="*/ 922593 h 5158073"/>
              <a:gd name="connsiteX704" fmla="*/ 939071 w 4838159"/>
              <a:gd name="connsiteY704" fmla="*/ 878302 h 5158073"/>
              <a:gd name="connsiteX705" fmla="*/ 937156 w 4838159"/>
              <a:gd name="connsiteY705" fmla="*/ 877863 h 5158073"/>
              <a:gd name="connsiteX706" fmla="*/ 929374 w 4838159"/>
              <a:gd name="connsiteY706" fmla="*/ 862937 h 5158073"/>
              <a:gd name="connsiteX707" fmla="*/ 944310 w 4838159"/>
              <a:gd name="connsiteY707" fmla="*/ 855155 h 5158073"/>
              <a:gd name="connsiteX708" fmla="*/ 4255485 w 4838159"/>
              <a:gd name="connsiteY708" fmla="*/ 854489 h 5158073"/>
              <a:gd name="connsiteX709" fmla="*/ 4263105 w 4838159"/>
              <a:gd name="connsiteY709" fmla="*/ 854489 h 5158073"/>
              <a:gd name="connsiteX710" fmla="*/ 4291680 w 4838159"/>
              <a:gd name="connsiteY710" fmla="*/ 883065 h 5158073"/>
              <a:gd name="connsiteX711" fmla="*/ 4292004 w 4838159"/>
              <a:gd name="connsiteY711" fmla="*/ 883397 h 5158073"/>
              <a:gd name="connsiteX712" fmla="*/ 4291585 w 4838159"/>
              <a:gd name="connsiteY712" fmla="*/ 891065 h 5158073"/>
              <a:gd name="connsiteX713" fmla="*/ 4191668 w 4838159"/>
              <a:gd name="connsiteY713" fmla="*/ 991078 h 5158073"/>
              <a:gd name="connsiteX714" fmla="*/ 4184048 w 4838159"/>
              <a:gd name="connsiteY714" fmla="*/ 991078 h 5158073"/>
              <a:gd name="connsiteX715" fmla="*/ 4155473 w 4838159"/>
              <a:gd name="connsiteY715" fmla="*/ 962502 h 5158073"/>
              <a:gd name="connsiteX716" fmla="*/ 4155473 w 4838159"/>
              <a:gd name="connsiteY716" fmla="*/ 954883 h 5158073"/>
              <a:gd name="connsiteX717" fmla="*/ 4701636 w 4838159"/>
              <a:gd name="connsiteY717" fmla="*/ 839916 h 5158073"/>
              <a:gd name="connsiteX718" fmla="*/ 4701827 w 4838159"/>
              <a:gd name="connsiteY718" fmla="*/ 840582 h 5158073"/>
              <a:gd name="connsiteX719" fmla="*/ 4687825 w 4838159"/>
              <a:gd name="connsiteY719" fmla="*/ 853727 h 5158073"/>
              <a:gd name="connsiteX720" fmla="*/ 4701636 w 4838159"/>
              <a:gd name="connsiteY720" fmla="*/ 867538 h 5158073"/>
              <a:gd name="connsiteX721" fmla="*/ 4715448 w 4838159"/>
              <a:gd name="connsiteY721" fmla="*/ 853727 h 5158073"/>
              <a:gd name="connsiteX722" fmla="*/ 4701636 w 4838159"/>
              <a:gd name="connsiteY722" fmla="*/ 839916 h 5158073"/>
              <a:gd name="connsiteX723" fmla="*/ 4701722 w 4838159"/>
              <a:gd name="connsiteY723" fmla="*/ 816484 h 5158073"/>
              <a:gd name="connsiteX724" fmla="*/ 4739355 w 4838159"/>
              <a:gd name="connsiteY724" fmla="*/ 854108 h 5158073"/>
              <a:gd name="connsiteX725" fmla="*/ 4701732 w 4838159"/>
              <a:gd name="connsiteY725" fmla="*/ 891733 h 5158073"/>
              <a:gd name="connsiteX726" fmla="*/ 4688873 w 4838159"/>
              <a:gd name="connsiteY726" fmla="*/ 889350 h 5158073"/>
              <a:gd name="connsiteX727" fmla="*/ 4650773 w 4838159"/>
              <a:gd name="connsiteY727" fmla="*/ 927451 h 5158073"/>
              <a:gd name="connsiteX728" fmla="*/ 4684777 w 4838159"/>
              <a:gd name="connsiteY728" fmla="*/ 961359 h 5158073"/>
              <a:gd name="connsiteX729" fmla="*/ 4770502 w 4838159"/>
              <a:gd name="connsiteY729" fmla="*/ 875635 h 5158073"/>
              <a:gd name="connsiteX730" fmla="*/ 4765644 w 4838159"/>
              <a:gd name="connsiteY730" fmla="*/ 857823 h 5158073"/>
              <a:gd name="connsiteX731" fmla="*/ 4765644 w 4838159"/>
              <a:gd name="connsiteY731" fmla="*/ 857728 h 5158073"/>
              <a:gd name="connsiteX732" fmla="*/ 4802697 w 4838159"/>
              <a:gd name="connsiteY732" fmla="*/ 820866 h 5158073"/>
              <a:gd name="connsiteX733" fmla="*/ 4802983 w 4838159"/>
              <a:gd name="connsiteY733" fmla="*/ 820675 h 5158073"/>
              <a:gd name="connsiteX734" fmla="*/ 4838111 w 4838159"/>
              <a:gd name="connsiteY734" fmla="*/ 855804 h 5158073"/>
              <a:gd name="connsiteX735" fmla="*/ 4802983 w 4838159"/>
              <a:gd name="connsiteY735" fmla="*/ 894684 h 5158073"/>
              <a:gd name="connsiteX736" fmla="*/ 4788314 w 4838159"/>
              <a:gd name="connsiteY736" fmla="*/ 891637 h 5158073"/>
              <a:gd name="connsiteX737" fmla="*/ 4702017 w 4838159"/>
              <a:gd name="connsiteY737" fmla="*/ 977838 h 5158073"/>
              <a:gd name="connsiteX738" fmla="*/ 4710780 w 4838159"/>
              <a:gd name="connsiteY738" fmla="*/ 986507 h 5158073"/>
              <a:gd name="connsiteX739" fmla="*/ 4710780 w 4838159"/>
              <a:gd name="connsiteY739" fmla="*/ 1008414 h 5158073"/>
              <a:gd name="connsiteX740" fmla="*/ 4645058 w 4838159"/>
              <a:gd name="connsiteY740" fmla="*/ 1074137 h 5158073"/>
              <a:gd name="connsiteX741" fmla="*/ 4633628 w 4838159"/>
              <a:gd name="connsiteY741" fmla="*/ 1078804 h 5158073"/>
              <a:gd name="connsiteX742" fmla="*/ 4624865 w 4838159"/>
              <a:gd name="connsiteY742" fmla="*/ 1076232 h 5158073"/>
              <a:gd name="connsiteX743" fmla="*/ 4450272 w 4838159"/>
              <a:gd name="connsiteY743" fmla="*/ 961932 h 5158073"/>
              <a:gd name="connsiteX744" fmla="*/ 4363784 w 4838159"/>
              <a:gd name="connsiteY744" fmla="*/ 1004603 h 5158073"/>
              <a:gd name="connsiteX745" fmla="*/ 4336676 w 4838159"/>
              <a:gd name="connsiteY745" fmla="*/ 1001888 h 5158073"/>
              <a:gd name="connsiteX746" fmla="*/ 4332161 w 4838159"/>
              <a:gd name="connsiteY746" fmla="*/ 965932 h 5158073"/>
              <a:gd name="connsiteX747" fmla="*/ 4371119 w 4838159"/>
              <a:gd name="connsiteY747" fmla="*/ 921545 h 5158073"/>
              <a:gd name="connsiteX748" fmla="*/ 4402647 w 4838159"/>
              <a:gd name="connsiteY748" fmla="*/ 903162 h 5158073"/>
              <a:gd name="connsiteX749" fmla="*/ 4499802 w 4838159"/>
              <a:gd name="connsiteY749" fmla="*/ 888207 h 5158073"/>
              <a:gd name="connsiteX750" fmla="*/ 4584193 w 4838159"/>
              <a:gd name="connsiteY750" fmla="*/ 910972 h 5158073"/>
              <a:gd name="connsiteX751" fmla="*/ 4598767 w 4838159"/>
              <a:gd name="connsiteY751" fmla="*/ 896399 h 5158073"/>
              <a:gd name="connsiteX752" fmla="*/ 4620674 w 4838159"/>
              <a:gd name="connsiteY752" fmla="*/ 896399 h 5158073"/>
              <a:gd name="connsiteX753" fmla="*/ 4634199 w 4838159"/>
              <a:gd name="connsiteY753" fmla="*/ 909924 h 5158073"/>
              <a:gd name="connsiteX754" fmla="*/ 4670204 w 4838159"/>
              <a:gd name="connsiteY754" fmla="*/ 873920 h 5158073"/>
              <a:gd name="connsiteX755" fmla="*/ 4664108 w 4838159"/>
              <a:gd name="connsiteY755" fmla="*/ 853632 h 5158073"/>
              <a:gd name="connsiteX756" fmla="*/ 4701722 w 4838159"/>
              <a:gd name="connsiteY756" fmla="*/ 816484 h 5158073"/>
              <a:gd name="connsiteX757" fmla="*/ 970408 w 4838159"/>
              <a:gd name="connsiteY757" fmla="*/ 737140 h 5158073"/>
              <a:gd name="connsiteX758" fmla="*/ 1021272 w 4838159"/>
              <a:gd name="connsiteY758" fmla="*/ 737140 h 5158073"/>
              <a:gd name="connsiteX759" fmla="*/ 1021272 w 4838159"/>
              <a:gd name="connsiteY759" fmla="*/ 789337 h 5158073"/>
              <a:gd name="connsiteX760" fmla="*/ 1011747 w 4838159"/>
              <a:gd name="connsiteY760" fmla="*/ 798862 h 5158073"/>
              <a:gd name="connsiteX761" fmla="*/ 1002222 w 4838159"/>
              <a:gd name="connsiteY761" fmla="*/ 789337 h 5158073"/>
              <a:gd name="connsiteX762" fmla="*/ 1002222 w 4838159"/>
              <a:gd name="connsiteY762" fmla="*/ 756190 h 5158073"/>
              <a:gd name="connsiteX763" fmla="*/ 970408 w 4838159"/>
              <a:gd name="connsiteY763" fmla="*/ 756190 h 5158073"/>
              <a:gd name="connsiteX764" fmla="*/ 960883 w 4838159"/>
              <a:gd name="connsiteY764" fmla="*/ 746666 h 5158073"/>
              <a:gd name="connsiteX765" fmla="*/ 970408 w 4838159"/>
              <a:gd name="connsiteY765" fmla="*/ 737140 h 5158073"/>
              <a:gd name="connsiteX766" fmla="*/ 483394 w 4838159"/>
              <a:gd name="connsiteY766" fmla="*/ 737140 h 5158073"/>
              <a:gd name="connsiteX767" fmla="*/ 534258 w 4838159"/>
              <a:gd name="connsiteY767" fmla="*/ 737140 h 5158073"/>
              <a:gd name="connsiteX768" fmla="*/ 543783 w 4838159"/>
              <a:gd name="connsiteY768" fmla="*/ 746666 h 5158073"/>
              <a:gd name="connsiteX769" fmla="*/ 534258 w 4838159"/>
              <a:gd name="connsiteY769" fmla="*/ 756190 h 5158073"/>
              <a:gd name="connsiteX770" fmla="*/ 502444 w 4838159"/>
              <a:gd name="connsiteY770" fmla="*/ 756190 h 5158073"/>
              <a:gd name="connsiteX771" fmla="*/ 502444 w 4838159"/>
              <a:gd name="connsiteY771" fmla="*/ 789337 h 5158073"/>
              <a:gd name="connsiteX772" fmla="*/ 492919 w 4838159"/>
              <a:gd name="connsiteY772" fmla="*/ 798862 h 5158073"/>
              <a:gd name="connsiteX773" fmla="*/ 483394 w 4838159"/>
              <a:gd name="connsiteY773" fmla="*/ 789337 h 5158073"/>
              <a:gd name="connsiteX774" fmla="*/ 4644010 w 4838159"/>
              <a:gd name="connsiteY774" fmla="*/ 733521 h 5158073"/>
              <a:gd name="connsiteX775" fmla="*/ 4694969 w 4838159"/>
              <a:gd name="connsiteY775" fmla="*/ 733521 h 5158073"/>
              <a:gd name="connsiteX776" fmla="*/ 4694969 w 4838159"/>
              <a:gd name="connsiteY776" fmla="*/ 785719 h 5158073"/>
              <a:gd name="connsiteX777" fmla="*/ 4685444 w 4838159"/>
              <a:gd name="connsiteY777" fmla="*/ 795243 h 5158073"/>
              <a:gd name="connsiteX778" fmla="*/ 4675919 w 4838159"/>
              <a:gd name="connsiteY778" fmla="*/ 785719 h 5158073"/>
              <a:gd name="connsiteX779" fmla="*/ 4675919 w 4838159"/>
              <a:gd name="connsiteY779" fmla="*/ 752571 h 5158073"/>
              <a:gd name="connsiteX780" fmla="*/ 4644010 w 4838159"/>
              <a:gd name="connsiteY780" fmla="*/ 752571 h 5158073"/>
              <a:gd name="connsiteX781" fmla="*/ 4634485 w 4838159"/>
              <a:gd name="connsiteY781" fmla="*/ 743046 h 5158073"/>
              <a:gd name="connsiteX782" fmla="*/ 4644010 w 4838159"/>
              <a:gd name="connsiteY782" fmla="*/ 733521 h 5158073"/>
              <a:gd name="connsiteX783" fmla="*/ 4156901 w 4838159"/>
              <a:gd name="connsiteY783" fmla="*/ 733521 h 5158073"/>
              <a:gd name="connsiteX784" fmla="*/ 4207764 w 4838159"/>
              <a:gd name="connsiteY784" fmla="*/ 733521 h 5158073"/>
              <a:gd name="connsiteX785" fmla="*/ 4217289 w 4838159"/>
              <a:gd name="connsiteY785" fmla="*/ 743046 h 5158073"/>
              <a:gd name="connsiteX786" fmla="*/ 4207764 w 4838159"/>
              <a:gd name="connsiteY786" fmla="*/ 752571 h 5158073"/>
              <a:gd name="connsiteX787" fmla="*/ 4175951 w 4838159"/>
              <a:gd name="connsiteY787" fmla="*/ 752571 h 5158073"/>
              <a:gd name="connsiteX788" fmla="*/ 4175951 w 4838159"/>
              <a:gd name="connsiteY788" fmla="*/ 785719 h 5158073"/>
              <a:gd name="connsiteX789" fmla="*/ 4166426 w 4838159"/>
              <a:gd name="connsiteY789" fmla="*/ 795243 h 5158073"/>
              <a:gd name="connsiteX790" fmla="*/ 4156901 w 4838159"/>
              <a:gd name="connsiteY790" fmla="*/ 785719 h 5158073"/>
              <a:gd name="connsiteX791" fmla="*/ 803244 w 4838159"/>
              <a:gd name="connsiteY791" fmla="*/ 697708 h 5158073"/>
              <a:gd name="connsiteX792" fmla="*/ 725235 w 4838159"/>
              <a:gd name="connsiteY792" fmla="*/ 827438 h 5158073"/>
              <a:gd name="connsiteX793" fmla="*/ 767240 w 4838159"/>
              <a:gd name="connsiteY793" fmla="*/ 808388 h 5158073"/>
              <a:gd name="connsiteX794" fmla="*/ 767287 w 4838159"/>
              <a:gd name="connsiteY794" fmla="*/ 808359 h 5158073"/>
              <a:gd name="connsiteX795" fmla="*/ 783051 w 4838159"/>
              <a:gd name="connsiteY795" fmla="*/ 814293 h 5158073"/>
              <a:gd name="connsiteX796" fmla="*/ 777050 w 4838159"/>
              <a:gd name="connsiteY796" fmla="*/ 830105 h 5158073"/>
              <a:gd name="connsiteX797" fmla="*/ 717615 w 4838159"/>
              <a:gd name="connsiteY797" fmla="*/ 856965 h 5158073"/>
              <a:gd name="connsiteX798" fmla="*/ 791338 w 4838159"/>
              <a:gd name="connsiteY798" fmla="*/ 902114 h 5158073"/>
              <a:gd name="connsiteX799" fmla="*/ 791338 w 4838159"/>
              <a:gd name="connsiteY799" fmla="*/ 789337 h 5158073"/>
              <a:gd name="connsiteX800" fmla="*/ 803244 w 4838159"/>
              <a:gd name="connsiteY800" fmla="*/ 777432 h 5158073"/>
              <a:gd name="connsiteX801" fmla="*/ 815150 w 4838159"/>
              <a:gd name="connsiteY801" fmla="*/ 789337 h 5158073"/>
              <a:gd name="connsiteX802" fmla="*/ 815150 w 4838159"/>
              <a:gd name="connsiteY802" fmla="*/ 901828 h 5158073"/>
              <a:gd name="connsiteX803" fmla="*/ 888969 w 4838159"/>
              <a:gd name="connsiteY803" fmla="*/ 856679 h 5158073"/>
              <a:gd name="connsiteX804" fmla="*/ 829438 w 4838159"/>
              <a:gd name="connsiteY804" fmla="*/ 829820 h 5158073"/>
              <a:gd name="connsiteX805" fmla="*/ 829391 w 4838159"/>
              <a:gd name="connsiteY805" fmla="*/ 829800 h 5158073"/>
              <a:gd name="connsiteX806" fmla="*/ 823532 w 4838159"/>
              <a:gd name="connsiteY806" fmla="*/ 814007 h 5158073"/>
              <a:gd name="connsiteX807" fmla="*/ 823580 w 4838159"/>
              <a:gd name="connsiteY807" fmla="*/ 813893 h 5158073"/>
              <a:gd name="connsiteX808" fmla="*/ 839249 w 4838159"/>
              <a:gd name="connsiteY808" fmla="*/ 808102 h 5158073"/>
              <a:gd name="connsiteX809" fmla="*/ 881254 w 4838159"/>
              <a:gd name="connsiteY809" fmla="*/ 827153 h 5158073"/>
              <a:gd name="connsiteX810" fmla="*/ 807166 w 4838159"/>
              <a:gd name="connsiteY810" fmla="*/ 667313 h 5158073"/>
              <a:gd name="connsiteX811" fmla="*/ 817056 w 4838159"/>
              <a:gd name="connsiteY811" fmla="*/ 674657 h 5158073"/>
              <a:gd name="connsiteX812" fmla="*/ 919259 w 4838159"/>
              <a:gd name="connsiteY812" fmla="*/ 844392 h 5158073"/>
              <a:gd name="connsiteX813" fmla="*/ 912972 w 4838159"/>
              <a:gd name="connsiteY813" fmla="*/ 870206 h 5158073"/>
              <a:gd name="connsiteX814" fmla="*/ 816198 w 4838159"/>
              <a:gd name="connsiteY814" fmla="*/ 929355 h 5158073"/>
              <a:gd name="connsiteX815" fmla="*/ 803244 w 4838159"/>
              <a:gd name="connsiteY815" fmla="*/ 933071 h 5158073"/>
              <a:gd name="connsiteX816" fmla="*/ 790386 w 4838159"/>
              <a:gd name="connsiteY816" fmla="*/ 929355 h 5158073"/>
              <a:gd name="connsiteX817" fmla="*/ 693612 w 4838159"/>
              <a:gd name="connsiteY817" fmla="*/ 870206 h 5158073"/>
              <a:gd name="connsiteX818" fmla="*/ 687230 w 4838159"/>
              <a:gd name="connsiteY818" fmla="*/ 844392 h 5158073"/>
              <a:gd name="connsiteX819" fmla="*/ 789433 w 4838159"/>
              <a:gd name="connsiteY819" fmla="*/ 674657 h 5158073"/>
              <a:gd name="connsiteX820" fmla="*/ 794977 w 4838159"/>
              <a:gd name="connsiteY820" fmla="*/ 669113 h 5158073"/>
              <a:gd name="connsiteX821" fmla="*/ 807166 w 4838159"/>
              <a:gd name="connsiteY821" fmla="*/ 667313 h 5158073"/>
              <a:gd name="connsiteX822" fmla="*/ 2964372 w 4838159"/>
              <a:gd name="connsiteY822" fmla="*/ 476440 h 5158073"/>
              <a:gd name="connsiteX823" fmla="*/ 2973897 w 4838159"/>
              <a:gd name="connsiteY823" fmla="*/ 485965 h 5158073"/>
              <a:gd name="connsiteX824" fmla="*/ 2973897 w 4838159"/>
              <a:gd name="connsiteY824" fmla="*/ 485966 h 5158073"/>
              <a:gd name="connsiteX825" fmla="*/ 2973897 w 4838159"/>
              <a:gd name="connsiteY825" fmla="*/ 538068 h 5158073"/>
              <a:gd name="connsiteX826" fmla="*/ 2973897 w 4838159"/>
              <a:gd name="connsiteY826" fmla="*/ 538069 h 5158073"/>
              <a:gd name="connsiteX827" fmla="*/ 2923033 w 4838159"/>
              <a:gd name="connsiteY827" fmla="*/ 538069 h 5158073"/>
              <a:gd name="connsiteX828" fmla="*/ 2913508 w 4838159"/>
              <a:gd name="connsiteY828" fmla="*/ 528544 h 5158073"/>
              <a:gd name="connsiteX829" fmla="*/ 2913509 w 4838159"/>
              <a:gd name="connsiteY829" fmla="*/ 528543 h 5158073"/>
              <a:gd name="connsiteX830" fmla="*/ 2913508 w 4838159"/>
              <a:gd name="connsiteY830" fmla="*/ 528542 h 5158073"/>
              <a:gd name="connsiteX831" fmla="*/ 2923033 w 4838159"/>
              <a:gd name="connsiteY831" fmla="*/ 519017 h 5158073"/>
              <a:gd name="connsiteX832" fmla="*/ 2954847 w 4838159"/>
              <a:gd name="connsiteY832" fmla="*/ 519017 h 5158073"/>
              <a:gd name="connsiteX833" fmla="*/ 2954847 w 4838159"/>
              <a:gd name="connsiteY833" fmla="*/ 485966 h 5158073"/>
              <a:gd name="connsiteX834" fmla="*/ 2954847 w 4838159"/>
              <a:gd name="connsiteY834" fmla="*/ 485965 h 5158073"/>
              <a:gd name="connsiteX835" fmla="*/ 2964372 w 4838159"/>
              <a:gd name="connsiteY835" fmla="*/ 476440 h 5158073"/>
              <a:gd name="connsiteX836" fmla="*/ 2445163 w 4838159"/>
              <a:gd name="connsiteY836" fmla="*/ 476440 h 5158073"/>
              <a:gd name="connsiteX837" fmla="*/ 2454688 w 4838159"/>
              <a:gd name="connsiteY837" fmla="*/ 485965 h 5158073"/>
              <a:gd name="connsiteX838" fmla="*/ 2454688 w 4838159"/>
              <a:gd name="connsiteY838" fmla="*/ 485965 h 5158073"/>
              <a:gd name="connsiteX839" fmla="*/ 2454688 w 4838159"/>
              <a:gd name="connsiteY839" fmla="*/ 519017 h 5158073"/>
              <a:gd name="connsiteX840" fmla="*/ 2486597 w 4838159"/>
              <a:gd name="connsiteY840" fmla="*/ 519017 h 5158073"/>
              <a:gd name="connsiteX841" fmla="*/ 2496122 w 4838159"/>
              <a:gd name="connsiteY841" fmla="*/ 528542 h 5158073"/>
              <a:gd name="connsiteX842" fmla="*/ 2496122 w 4838159"/>
              <a:gd name="connsiteY842" fmla="*/ 528542 h 5158073"/>
              <a:gd name="connsiteX843" fmla="*/ 2496122 w 4838159"/>
              <a:gd name="connsiteY843" fmla="*/ 528543 h 5158073"/>
              <a:gd name="connsiteX844" fmla="*/ 2486597 w 4838159"/>
              <a:gd name="connsiteY844" fmla="*/ 538068 h 5158073"/>
              <a:gd name="connsiteX845" fmla="*/ 2435638 w 4838159"/>
              <a:gd name="connsiteY845" fmla="*/ 538068 h 5158073"/>
              <a:gd name="connsiteX846" fmla="*/ 2435638 w 4838159"/>
              <a:gd name="connsiteY846" fmla="*/ 538067 h 5158073"/>
              <a:gd name="connsiteX847" fmla="*/ 2435638 w 4838159"/>
              <a:gd name="connsiteY847" fmla="*/ 485965 h 5158073"/>
              <a:gd name="connsiteX848" fmla="*/ 2435638 w 4838159"/>
              <a:gd name="connsiteY848" fmla="*/ 485965 h 5158073"/>
              <a:gd name="connsiteX849" fmla="*/ 2445163 w 4838159"/>
              <a:gd name="connsiteY849" fmla="*/ 476440 h 5158073"/>
              <a:gd name="connsiteX850" fmla="*/ 2656047 w 4838159"/>
              <a:gd name="connsiteY850" fmla="*/ 418720 h 5158073"/>
              <a:gd name="connsiteX851" fmla="*/ 2641569 w 4838159"/>
              <a:gd name="connsiteY851" fmla="*/ 433102 h 5158073"/>
              <a:gd name="connsiteX852" fmla="*/ 2641569 w 4838159"/>
              <a:gd name="connsiteY852" fmla="*/ 439579 h 5158073"/>
              <a:gd name="connsiteX853" fmla="*/ 2656047 w 4838159"/>
              <a:gd name="connsiteY853" fmla="*/ 453962 h 5158073"/>
              <a:gd name="connsiteX854" fmla="*/ 2704720 w 4838159"/>
              <a:gd name="connsiteY854" fmla="*/ 453962 h 5158073"/>
              <a:gd name="connsiteX855" fmla="*/ 2719103 w 4838159"/>
              <a:gd name="connsiteY855" fmla="*/ 439579 h 5158073"/>
              <a:gd name="connsiteX856" fmla="*/ 2719103 w 4838159"/>
              <a:gd name="connsiteY856" fmla="*/ 433102 h 5158073"/>
              <a:gd name="connsiteX857" fmla="*/ 2704720 w 4838159"/>
              <a:gd name="connsiteY857" fmla="*/ 418720 h 5158073"/>
              <a:gd name="connsiteX858" fmla="*/ 2766537 w 4838159"/>
              <a:gd name="connsiteY858" fmla="*/ 307563 h 5158073"/>
              <a:gd name="connsiteX859" fmla="*/ 2763298 w 4838159"/>
              <a:gd name="connsiteY859" fmla="*/ 310802 h 5158073"/>
              <a:gd name="connsiteX860" fmla="*/ 2766537 w 4838159"/>
              <a:gd name="connsiteY860" fmla="*/ 314040 h 5158073"/>
              <a:gd name="connsiteX861" fmla="*/ 2769775 w 4838159"/>
              <a:gd name="connsiteY861" fmla="*/ 310802 h 5158073"/>
              <a:gd name="connsiteX862" fmla="*/ 2766537 w 4838159"/>
              <a:gd name="connsiteY862" fmla="*/ 307563 h 5158073"/>
              <a:gd name="connsiteX863" fmla="*/ 2971787 w 4838159"/>
              <a:gd name="connsiteY863" fmla="*/ 258747 h 5158073"/>
              <a:gd name="connsiteX864" fmla="*/ 2971787 w 4838159"/>
              <a:gd name="connsiteY864" fmla="*/ 284655 h 5158073"/>
              <a:gd name="connsiteX865" fmla="*/ 2971787 w 4838159"/>
              <a:gd name="connsiteY865" fmla="*/ 292085 h 5158073"/>
              <a:gd name="connsiteX866" fmla="*/ 3026556 w 4838159"/>
              <a:gd name="connsiteY866" fmla="*/ 292085 h 5158073"/>
              <a:gd name="connsiteX867" fmla="*/ 3026556 w 4838159"/>
              <a:gd name="connsiteY867" fmla="*/ 387239 h 5158073"/>
              <a:gd name="connsiteX868" fmla="*/ 2971787 w 4838159"/>
              <a:gd name="connsiteY868" fmla="*/ 387239 h 5158073"/>
              <a:gd name="connsiteX869" fmla="*/ 2971787 w 4838159"/>
              <a:gd name="connsiteY869" fmla="*/ 394669 h 5158073"/>
              <a:gd name="connsiteX870" fmla="*/ 2971787 w 4838159"/>
              <a:gd name="connsiteY870" fmla="*/ 420577 h 5158073"/>
              <a:gd name="connsiteX871" fmla="*/ 2876537 w 4838159"/>
              <a:gd name="connsiteY871" fmla="*/ 339710 h 5158073"/>
              <a:gd name="connsiteX872" fmla="*/ 2779424 w 4838159"/>
              <a:gd name="connsiteY872" fmla="*/ 195044 h 5158073"/>
              <a:gd name="connsiteX873" fmla="*/ 2783872 w 4838159"/>
              <a:gd name="connsiteY873" fmla="*/ 195168 h 5158073"/>
              <a:gd name="connsiteX874" fmla="*/ 2803589 w 4838159"/>
              <a:gd name="connsiteY874" fmla="*/ 238792 h 5158073"/>
              <a:gd name="connsiteX875" fmla="*/ 2801970 w 4838159"/>
              <a:gd name="connsiteY875" fmla="*/ 252127 h 5158073"/>
              <a:gd name="connsiteX876" fmla="*/ 2798826 w 4838159"/>
              <a:gd name="connsiteY876" fmla="*/ 254699 h 5158073"/>
              <a:gd name="connsiteX877" fmla="*/ 2798065 w 4838159"/>
              <a:gd name="connsiteY877" fmla="*/ 254699 h 5158073"/>
              <a:gd name="connsiteX878" fmla="*/ 2795683 w 4838159"/>
              <a:gd name="connsiteY878" fmla="*/ 250794 h 5158073"/>
              <a:gd name="connsiteX879" fmla="*/ 2796731 w 4838159"/>
              <a:gd name="connsiteY879" fmla="*/ 238506 h 5158073"/>
              <a:gd name="connsiteX880" fmla="*/ 2779300 w 4838159"/>
              <a:gd name="connsiteY880" fmla="*/ 199740 h 5158073"/>
              <a:gd name="connsiteX881" fmla="*/ 2779300 w 4838159"/>
              <a:gd name="connsiteY881" fmla="*/ 195168 h 5158073"/>
              <a:gd name="connsiteX882" fmla="*/ 2779424 w 4838159"/>
              <a:gd name="connsiteY882" fmla="*/ 195044 h 5158073"/>
              <a:gd name="connsiteX883" fmla="*/ 2755888 w 4838159"/>
              <a:gd name="connsiteY883" fmla="*/ 160402 h 5158073"/>
              <a:gd name="connsiteX884" fmla="*/ 2753164 w 4838159"/>
              <a:gd name="connsiteY884" fmla="*/ 164250 h 5158073"/>
              <a:gd name="connsiteX885" fmla="*/ 2757012 w 4838159"/>
              <a:gd name="connsiteY885" fmla="*/ 166974 h 5158073"/>
              <a:gd name="connsiteX886" fmla="*/ 2759736 w 4838159"/>
              <a:gd name="connsiteY886" fmla="*/ 164250 h 5158073"/>
              <a:gd name="connsiteX887" fmla="*/ 2757012 w 4838159"/>
              <a:gd name="connsiteY887" fmla="*/ 160402 h 5158073"/>
              <a:gd name="connsiteX888" fmla="*/ 2755888 w 4838159"/>
              <a:gd name="connsiteY888" fmla="*/ 160402 h 5158073"/>
              <a:gd name="connsiteX889" fmla="*/ 2756364 w 4838159"/>
              <a:gd name="connsiteY889" fmla="*/ 154420 h 5158073"/>
              <a:gd name="connsiteX890" fmla="*/ 2766537 w 4838159"/>
              <a:gd name="connsiteY890" fmla="*/ 163259 h 5158073"/>
              <a:gd name="connsiteX891" fmla="*/ 2766727 w 4838159"/>
              <a:gd name="connsiteY891" fmla="*/ 163259 h 5158073"/>
              <a:gd name="connsiteX892" fmla="*/ 2818210 w 4838159"/>
              <a:gd name="connsiteY892" fmla="*/ 208522 h 5158073"/>
              <a:gd name="connsiteX893" fmla="*/ 2776252 w 4838159"/>
              <a:gd name="connsiteY893" fmla="*/ 311278 h 5158073"/>
              <a:gd name="connsiteX894" fmla="*/ 2772480 w 4838159"/>
              <a:gd name="connsiteY894" fmla="*/ 318336 h 5158073"/>
              <a:gd name="connsiteX895" fmla="*/ 2759136 w 4838159"/>
              <a:gd name="connsiteY895" fmla="*/ 316460 h 5158073"/>
              <a:gd name="connsiteX896" fmla="*/ 2761003 w 4838159"/>
              <a:gd name="connsiteY896" fmla="*/ 303125 h 5158073"/>
              <a:gd name="connsiteX897" fmla="*/ 2774347 w 4838159"/>
              <a:gd name="connsiteY897" fmla="*/ 304990 h 5158073"/>
              <a:gd name="connsiteX898" fmla="*/ 2815219 w 4838159"/>
              <a:gd name="connsiteY898" fmla="*/ 257947 h 5158073"/>
              <a:gd name="connsiteX899" fmla="*/ 2764822 w 4838159"/>
              <a:gd name="connsiteY899" fmla="*/ 169451 h 5158073"/>
              <a:gd name="connsiteX900" fmla="*/ 2757012 w 4838159"/>
              <a:gd name="connsiteY900" fmla="*/ 173451 h 5158073"/>
              <a:gd name="connsiteX901" fmla="*/ 2747534 w 4838159"/>
              <a:gd name="connsiteY901" fmla="*/ 164593 h 5158073"/>
              <a:gd name="connsiteX902" fmla="*/ 2756364 w 4838159"/>
              <a:gd name="connsiteY902" fmla="*/ 154420 h 5158073"/>
              <a:gd name="connsiteX903" fmla="*/ 2746344 w 4838159"/>
              <a:gd name="connsiteY903" fmla="*/ 143543 h 5158073"/>
              <a:gd name="connsiteX904" fmla="*/ 2702243 w 4838159"/>
              <a:gd name="connsiteY904" fmla="*/ 154687 h 5158073"/>
              <a:gd name="connsiteX905" fmla="*/ 2702243 w 4838159"/>
              <a:gd name="connsiteY905" fmla="*/ 172498 h 5158073"/>
              <a:gd name="connsiteX906" fmla="*/ 2737772 w 4838159"/>
              <a:gd name="connsiteY906" fmla="*/ 159830 h 5158073"/>
              <a:gd name="connsiteX907" fmla="*/ 2741296 w 4838159"/>
              <a:gd name="connsiteY907" fmla="*/ 162783 h 5158073"/>
              <a:gd name="connsiteX908" fmla="*/ 2738343 w 4838159"/>
              <a:gd name="connsiteY908" fmla="*/ 166306 h 5158073"/>
              <a:gd name="connsiteX909" fmla="*/ 2702243 w 4838159"/>
              <a:gd name="connsiteY909" fmla="*/ 180499 h 5158073"/>
              <a:gd name="connsiteX910" fmla="*/ 2702243 w 4838159"/>
              <a:gd name="connsiteY910" fmla="*/ 199548 h 5158073"/>
              <a:gd name="connsiteX911" fmla="*/ 2767966 w 4838159"/>
              <a:gd name="connsiteY911" fmla="*/ 184881 h 5158073"/>
              <a:gd name="connsiteX912" fmla="*/ 2769423 w 4838159"/>
              <a:gd name="connsiteY912" fmla="*/ 188434 h 5158073"/>
              <a:gd name="connsiteX913" fmla="*/ 2765489 w 4838159"/>
              <a:gd name="connsiteY913" fmla="*/ 190786 h 5158073"/>
              <a:gd name="connsiteX914" fmla="*/ 2702243 w 4838159"/>
              <a:gd name="connsiteY914" fmla="*/ 209836 h 5158073"/>
              <a:gd name="connsiteX915" fmla="*/ 2702243 w 4838159"/>
              <a:gd name="connsiteY915" fmla="*/ 266986 h 5158073"/>
              <a:gd name="connsiteX916" fmla="*/ 2713578 w 4838159"/>
              <a:gd name="connsiteY916" fmla="*/ 279207 h 5158073"/>
              <a:gd name="connsiteX917" fmla="*/ 2786159 w 4838159"/>
              <a:gd name="connsiteY917" fmla="*/ 270130 h 5158073"/>
              <a:gd name="connsiteX918" fmla="*/ 2790730 w 4838159"/>
              <a:gd name="connsiteY918" fmla="*/ 269557 h 5158073"/>
              <a:gd name="connsiteX919" fmla="*/ 2791302 w 4838159"/>
              <a:gd name="connsiteY919" fmla="*/ 274130 h 5158073"/>
              <a:gd name="connsiteX920" fmla="*/ 2784301 w 4838159"/>
              <a:gd name="connsiteY920" fmla="*/ 281664 h 5158073"/>
              <a:gd name="connsiteX921" fmla="*/ 2702243 w 4838159"/>
              <a:gd name="connsiteY921" fmla="*/ 277369 h 5158073"/>
              <a:gd name="connsiteX922" fmla="*/ 2702243 w 4838159"/>
              <a:gd name="connsiteY922" fmla="*/ 296419 h 5158073"/>
              <a:gd name="connsiteX923" fmla="*/ 2745296 w 4838159"/>
              <a:gd name="connsiteY923" fmla="*/ 310896 h 5158073"/>
              <a:gd name="connsiteX924" fmla="*/ 2746439 w 4838159"/>
              <a:gd name="connsiteY924" fmla="*/ 310896 h 5158073"/>
              <a:gd name="connsiteX925" fmla="*/ 2749678 w 4838159"/>
              <a:gd name="connsiteY925" fmla="*/ 314040 h 5158073"/>
              <a:gd name="connsiteX926" fmla="*/ 2749687 w 4838159"/>
              <a:gd name="connsiteY926" fmla="*/ 314240 h 5158073"/>
              <a:gd name="connsiteX927" fmla="*/ 2746535 w 4838159"/>
              <a:gd name="connsiteY927" fmla="*/ 317374 h 5158073"/>
              <a:gd name="connsiteX928" fmla="*/ 2745296 w 4838159"/>
              <a:gd name="connsiteY928" fmla="*/ 317374 h 5158073"/>
              <a:gd name="connsiteX929" fmla="*/ 2702243 w 4838159"/>
              <a:gd name="connsiteY929" fmla="*/ 304323 h 5158073"/>
              <a:gd name="connsiteX930" fmla="*/ 2702243 w 4838159"/>
              <a:gd name="connsiteY930" fmla="*/ 321184 h 5158073"/>
              <a:gd name="connsiteX931" fmla="*/ 2746344 w 4838159"/>
              <a:gd name="connsiteY931" fmla="*/ 332327 h 5158073"/>
              <a:gd name="connsiteX932" fmla="*/ 2746344 w 4838159"/>
              <a:gd name="connsiteY932" fmla="*/ 331470 h 5158073"/>
              <a:gd name="connsiteX933" fmla="*/ 2837317 w 4838159"/>
              <a:gd name="connsiteY933" fmla="*/ 240496 h 5158073"/>
              <a:gd name="connsiteX934" fmla="*/ 2746344 w 4838159"/>
              <a:gd name="connsiteY934" fmla="*/ 143543 h 5158073"/>
              <a:gd name="connsiteX935" fmla="*/ 2746344 w 4838159"/>
              <a:gd name="connsiteY935" fmla="*/ 126683 h 5158073"/>
              <a:gd name="connsiteX936" fmla="*/ 2746344 w 4838159"/>
              <a:gd name="connsiteY936" fmla="*/ 127063 h 5158073"/>
              <a:gd name="connsiteX937" fmla="*/ 2790302 w 4838159"/>
              <a:gd name="connsiteY937" fmla="*/ 136113 h 5158073"/>
              <a:gd name="connsiteX938" fmla="*/ 2848852 w 4838159"/>
              <a:gd name="connsiteY938" fmla="*/ 282722 h 5158073"/>
              <a:gd name="connsiteX939" fmla="*/ 2702243 w 4838159"/>
              <a:gd name="connsiteY939" fmla="*/ 341281 h 5158073"/>
              <a:gd name="connsiteX940" fmla="*/ 2702243 w 4838159"/>
              <a:gd name="connsiteY940" fmla="*/ 343282 h 5158073"/>
              <a:gd name="connsiteX941" fmla="*/ 2663286 w 4838159"/>
              <a:gd name="connsiteY941" fmla="*/ 343282 h 5158073"/>
              <a:gd name="connsiteX942" fmla="*/ 2663286 w 4838159"/>
              <a:gd name="connsiteY942" fmla="*/ 134208 h 5158073"/>
              <a:gd name="connsiteX943" fmla="*/ 2702243 w 4838159"/>
              <a:gd name="connsiteY943" fmla="*/ 134208 h 5158073"/>
              <a:gd name="connsiteX944" fmla="*/ 2702243 w 4838159"/>
              <a:gd name="connsiteY944" fmla="*/ 136208 h 5158073"/>
              <a:gd name="connsiteX945" fmla="*/ 2746344 w 4838159"/>
              <a:gd name="connsiteY945" fmla="*/ 126683 h 5158073"/>
              <a:gd name="connsiteX946" fmla="*/ 2931306 w 4838159"/>
              <a:gd name="connsiteY946" fmla="*/ 107395 h 5158073"/>
              <a:gd name="connsiteX947" fmla="*/ 3026556 w 4838159"/>
              <a:gd name="connsiteY947" fmla="*/ 188262 h 5158073"/>
              <a:gd name="connsiteX948" fmla="*/ 2931306 w 4838159"/>
              <a:gd name="connsiteY948" fmla="*/ 269225 h 5158073"/>
              <a:gd name="connsiteX949" fmla="*/ 2931306 w 4838159"/>
              <a:gd name="connsiteY949" fmla="*/ 243222 h 5158073"/>
              <a:gd name="connsiteX950" fmla="*/ 2931306 w 4838159"/>
              <a:gd name="connsiteY950" fmla="*/ 235887 h 5158073"/>
              <a:gd name="connsiteX951" fmla="*/ 2876537 w 4838159"/>
              <a:gd name="connsiteY951" fmla="*/ 235887 h 5158073"/>
              <a:gd name="connsiteX952" fmla="*/ 2876537 w 4838159"/>
              <a:gd name="connsiteY952" fmla="*/ 140733 h 5158073"/>
              <a:gd name="connsiteX953" fmla="*/ 2931306 w 4838159"/>
              <a:gd name="connsiteY953" fmla="*/ 140733 h 5158073"/>
              <a:gd name="connsiteX954" fmla="*/ 2931306 w 4838159"/>
              <a:gd name="connsiteY954" fmla="*/ 133303 h 5158073"/>
              <a:gd name="connsiteX955" fmla="*/ 2590896 w 4838159"/>
              <a:gd name="connsiteY955" fmla="*/ 51245 h 5158073"/>
              <a:gd name="connsiteX956" fmla="*/ 2769871 w 4838159"/>
              <a:gd name="connsiteY956" fmla="*/ 51245 h 5158073"/>
              <a:gd name="connsiteX957" fmla="*/ 2815687 w 4838159"/>
              <a:gd name="connsiteY957" fmla="*/ 97060 h 5158073"/>
              <a:gd name="connsiteX958" fmla="*/ 2815687 w 4838159"/>
              <a:gd name="connsiteY958" fmla="*/ 129160 h 5158073"/>
              <a:gd name="connsiteX959" fmla="*/ 2793588 w 4838159"/>
              <a:gd name="connsiteY959" fmla="*/ 118111 h 5158073"/>
              <a:gd name="connsiteX960" fmla="*/ 2793588 w 4838159"/>
              <a:gd name="connsiteY960" fmla="*/ 89536 h 5158073"/>
              <a:gd name="connsiteX961" fmla="*/ 2572608 w 4838159"/>
              <a:gd name="connsiteY961" fmla="*/ 89536 h 5158073"/>
              <a:gd name="connsiteX962" fmla="*/ 2572608 w 4838159"/>
              <a:gd name="connsiteY962" fmla="*/ 387859 h 5158073"/>
              <a:gd name="connsiteX963" fmla="*/ 2793588 w 4838159"/>
              <a:gd name="connsiteY963" fmla="*/ 387859 h 5158073"/>
              <a:gd name="connsiteX964" fmla="*/ 2793588 w 4838159"/>
              <a:gd name="connsiteY964" fmla="*/ 358427 h 5158073"/>
              <a:gd name="connsiteX965" fmla="*/ 2815687 w 4838159"/>
              <a:gd name="connsiteY965" fmla="*/ 347377 h 5158073"/>
              <a:gd name="connsiteX966" fmla="*/ 2815687 w 4838159"/>
              <a:gd name="connsiteY966" fmla="*/ 441675 h 5158073"/>
              <a:gd name="connsiteX967" fmla="*/ 2769871 w 4838159"/>
              <a:gd name="connsiteY967" fmla="*/ 487490 h 5158073"/>
              <a:gd name="connsiteX968" fmla="*/ 2590896 w 4838159"/>
              <a:gd name="connsiteY968" fmla="*/ 487490 h 5158073"/>
              <a:gd name="connsiteX969" fmla="*/ 2545081 w 4838159"/>
              <a:gd name="connsiteY969" fmla="*/ 441675 h 5158073"/>
              <a:gd name="connsiteX970" fmla="*/ 2545081 w 4838159"/>
              <a:gd name="connsiteY970" fmla="*/ 97060 h 5158073"/>
              <a:gd name="connsiteX971" fmla="*/ 2590896 w 4838159"/>
              <a:gd name="connsiteY971" fmla="*/ 51245 h 5158073"/>
              <a:gd name="connsiteX972" fmla="*/ 2435638 w 4838159"/>
              <a:gd name="connsiteY972" fmla="*/ 0 h 5158073"/>
              <a:gd name="connsiteX973" fmla="*/ 2486597 w 4838159"/>
              <a:gd name="connsiteY973" fmla="*/ 0 h 5158073"/>
              <a:gd name="connsiteX974" fmla="*/ 2496122 w 4838159"/>
              <a:gd name="connsiteY974" fmla="*/ 9525 h 5158073"/>
              <a:gd name="connsiteX975" fmla="*/ 2496122 w 4838159"/>
              <a:gd name="connsiteY975" fmla="*/ 9525 h 5158073"/>
              <a:gd name="connsiteX976" fmla="*/ 2496122 w 4838159"/>
              <a:gd name="connsiteY976" fmla="*/ 9526 h 5158073"/>
              <a:gd name="connsiteX977" fmla="*/ 2486597 w 4838159"/>
              <a:gd name="connsiteY977" fmla="*/ 19050 h 5158073"/>
              <a:gd name="connsiteX978" fmla="*/ 2454688 w 4838159"/>
              <a:gd name="connsiteY978" fmla="*/ 19050 h 5158073"/>
              <a:gd name="connsiteX979" fmla="*/ 2454688 w 4838159"/>
              <a:gd name="connsiteY979" fmla="*/ 52197 h 5158073"/>
              <a:gd name="connsiteX980" fmla="*/ 2454688 w 4838159"/>
              <a:gd name="connsiteY980" fmla="*/ 52198 h 5158073"/>
              <a:gd name="connsiteX981" fmla="*/ 2445163 w 4838159"/>
              <a:gd name="connsiteY981" fmla="*/ 61722 h 5158073"/>
              <a:gd name="connsiteX982" fmla="*/ 2435638 w 4838159"/>
              <a:gd name="connsiteY982" fmla="*/ 52198 h 5158073"/>
              <a:gd name="connsiteX983" fmla="*/ 2435638 w 4838159"/>
              <a:gd name="connsiteY983" fmla="*/ 52197 h 5158073"/>
              <a:gd name="connsiteX984" fmla="*/ 2435638 w 4838159"/>
              <a:gd name="connsiteY984" fmla="*/ 0 h 5158073"/>
              <a:gd name="connsiteX985" fmla="*/ 2923033 w 4838159"/>
              <a:gd name="connsiteY985" fmla="*/ 0 h 5158073"/>
              <a:gd name="connsiteX986" fmla="*/ 2973897 w 4838159"/>
              <a:gd name="connsiteY986" fmla="*/ 0 h 5158073"/>
              <a:gd name="connsiteX987" fmla="*/ 2973897 w 4838159"/>
              <a:gd name="connsiteY987" fmla="*/ 0 h 5158073"/>
              <a:gd name="connsiteX988" fmla="*/ 2973897 w 4838159"/>
              <a:gd name="connsiteY988" fmla="*/ 52197 h 5158073"/>
              <a:gd name="connsiteX989" fmla="*/ 2973897 w 4838159"/>
              <a:gd name="connsiteY989" fmla="*/ 52197 h 5158073"/>
              <a:gd name="connsiteX990" fmla="*/ 2964372 w 4838159"/>
              <a:gd name="connsiteY990" fmla="*/ 61722 h 5158073"/>
              <a:gd name="connsiteX991" fmla="*/ 2954847 w 4838159"/>
              <a:gd name="connsiteY991" fmla="*/ 52197 h 5158073"/>
              <a:gd name="connsiteX992" fmla="*/ 2954847 w 4838159"/>
              <a:gd name="connsiteY992" fmla="*/ 52197 h 5158073"/>
              <a:gd name="connsiteX993" fmla="*/ 2954847 w 4838159"/>
              <a:gd name="connsiteY993" fmla="*/ 19050 h 5158073"/>
              <a:gd name="connsiteX994" fmla="*/ 2923033 w 4838159"/>
              <a:gd name="connsiteY994" fmla="*/ 19050 h 5158073"/>
              <a:gd name="connsiteX995" fmla="*/ 2913508 w 4838159"/>
              <a:gd name="connsiteY995" fmla="*/ 9525 h 5158073"/>
              <a:gd name="connsiteX996" fmla="*/ 2913508 w 4838159"/>
              <a:gd name="connsiteY996" fmla="*/ 9525 h 5158073"/>
              <a:gd name="connsiteX997" fmla="*/ 2913508 w 4838159"/>
              <a:gd name="connsiteY997" fmla="*/ 9525 h 5158073"/>
              <a:gd name="connsiteX998" fmla="*/ 2923033 w 4838159"/>
              <a:gd name="connsiteY998" fmla="*/ 0 h 515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</a:cxnLst>
            <a:rect l="l" t="t" r="r" b="b"/>
            <a:pathLst>
              <a:path w="4838159" h="5158073">
                <a:moveTo>
                  <a:pt x="537021" y="3705129"/>
                </a:moveTo>
                <a:cubicBezTo>
                  <a:pt x="542279" y="3705129"/>
                  <a:pt x="546546" y="3709396"/>
                  <a:pt x="546546" y="3714654"/>
                </a:cubicBezTo>
                <a:lnTo>
                  <a:pt x="546546" y="3766851"/>
                </a:lnTo>
                <a:lnTo>
                  <a:pt x="495682" y="3766851"/>
                </a:lnTo>
                <a:cubicBezTo>
                  <a:pt x="490424" y="3766851"/>
                  <a:pt x="486157" y="3762584"/>
                  <a:pt x="486157" y="3757326"/>
                </a:cubicBezTo>
                <a:cubicBezTo>
                  <a:pt x="486157" y="3752069"/>
                  <a:pt x="490424" y="3747801"/>
                  <a:pt x="495682" y="3747801"/>
                </a:cubicBezTo>
                <a:lnTo>
                  <a:pt x="527496" y="3747801"/>
                </a:lnTo>
                <a:lnTo>
                  <a:pt x="527496" y="3714654"/>
                </a:lnTo>
                <a:cubicBezTo>
                  <a:pt x="527496" y="3709396"/>
                  <a:pt x="531763" y="3705129"/>
                  <a:pt x="537021" y="3705129"/>
                </a:cubicBezTo>
                <a:close/>
                <a:moveTo>
                  <a:pt x="17812" y="3705129"/>
                </a:moveTo>
                <a:cubicBezTo>
                  <a:pt x="23070" y="3705129"/>
                  <a:pt x="27337" y="3709396"/>
                  <a:pt x="27337" y="3714654"/>
                </a:cubicBezTo>
                <a:lnTo>
                  <a:pt x="27337" y="3747801"/>
                </a:lnTo>
                <a:lnTo>
                  <a:pt x="59246" y="3747801"/>
                </a:lnTo>
                <a:cubicBezTo>
                  <a:pt x="64504" y="3747801"/>
                  <a:pt x="68771" y="3752069"/>
                  <a:pt x="68771" y="3757326"/>
                </a:cubicBezTo>
                <a:cubicBezTo>
                  <a:pt x="68771" y="3762584"/>
                  <a:pt x="64504" y="3766851"/>
                  <a:pt x="59246" y="3766851"/>
                </a:cubicBezTo>
                <a:lnTo>
                  <a:pt x="8287" y="3766851"/>
                </a:lnTo>
                <a:lnTo>
                  <a:pt x="8287" y="3714654"/>
                </a:lnTo>
                <a:cubicBezTo>
                  <a:pt x="8287" y="3709396"/>
                  <a:pt x="12555" y="3705129"/>
                  <a:pt x="17812" y="3705129"/>
                </a:cubicBezTo>
                <a:close/>
                <a:moveTo>
                  <a:pt x="373889" y="3535079"/>
                </a:moveTo>
                <a:cubicBezTo>
                  <a:pt x="376871" y="3534235"/>
                  <a:pt x="380176" y="3534528"/>
                  <a:pt x="383096" y="3536156"/>
                </a:cubicBezTo>
                <a:lnTo>
                  <a:pt x="473965" y="3585400"/>
                </a:lnTo>
                <a:cubicBezTo>
                  <a:pt x="481385" y="3589401"/>
                  <a:pt x="485995" y="3597164"/>
                  <a:pt x="485966" y="3605593"/>
                </a:cubicBezTo>
                <a:cubicBezTo>
                  <a:pt x="485985" y="3614042"/>
                  <a:pt x="481385" y="3621833"/>
                  <a:pt x="473965" y="3625881"/>
                </a:cubicBezTo>
                <a:lnTo>
                  <a:pt x="294704" y="3722941"/>
                </a:lnTo>
                <a:cubicBezTo>
                  <a:pt x="289475" y="3725885"/>
                  <a:pt x="283569" y="3727427"/>
                  <a:pt x="277559" y="3727418"/>
                </a:cubicBezTo>
                <a:cubicBezTo>
                  <a:pt x="271730" y="3727408"/>
                  <a:pt x="265996" y="3725932"/>
                  <a:pt x="260890" y="3723132"/>
                </a:cubicBezTo>
                <a:lnTo>
                  <a:pt x="81630" y="3626072"/>
                </a:lnTo>
                <a:cubicBezTo>
                  <a:pt x="74191" y="3622033"/>
                  <a:pt x="69552" y="3614251"/>
                  <a:pt x="69533" y="3605784"/>
                </a:cubicBezTo>
                <a:cubicBezTo>
                  <a:pt x="69543" y="3597345"/>
                  <a:pt x="74191" y="3589582"/>
                  <a:pt x="81630" y="3585591"/>
                </a:cubicBezTo>
                <a:lnTo>
                  <a:pt x="172498" y="3536347"/>
                </a:lnTo>
                <a:cubicBezTo>
                  <a:pt x="178290" y="3533213"/>
                  <a:pt x="185510" y="3535365"/>
                  <a:pt x="188643" y="3541157"/>
                </a:cubicBezTo>
                <a:cubicBezTo>
                  <a:pt x="191777" y="3546948"/>
                  <a:pt x="189624" y="3554168"/>
                  <a:pt x="183833" y="3557301"/>
                </a:cubicBezTo>
                <a:lnTo>
                  <a:pt x="94203" y="3605784"/>
                </a:lnTo>
                <a:lnTo>
                  <a:pt x="272225" y="3702177"/>
                </a:lnTo>
                <a:cubicBezTo>
                  <a:pt x="275549" y="3703986"/>
                  <a:pt x="279569" y="3703986"/>
                  <a:pt x="282893" y="3702177"/>
                </a:cubicBezTo>
                <a:lnTo>
                  <a:pt x="460820" y="3605784"/>
                </a:lnTo>
                <a:lnTo>
                  <a:pt x="371285" y="3557301"/>
                </a:lnTo>
                <a:cubicBezTo>
                  <a:pt x="365446" y="3554044"/>
                  <a:pt x="363360" y="3546662"/>
                  <a:pt x="366618" y="3540823"/>
                </a:cubicBezTo>
                <a:cubicBezTo>
                  <a:pt x="368247" y="3537904"/>
                  <a:pt x="370907" y="3535923"/>
                  <a:pt x="373889" y="3535079"/>
                </a:cubicBezTo>
                <a:close/>
                <a:moveTo>
                  <a:pt x="148512" y="3517106"/>
                </a:moveTo>
                <a:lnTo>
                  <a:pt x="148685" y="3517106"/>
                </a:lnTo>
                <a:lnTo>
                  <a:pt x="148400" y="3517201"/>
                </a:lnTo>
                <a:close/>
                <a:moveTo>
                  <a:pt x="114300" y="3353561"/>
                </a:moveTo>
                <a:cubicBezTo>
                  <a:pt x="122825" y="3351561"/>
                  <a:pt x="131350" y="3356847"/>
                  <a:pt x="133350" y="3365372"/>
                </a:cubicBezTo>
                <a:cubicBezTo>
                  <a:pt x="135351" y="3373897"/>
                  <a:pt x="130064" y="3382422"/>
                  <a:pt x="121539" y="3384422"/>
                </a:cubicBezTo>
                <a:cubicBezTo>
                  <a:pt x="59627" y="3398996"/>
                  <a:pt x="31433" y="3419379"/>
                  <a:pt x="31433" y="3432047"/>
                </a:cubicBezTo>
                <a:cubicBezTo>
                  <a:pt x="31433" y="3444715"/>
                  <a:pt x="63913" y="3470147"/>
                  <a:pt x="151067" y="3485673"/>
                </a:cubicBezTo>
                <a:cubicBezTo>
                  <a:pt x="159696" y="3487321"/>
                  <a:pt x="165354" y="3495655"/>
                  <a:pt x="163706" y="3504285"/>
                </a:cubicBezTo>
                <a:lnTo>
                  <a:pt x="148512" y="3517106"/>
                </a:lnTo>
                <a:lnTo>
                  <a:pt x="145923" y="3517106"/>
                </a:lnTo>
                <a:cubicBezTo>
                  <a:pt x="91440" y="3507581"/>
                  <a:pt x="0" y="3484149"/>
                  <a:pt x="0" y="3432142"/>
                </a:cubicBezTo>
                <a:cubicBezTo>
                  <a:pt x="0" y="3389375"/>
                  <a:pt x="62294" y="3365467"/>
                  <a:pt x="114300" y="3353561"/>
                </a:cubicBezTo>
                <a:close/>
                <a:moveTo>
                  <a:pt x="436912" y="3352895"/>
                </a:moveTo>
                <a:cubicBezTo>
                  <a:pt x="513112" y="3370136"/>
                  <a:pt x="555022" y="3398330"/>
                  <a:pt x="555022" y="3432334"/>
                </a:cubicBezTo>
                <a:cubicBezTo>
                  <a:pt x="555022" y="3491675"/>
                  <a:pt x="436436" y="3514058"/>
                  <a:pt x="385382" y="3520917"/>
                </a:cubicBezTo>
                <a:cubicBezTo>
                  <a:pt x="349635" y="3525584"/>
                  <a:pt x="313611" y="3527870"/>
                  <a:pt x="277559" y="3527774"/>
                </a:cubicBezTo>
                <a:cubicBezTo>
                  <a:pt x="268796" y="3528450"/>
                  <a:pt x="261148" y="3521907"/>
                  <a:pt x="260471" y="3513144"/>
                </a:cubicBezTo>
                <a:cubicBezTo>
                  <a:pt x="259795" y="3504391"/>
                  <a:pt x="266339" y="3496732"/>
                  <a:pt x="275102" y="3496056"/>
                </a:cubicBezTo>
                <a:cubicBezTo>
                  <a:pt x="275921" y="3495989"/>
                  <a:pt x="276740" y="3495989"/>
                  <a:pt x="277559" y="3496056"/>
                </a:cubicBezTo>
                <a:cubicBezTo>
                  <a:pt x="312182" y="3496161"/>
                  <a:pt x="346768" y="3493961"/>
                  <a:pt x="381096" y="3489484"/>
                </a:cubicBezTo>
                <a:cubicBezTo>
                  <a:pt x="479203" y="3476244"/>
                  <a:pt x="523304" y="3448145"/>
                  <a:pt x="523304" y="3432334"/>
                </a:cubicBezTo>
                <a:cubicBezTo>
                  <a:pt x="523304" y="3419189"/>
                  <a:pt x="494062" y="3398425"/>
                  <a:pt x="429864" y="3383852"/>
                </a:cubicBezTo>
                <a:cubicBezTo>
                  <a:pt x="421444" y="3381356"/>
                  <a:pt x="416634" y="3372507"/>
                  <a:pt x="419129" y="3364087"/>
                </a:cubicBezTo>
                <a:cubicBezTo>
                  <a:pt x="421396" y="3356410"/>
                  <a:pt x="429016" y="3351619"/>
                  <a:pt x="436912" y="3352895"/>
                </a:cubicBezTo>
                <a:close/>
                <a:moveTo>
                  <a:pt x="277559" y="3326416"/>
                </a:moveTo>
                <a:cubicBezTo>
                  <a:pt x="249623" y="3326416"/>
                  <a:pt x="226982" y="3349057"/>
                  <a:pt x="226982" y="3376993"/>
                </a:cubicBezTo>
                <a:cubicBezTo>
                  <a:pt x="226982" y="3404930"/>
                  <a:pt x="249623" y="3427571"/>
                  <a:pt x="277559" y="3427571"/>
                </a:cubicBezTo>
                <a:cubicBezTo>
                  <a:pt x="305496" y="3427571"/>
                  <a:pt x="328137" y="3404930"/>
                  <a:pt x="328137" y="3376993"/>
                </a:cubicBezTo>
                <a:cubicBezTo>
                  <a:pt x="328137" y="3349057"/>
                  <a:pt x="305496" y="3326416"/>
                  <a:pt x="277559" y="3326416"/>
                </a:cubicBezTo>
                <a:close/>
                <a:moveTo>
                  <a:pt x="277083" y="3253549"/>
                </a:moveTo>
                <a:lnTo>
                  <a:pt x="278321" y="3253549"/>
                </a:lnTo>
                <a:cubicBezTo>
                  <a:pt x="347359" y="3253607"/>
                  <a:pt x="403289" y="3309575"/>
                  <a:pt x="403289" y="3378613"/>
                </a:cubicBezTo>
                <a:cubicBezTo>
                  <a:pt x="403594" y="3404349"/>
                  <a:pt x="396127" y="3429581"/>
                  <a:pt x="381858" y="3451003"/>
                </a:cubicBezTo>
                <a:cubicBezTo>
                  <a:pt x="378810" y="3455479"/>
                  <a:pt x="370714" y="3465862"/>
                  <a:pt x="361189" y="3479006"/>
                </a:cubicBezTo>
                <a:cubicBezTo>
                  <a:pt x="333414" y="3481949"/>
                  <a:pt x="305496" y="3483407"/>
                  <a:pt x="277559" y="3483388"/>
                </a:cubicBezTo>
                <a:cubicBezTo>
                  <a:pt x="261777" y="3483388"/>
                  <a:pt x="248984" y="3496180"/>
                  <a:pt x="248984" y="3511963"/>
                </a:cubicBezTo>
                <a:cubicBezTo>
                  <a:pt x="248984" y="3527746"/>
                  <a:pt x="261777" y="3540538"/>
                  <a:pt x="277559" y="3540538"/>
                </a:cubicBezTo>
                <a:cubicBezTo>
                  <a:pt x="290132" y="3540538"/>
                  <a:pt x="302515" y="3540156"/>
                  <a:pt x="315374" y="3539680"/>
                </a:cubicBezTo>
                <a:lnTo>
                  <a:pt x="278131" y="3587972"/>
                </a:lnTo>
                <a:cubicBezTo>
                  <a:pt x="278131" y="3587972"/>
                  <a:pt x="185834" y="3469386"/>
                  <a:pt x="173356" y="3451003"/>
                </a:cubicBezTo>
                <a:cubicBezTo>
                  <a:pt x="159116" y="3429571"/>
                  <a:pt x="151687" y="3404340"/>
                  <a:pt x="152020" y="3378613"/>
                </a:cubicBezTo>
                <a:cubicBezTo>
                  <a:pt x="152020" y="3309537"/>
                  <a:pt x="208008" y="3253549"/>
                  <a:pt x="277083" y="3253549"/>
                </a:cubicBezTo>
                <a:close/>
                <a:moveTo>
                  <a:pt x="495682" y="3228784"/>
                </a:moveTo>
                <a:lnTo>
                  <a:pt x="546546" y="3228784"/>
                </a:lnTo>
                <a:lnTo>
                  <a:pt x="546546" y="3280981"/>
                </a:lnTo>
                <a:cubicBezTo>
                  <a:pt x="546546" y="3286239"/>
                  <a:pt x="542279" y="3290506"/>
                  <a:pt x="537021" y="3290506"/>
                </a:cubicBezTo>
                <a:cubicBezTo>
                  <a:pt x="531763" y="3290506"/>
                  <a:pt x="527496" y="3286239"/>
                  <a:pt x="527496" y="3280981"/>
                </a:cubicBezTo>
                <a:lnTo>
                  <a:pt x="527496" y="3247834"/>
                </a:lnTo>
                <a:lnTo>
                  <a:pt x="495682" y="3247834"/>
                </a:lnTo>
                <a:cubicBezTo>
                  <a:pt x="490424" y="3247834"/>
                  <a:pt x="486157" y="3243567"/>
                  <a:pt x="486157" y="3238309"/>
                </a:cubicBezTo>
                <a:cubicBezTo>
                  <a:pt x="486157" y="3233051"/>
                  <a:pt x="490424" y="3228784"/>
                  <a:pt x="495682" y="3228784"/>
                </a:cubicBezTo>
                <a:close/>
                <a:moveTo>
                  <a:pt x="8478" y="3228784"/>
                </a:moveTo>
                <a:lnTo>
                  <a:pt x="59246" y="3228784"/>
                </a:lnTo>
                <a:cubicBezTo>
                  <a:pt x="64504" y="3228784"/>
                  <a:pt x="68771" y="3233051"/>
                  <a:pt x="68771" y="3238309"/>
                </a:cubicBezTo>
                <a:cubicBezTo>
                  <a:pt x="68771" y="3243567"/>
                  <a:pt x="64504" y="3247834"/>
                  <a:pt x="59246" y="3247834"/>
                </a:cubicBezTo>
                <a:lnTo>
                  <a:pt x="27338" y="3247834"/>
                </a:lnTo>
                <a:lnTo>
                  <a:pt x="27338" y="3280981"/>
                </a:lnTo>
                <a:cubicBezTo>
                  <a:pt x="27338" y="3286172"/>
                  <a:pt x="23185" y="3290401"/>
                  <a:pt x="18003" y="3290506"/>
                </a:cubicBezTo>
                <a:cubicBezTo>
                  <a:pt x="12745" y="3290506"/>
                  <a:pt x="8478" y="3286239"/>
                  <a:pt x="8478" y="3280981"/>
                </a:cubicBezTo>
                <a:close/>
                <a:moveTo>
                  <a:pt x="3793296" y="3142643"/>
                </a:moveTo>
                <a:cubicBezTo>
                  <a:pt x="3813072" y="3141250"/>
                  <a:pt x="3828812" y="3142679"/>
                  <a:pt x="3840385" y="3146965"/>
                </a:cubicBezTo>
                <a:cubicBezTo>
                  <a:pt x="3862102" y="3154966"/>
                  <a:pt x="3863721" y="3167824"/>
                  <a:pt x="3862674" y="3174682"/>
                </a:cubicBezTo>
                <a:cubicBezTo>
                  <a:pt x="3858197" y="3204781"/>
                  <a:pt x="3788093" y="3215640"/>
                  <a:pt x="3763804" y="3217164"/>
                </a:cubicBezTo>
                <a:lnTo>
                  <a:pt x="3762947" y="3217164"/>
                </a:lnTo>
                <a:cubicBezTo>
                  <a:pt x="3755241" y="3217173"/>
                  <a:pt x="3748878" y="3211144"/>
                  <a:pt x="3748469" y="3203448"/>
                </a:cubicBezTo>
                <a:cubicBezTo>
                  <a:pt x="3748193" y="3195571"/>
                  <a:pt x="3754232" y="3188913"/>
                  <a:pt x="3762090" y="3188398"/>
                </a:cubicBezTo>
                <a:cubicBezTo>
                  <a:pt x="3784283" y="3187207"/>
                  <a:pt x="3806095" y="3182178"/>
                  <a:pt x="3826574" y="3173539"/>
                </a:cubicBezTo>
                <a:cubicBezTo>
                  <a:pt x="3808477" y="3168967"/>
                  <a:pt x="3773425" y="3172682"/>
                  <a:pt x="3729133" y="3183826"/>
                </a:cubicBezTo>
                <a:cubicBezTo>
                  <a:pt x="3721246" y="3185798"/>
                  <a:pt x="3713246" y="3180997"/>
                  <a:pt x="3711274" y="3173111"/>
                </a:cubicBezTo>
                <a:cubicBezTo>
                  <a:pt x="3709302" y="3165224"/>
                  <a:pt x="3714103" y="3157223"/>
                  <a:pt x="3721989" y="3155251"/>
                </a:cubicBezTo>
                <a:cubicBezTo>
                  <a:pt x="3749707" y="3148251"/>
                  <a:pt x="3773520" y="3144036"/>
                  <a:pt x="3793296" y="3142643"/>
                </a:cubicBezTo>
                <a:close/>
                <a:moveTo>
                  <a:pt x="1957351" y="2786671"/>
                </a:moveTo>
                <a:cubicBezTo>
                  <a:pt x="1965085" y="2784442"/>
                  <a:pt x="1973162" y="2788900"/>
                  <a:pt x="1975391" y="2796634"/>
                </a:cubicBezTo>
                <a:cubicBezTo>
                  <a:pt x="1986345" y="2873597"/>
                  <a:pt x="2019111" y="2908553"/>
                  <a:pt x="2049686" y="2932556"/>
                </a:cubicBezTo>
                <a:cubicBezTo>
                  <a:pt x="2081690" y="2957702"/>
                  <a:pt x="2145888" y="2974181"/>
                  <a:pt x="2191418" y="2983706"/>
                </a:cubicBezTo>
                <a:cubicBezTo>
                  <a:pt x="2201800" y="2985896"/>
                  <a:pt x="2214945" y="2986658"/>
                  <a:pt x="2220850" y="2977800"/>
                </a:cubicBezTo>
                <a:cubicBezTo>
                  <a:pt x="2226089" y="2967370"/>
                  <a:pt x="2225213" y="2954911"/>
                  <a:pt x="2218564" y="2945320"/>
                </a:cubicBezTo>
                <a:cubicBezTo>
                  <a:pt x="2217421" y="2943605"/>
                  <a:pt x="2216183" y="2941891"/>
                  <a:pt x="2214945" y="2940272"/>
                </a:cubicBezTo>
                <a:cubicBezTo>
                  <a:pt x="2200981" y="2922022"/>
                  <a:pt x="2191904" y="2900514"/>
                  <a:pt x="2188560" y="2877788"/>
                </a:cubicBezTo>
                <a:cubicBezTo>
                  <a:pt x="2187322" y="2871596"/>
                  <a:pt x="2184750" y="2863881"/>
                  <a:pt x="2179512" y="2862071"/>
                </a:cubicBezTo>
                <a:cubicBezTo>
                  <a:pt x="2171701" y="2859214"/>
                  <a:pt x="2156080" y="2866262"/>
                  <a:pt x="2146555" y="2874358"/>
                </a:cubicBezTo>
                <a:cubicBezTo>
                  <a:pt x="2140373" y="2879616"/>
                  <a:pt x="2131096" y="2878873"/>
                  <a:pt x="2125838" y="2872692"/>
                </a:cubicBezTo>
                <a:cubicBezTo>
                  <a:pt x="2120580" y="2866510"/>
                  <a:pt x="2121323" y="2857232"/>
                  <a:pt x="2127505" y="2851975"/>
                </a:cubicBezTo>
                <a:cubicBezTo>
                  <a:pt x="2130839" y="2849213"/>
                  <a:pt x="2161224" y="2825019"/>
                  <a:pt x="2188846" y="2834544"/>
                </a:cubicBezTo>
                <a:cubicBezTo>
                  <a:pt x="2198847" y="2838068"/>
                  <a:pt x="2211801" y="2847498"/>
                  <a:pt x="2216755" y="2872073"/>
                </a:cubicBezTo>
                <a:cubicBezTo>
                  <a:pt x="2219222" y="2890694"/>
                  <a:pt x="2226622" y="2908325"/>
                  <a:pt x="2238186" y="2923127"/>
                </a:cubicBezTo>
                <a:lnTo>
                  <a:pt x="2242091" y="2928651"/>
                </a:lnTo>
                <a:cubicBezTo>
                  <a:pt x="2255512" y="2948053"/>
                  <a:pt x="2256550" y="2973457"/>
                  <a:pt x="2244758" y="2993897"/>
                </a:cubicBezTo>
                <a:cubicBezTo>
                  <a:pt x="2235462" y="3007470"/>
                  <a:pt x="2219745" y="3015195"/>
                  <a:pt x="2203324" y="3014281"/>
                </a:cubicBezTo>
                <a:cubicBezTo>
                  <a:pt x="2197114" y="3014214"/>
                  <a:pt x="2190913" y="3013519"/>
                  <a:pt x="2184846" y="3012185"/>
                </a:cubicBezTo>
                <a:cubicBezTo>
                  <a:pt x="2132458" y="3000374"/>
                  <a:pt x="2066450" y="2982563"/>
                  <a:pt x="2031303" y="2955035"/>
                </a:cubicBezTo>
                <a:cubicBezTo>
                  <a:pt x="1996155" y="2927508"/>
                  <a:pt x="1958627" y="2887503"/>
                  <a:pt x="1946149" y="2800349"/>
                </a:cubicBezTo>
                <a:lnTo>
                  <a:pt x="1946816" y="2800730"/>
                </a:lnTo>
                <a:cubicBezTo>
                  <a:pt x="1946787" y="2794215"/>
                  <a:pt x="1951093" y="2788481"/>
                  <a:pt x="1957351" y="2786671"/>
                </a:cubicBezTo>
                <a:close/>
                <a:moveTo>
                  <a:pt x="1630538" y="2571321"/>
                </a:moveTo>
                <a:cubicBezTo>
                  <a:pt x="1641244" y="2571321"/>
                  <a:pt x="1649921" y="2579999"/>
                  <a:pt x="1649921" y="2590705"/>
                </a:cubicBezTo>
                <a:cubicBezTo>
                  <a:pt x="1649378" y="2728360"/>
                  <a:pt x="1677573" y="2864615"/>
                  <a:pt x="1732694" y="2990755"/>
                </a:cubicBezTo>
                <a:cubicBezTo>
                  <a:pt x="1732751" y="2990888"/>
                  <a:pt x="1732817" y="2991022"/>
                  <a:pt x="1732875" y="2991145"/>
                </a:cubicBezTo>
                <a:cubicBezTo>
                  <a:pt x="1737132" y="3000765"/>
                  <a:pt x="1732789" y="3012024"/>
                  <a:pt x="1723169" y="3016282"/>
                </a:cubicBezTo>
                <a:cubicBezTo>
                  <a:pt x="1720711" y="3017368"/>
                  <a:pt x="1718044" y="3017920"/>
                  <a:pt x="1715358" y="3017901"/>
                </a:cubicBezTo>
                <a:cubicBezTo>
                  <a:pt x="1707633" y="3018025"/>
                  <a:pt x="1700594" y="3013472"/>
                  <a:pt x="1697546" y="3006376"/>
                </a:cubicBezTo>
                <a:cubicBezTo>
                  <a:pt x="1640129" y="2875340"/>
                  <a:pt x="1610697" y="2733761"/>
                  <a:pt x="1611154" y="2590705"/>
                </a:cubicBezTo>
                <a:cubicBezTo>
                  <a:pt x="1611154" y="2579999"/>
                  <a:pt x="1619832" y="2571321"/>
                  <a:pt x="1630538" y="2571321"/>
                </a:cubicBezTo>
                <a:close/>
                <a:moveTo>
                  <a:pt x="2006799" y="2565202"/>
                </a:moveTo>
                <a:cubicBezTo>
                  <a:pt x="2019991" y="2563749"/>
                  <a:pt x="2032730" y="2565369"/>
                  <a:pt x="2044922" y="2570131"/>
                </a:cubicBezTo>
                <a:cubicBezTo>
                  <a:pt x="2077689" y="2582609"/>
                  <a:pt x="2104168" y="2616137"/>
                  <a:pt x="2123694" y="2669667"/>
                </a:cubicBezTo>
                <a:cubicBezTo>
                  <a:pt x="2139982" y="2714625"/>
                  <a:pt x="2134172" y="2762155"/>
                  <a:pt x="2131314" y="2785015"/>
                </a:cubicBezTo>
                <a:lnTo>
                  <a:pt x="2130647" y="2790635"/>
                </a:lnTo>
                <a:cubicBezTo>
                  <a:pt x="2128171" y="2813018"/>
                  <a:pt x="2112645" y="2818543"/>
                  <a:pt x="2097596" y="2823877"/>
                </a:cubicBezTo>
                <a:cubicBezTo>
                  <a:pt x="2091109" y="2826001"/>
                  <a:pt x="2084756" y="2828487"/>
                  <a:pt x="2078546" y="2831306"/>
                </a:cubicBezTo>
                <a:cubicBezTo>
                  <a:pt x="2076536" y="2832316"/>
                  <a:pt x="2074317" y="2832802"/>
                  <a:pt x="2072069" y="2832735"/>
                </a:cubicBezTo>
                <a:cubicBezTo>
                  <a:pt x="2066373" y="2832735"/>
                  <a:pt x="2061201" y="2829420"/>
                  <a:pt x="2058819" y="2824248"/>
                </a:cubicBezTo>
                <a:cubicBezTo>
                  <a:pt x="2055457" y="2816943"/>
                  <a:pt x="2058657" y="2808284"/>
                  <a:pt x="2065973" y="2804922"/>
                </a:cubicBezTo>
                <a:cubicBezTo>
                  <a:pt x="2074355" y="2801112"/>
                  <a:pt x="2081594" y="2798540"/>
                  <a:pt x="2087404" y="2796445"/>
                </a:cubicBezTo>
                <a:cubicBezTo>
                  <a:pt x="2100834" y="2791778"/>
                  <a:pt x="2100834" y="2791396"/>
                  <a:pt x="2101311" y="2787491"/>
                </a:cubicBezTo>
                <a:lnTo>
                  <a:pt x="2102454" y="2781395"/>
                </a:lnTo>
                <a:cubicBezTo>
                  <a:pt x="2105025" y="2760821"/>
                  <a:pt x="2110264" y="2717768"/>
                  <a:pt x="2096262" y="2679668"/>
                </a:cubicBezTo>
                <a:cubicBezTo>
                  <a:pt x="2075783" y="2623280"/>
                  <a:pt x="2051399" y="2603754"/>
                  <a:pt x="2034540" y="2597277"/>
                </a:cubicBezTo>
                <a:cubicBezTo>
                  <a:pt x="2016119" y="2591276"/>
                  <a:pt x="1995983" y="2593867"/>
                  <a:pt x="1979676" y="2604326"/>
                </a:cubicBezTo>
                <a:cubicBezTo>
                  <a:pt x="1979057" y="2604726"/>
                  <a:pt x="1978400" y="2605068"/>
                  <a:pt x="1977724" y="2605373"/>
                </a:cubicBezTo>
                <a:cubicBezTo>
                  <a:pt x="1970361" y="2608621"/>
                  <a:pt x="1961760" y="2605287"/>
                  <a:pt x="1958512" y="2597915"/>
                </a:cubicBezTo>
                <a:cubicBezTo>
                  <a:pt x="1955264" y="2590552"/>
                  <a:pt x="1958598" y="2581951"/>
                  <a:pt x="1965960" y="2578703"/>
                </a:cubicBezTo>
                <a:cubicBezTo>
                  <a:pt x="1979962" y="2571179"/>
                  <a:pt x="1993607" y="2566654"/>
                  <a:pt x="2006799" y="2565202"/>
                </a:cubicBezTo>
                <a:close/>
                <a:moveTo>
                  <a:pt x="1993506" y="2484177"/>
                </a:moveTo>
                <a:cubicBezTo>
                  <a:pt x="2047727" y="2481114"/>
                  <a:pt x="2087214" y="2500527"/>
                  <a:pt x="2112932" y="2520315"/>
                </a:cubicBezTo>
                <a:cubicBezTo>
                  <a:pt x="2169605" y="2563940"/>
                  <a:pt x="2197609" y="2638901"/>
                  <a:pt x="2195228" y="2687288"/>
                </a:cubicBezTo>
                <a:cubicBezTo>
                  <a:pt x="2194704" y="2697994"/>
                  <a:pt x="2185598" y="2706243"/>
                  <a:pt x="2174892" y="2705719"/>
                </a:cubicBezTo>
                <a:cubicBezTo>
                  <a:pt x="2164186" y="2705195"/>
                  <a:pt x="2155937" y="2696089"/>
                  <a:pt x="2156461" y="2685383"/>
                </a:cubicBezTo>
                <a:cubicBezTo>
                  <a:pt x="2158080" y="2652332"/>
                  <a:pt x="2138363" y="2589181"/>
                  <a:pt x="2089310" y="2551081"/>
                </a:cubicBezTo>
                <a:cubicBezTo>
                  <a:pt x="2050448" y="2520410"/>
                  <a:pt x="2002251" y="2514219"/>
                  <a:pt x="1946435" y="2532031"/>
                </a:cubicBezTo>
                <a:cubicBezTo>
                  <a:pt x="1908459" y="2543375"/>
                  <a:pt x="1877731" y="2571436"/>
                  <a:pt x="1862996" y="2608231"/>
                </a:cubicBezTo>
                <a:cubicBezTo>
                  <a:pt x="1824324" y="2700242"/>
                  <a:pt x="1862805" y="2831687"/>
                  <a:pt x="1887570" y="2881217"/>
                </a:cubicBezTo>
                <a:cubicBezTo>
                  <a:pt x="1929575" y="2965133"/>
                  <a:pt x="1982058" y="3023235"/>
                  <a:pt x="2074832" y="3088481"/>
                </a:cubicBezTo>
                <a:cubicBezTo>
                  <a:pt x="2144650" y="3137345"/>
                  <a:pt x="2200943" y="3157919"/>
                  <a:pt x="2230375" y="3144870"/>
                </a:cubicBezTo>
                <a:cubicBezTo>
                  <a:pt x="2245901" y="3138012"/>
                  <a:pt x="2255521" y="3120104"/>
                  <a:pt x="2258950" y="3091529"/>
                </a:cubicBezTo>
                <a:cubicBezTo>
                  <a:pt x="2258978" y="3091272"/>
                  <a:pt x="2259007" y="3091025"/>
                  <a:pt x="2259045" y="3090767"/>
                </a:cubicBezTo>
                <a:cubicBezTo>
                  <a:pt x="2260512" y="3080357"/>
                  <a:pt x="2270151" y="3073099"/>
                  <a:pt x="2280572" y="3074575"/>
                </a:cubicBezTo>
                <a:cubicBezTo>
                  <a:pt x="2280762" y="3074594"/>
                  <a:pt x="2280953" y="3074623"/>
                  <a:pt x="2281143" y="3074642"/>
                </a:cubicBezTo>
                <a:cubicBezTo>
                  <a:pt x="2291564" y="3076070"/>
                  <a:pt x="2298860" y="3085681"/>
                  <a:pt x="2297431" y="3096101"/>
                </a:cubicBezTo>
                <a:cubicBezTo>
                  <a:pt x="2292287" y="3139154"/>
                  <a:pt x="2274857" y="3167539"/>
                  <a:pt x="2246282" y="3180303"/>
                </a:cubicBezTo>
                <a:cubicBezTo>
                  <a:pt x="2234776" y="3185274"/>
                  <a:pt x="2222336" y="3187741"/>
                  <a:pt x="2209801" y="3187541"/>
                </a:cubicBezTo>
                <a:cubicBezTo>
                  <a:pt x="2168844" y="3187541"/>
                  <a:pt x="2116170" y="3165062"/>
                  <a:pt x="2052543" y="3120200"/>
                </a:cubicBezTo>
                <a:cubicBezTo>
                  <a:pt x="1954055" y="3050953"/>
                  <a:pt x="1898048" y="2988755"/>
                  <a:pt x="1852995" y="2898553"/>
                </a:cubicBezTo>
                <a:cubicBezTo>
                  <a:pt x="1820514" y="2833783"/>
                  <a:pt x="1784986" y="2693575"/>
                  <a:pt x="1827277" y="2593181"/>
                </a:cubicBezTo>
                <a:cubicBezTo>
                  <a:pt x="1846260" y="2546052"/>
                  <a:pt x="1885665" y="2510123"/>
                  <a:pt x="1934338" y="2495550"/>
                </a:cubicBezTo>
                <a:cubicBezTo>
                  <a:pt x="1955721" y="2488716"/>
                  <a:pt x="1975432" y="2485198"/>
                  <a:pt x="1993506" y="2484177"/>
                </a:cubicBezTo>
                <a:close/>
                <a:moveTo>
                  <a:pt x="2676050" y="2432875"/>
                </a:moveTo>
                <a:cubicBezTo>
                  <a:pt x="2672687" y="2448525"/>
                  <a:pt x="2671030" y="2464498"/>
                  <a:pt x="2671096" y="2480500"/>
                </a:cubicBezTo>
                <a:cubicBezTo>
                  <a:pt x="2671096" y="2540317"/>
                  <a:pt x="2676050" y="2609659"/>
                  <a:pt x="2712626" y="2670143"/>
                </a:cubicBezTo>
                <a:cubicBezTo>
                  <a:pt x="2745487" y="2724340"/>
                  <a:pt x="2832545" y="2868168"/>
                  <a:pt x="3081719" y="2907506"/>
                </a:cubicBezTo>
                <a:cubicBezTo>
                  <a:pt x="3222404" y="2929604"/>
                  <a:pt x="3544539" y="2995993"/>
                  <a:pt x="3757614" y="3040380"/>
                </a:cubicBezTo>
                <a:cubicBezTo>
                  <a:pt x="3802762" y="3049714"/>
                  <a:pt x="3842672" y="3058001"/>
                  <a:pt x="3874771" y="3064478"/>
                </a:cubicBezTo>
                <a:cubicBezTo>
                  <a:pt x="3841328" y="3046180"/>
                  <a:pt x="3806953" y="3029617"/>
                  <a:pt x="3771806" y="3014853"/>
                </a:cubicBezTo>
                <a:cubicBezTo>
                  <a:pt x="3729324" y="2996279"/>
                  <a:pt x="3623978" y="2972943"/>
                  <a:pt x="3502058" y="2945892"/>
                </a:cubicBezTo>
                <a:cubicBezTo>
                  <a:pt x="3300223" y="2900934"/>
                  <a:pt x="3048858" y="2845213"/>
                  <a:pt x="2911508" y="2774442"/>
                </a:cubicBezTo>
                <a:cubicBezTo>
                  <a:pt x="2791874" y="2712720"/>
                  <a:pt x="2737200" y="2597753"/>
                  <a:pt x="2748439" y="2432875"/>
                </a:cubicBezTo>
                <a:close/>
                <a:moveTo>
                  <a:pt x="1633729" y="2224659"/>
                </a:moveTo>
                <a:cubicBezTo>
                  <a:pt x="1538193" y="2224659"/>
                  <a:pt x="1499426" y="2280380"/>
                  <a:pt x="1491901" y="2292953"/>
                </a:cubicBezTo>
                <a:lnTo>
                  <a:pt x="1470375" y="2437733"/>
                </a:lnTo>
                <a:cubicBezTo>
                  <a:pt x="1509332" y="2407787"/>
                  <a:pt x="1557472" y="2392270"/>
                  <a:pt x="1606583" y="2393823"/>
                </a:cubicBezTo>
                <a:lnTo>
                  <a:pt x="3345371" y="2393823"/>
                </a:lnTo>
                <a:cubicBezTo>
                  <a:pt x="3392082" y="2393823"/>
                  <a:pt x="3429953" y="2355951"/>
                  <a:pt x="3429953" y="2309241"/>
                </a:cubicBezTo>
                <a:cubicBezTo>
                  <a:pt x="3429953" y="2262530"/>
                  <a:pt x="3392082" y="2224659"/>
                  <a:pt x="3345371" y="2224659"/>
                </a:cubicBezTo>
                <a:close/>
                <a:moveTo>
                  <a:pt x="2996089" y="2155031"/>
                </a:moveTo>
                <a:cubicBezTo>
                  <a:pt x="2948636" y="2154974"/>
                  <a:pt x="2901744" y="2165347"/>
                  <a:pt x="2858739" y="2185416"/>
                </a:cubicBezTo>
                <a:lnTo>
                  <a:pt x="3345371" y="2185416"/>
                </a:lnTo>
                <a:cubicBezTo>
                  <a:pt x="3406102" y="2190188"/>
                  <a:pt x="3454337" y="2238422"/>
                  <a:pt x="3459109" y="2299154"/>
                </a:cubicBezTo>
                <a:cubicBezTo>
                  <a:pt x="3464472" y="2367334"/>
                  <a:pt x="3413551" y="2426941"/>
                  <a:pt x="3345371" y="2432304"/>
                </a:cubicBezTo>
                <a:lnTo>
                  <a:pt x="2786730" y="2432304"/>
                </a:lnTo>
                <a:cubicBezTo>
                  <a:pt x="2782158" y="2491645"/>
                  <a:pt x="2772062" y="2658522"/>
                  <a:pt x="2928843" y="2739295"/>
                </a:cubicBezTo>
                <a:cubicBezTo>
                  <a:pt x="3061526" y="2807875"/>
                  <a:pt x="3309843" y="2862929"/>
                  <a:pt x="3509868" y="2907125"/>
                </a:cubicBezTo>
                <a:cubicBezTo>
                  <a:pt x="3638932" y="2935700"/>
                  <a:pt x="3740849" y="2958274"/>
                  <a:pt x="3786855" y="2978467"/>
                </a:cubicBezTo>
                <a:cubicBezTo>
                  <a:pt x="3877152" y="3017996"/>
                  <a:pt x="3939255" y="3047904"/>
                  <a:pt x="3967830" y="3095529"/>
                </a:cubicBezTo>
                <a:cubicBezTo>
                  <a:pt x="3975517" y="3105788"/>
                  <a:pt x="3978936" y="3118618"/>
                  <a:pt x="3977355" y="3131344"/>
                </a:cubicBezTo>
                <a:cubicBezTo>
                  <a:pt x="3973564" y="3153565"/>
                  <a:pt x="3962667" y="3173949"/>
                  <a:pt x="3946304" y="3189446"/>
                </a:cubicBezTo>
                <a:lnTo>
                  <a:pt x="4227291" y="3189446"/>
                </a:lnTo>
                <a:cubicBezTo>
                  <a:pt x="4177380" y="3123343"/>
                  <a:pt x="4091083" y="3009709"/>
                  <a:pt x="4034505" y="2948368"/>
                </a:cubicBezTo>
                <a:cubicBezTo>
                  <a:pt x="3964306" y="2872263"/>
                  <a:pt x="3889249" y="2763583"/>
                  <a:pt x="3889249" y="2686526"/>
                </a:cubicBezTo>
                <a:lnTo>
                  <a:pt x="3889249" y="2155031"/>
                </a:lnTo>
                <a:close/>
                <a:moveTo>
                  <a:pt x="3973069" y="2126456"/>
                </a:moveTo>
                <a:lnTo>
                  <a:pt x="3973069" y="2632710"/>
                </a:lnTo>
                <a:cubicBezTo>
                  <a:pt x="3972631" y="2674839"/>
                  <a:pt x="3982023" y="2716482"/>
                  <a:pt x="4000501" y="2754344"/>
                </a:cubicBezTo>
                <a:cubicBezTo>
                  <a:pt x="4008921" y="2771241"/>
                  <a:pt x="4019380" y="2787043"/>
                  <a:pt x="4031647" y="2801397"/>
                </a:cubicBezTo>
                <a:cubicBezTo>
                  <a:pt x="4079939" y="2857119"/>
                  <a:pt x="4248341" y="3082480"/>
                  <a:pt x="4301491" y="3153822"/>
                </a:cubicBezTo>
                <a:cubicBezTo>
                  <a:pt x="4305749" y="3140373"/>
                  <a:pt x="4307711" y="3126305"/>
                  <a:pt x="4307301" y="3112198"/>
                </a:cubicBezTo>
                <a:lnTo>
                  <a:pt x="4307301" y="2761774"/>
                </a:lnTo>
                <a:cubicBezTo>
                  <a:pt x="4307301" y="2662999"/>
                  <a:pt x="4274154" y="2570416"/>
                  <a:pt x="4199954" y="2462974"/>
                </a:cubicBezTo>
                <a:lnTo>
                  <a:pt x="4200145" y="2462688"/>
                </a:lnTo>
                <a:cubicBezTo>
                  <a:pt x="4170903" y="2420302"/>
                  <a:pt x="4034029" y="2217705"/>
                  <a:pt x="3973069" y="2126456"/>
                </a:cubicBezTo>
                <a:close/>
                <a:moveTo>
                  <a:pt x="1941291" y="2045113"/>
                </a:moveTo>
                <a:cubicBezTo>
                  <a:pt x="1931975" y="2045113"/>
                  <a:pt x="1924431" y="2052657"/>
                  <a:pt x="1924431" y="2061972"/>
                </a:cubicBezTo>
                <a:cubicBezTo>
                  <a:pt x="1924431" y="2071288"/>
                  <a:pt x="1931975" y="2078831"/>
                  <a:pt x="1941291" y="2078831"/>
                </a:cubicBezTo>
                <a:cubicBezTo>
                  <a:pt x="1950577" y="2078784"/>
                  <a:pt x="1958102" y="2071259"/>
                  <a:pt x="1958150" y="2061972"/>
                </a:cubicBezTo>
                <a:cubicBezTo>
                  <a:pt x="1958150" y="2052657"/>
                  <a:pt x="1950606" y="2045113"/>
                  <a:pt x="1941291" y="2045113"/>
                </a:cubicBezTo>
                <a:close/>
                <a:moveTo>
                  <a:pt x="3502438" y="1804606"/>
                </a:moveTo>
                <a:cubicBezTo>
                  <a:pt x="3493076" y="1804663"/>
                  <a:pt x="3485522" y="1812293"/>
                  <a:pt x="3485579" y="1821656"/>
                </a:cubicBezTo>
                <a:cubicBezTo>
                  <a:pt x="3485637" y="1830981"/>
                  <a:pt x="3493209" y="1838515"/>
                  <a:pt x="3502534" y="1838515"/>
                </a:cubicBezTo>
                <a:cubicBezTo>
                  <a:pt x="3502562" y="1838515"/>
                  <a:pt x="3502601" y="1838515"/>
                  <a:pt x="3502629" y="1838515"/>
                </a:cubicBezTo>
                <a:cubicBezTo>
                  <a:pt x="3511992" y="1838458"/>
                  <a:pt x="3519536" y="1830829"/>
                  <a:pt x="3519489" y="1821466"/>
                </a:cubicBezTo>
                <a:cubicBezTo>
                  <a:pt x="3519431" y="1812103"/>
                  <a:pt x="3511802" y="1804549"/>
                  <a:pt x="3502438" y="1804606"/>
                </a:cubicBezTo>
                <a:close/>
                <a:moveTo>
                  <a:pt x="3047811" y="1790795"/>
                </a:moveTo>
                <a:cubicBezTo>
                  <a:pt x="3038448" y="1790852"/>
                  <a:pt x="3030894" y="1798481"/>
                  <a:pt x="3030951" y="1807844"/>
                </a:cubicBezTo>
                <a:cubicBezTo>
                  <a:pt x="3031008" y="1817207"/>
                  <a:pt x="3038638" y="1824761"/>
                  <a:pt x="3048001" y="1824704"/>
                </a:cubicBezTo>
                <a:cubicBezTo>
                  <a:pt x="3057326" y="1824656"/>
                  <a:pt x="3064860" y="1817074"/>
                  <a:pt x="3064860" y="1807749"/>
                </a:cubicBezTo>
                <a:cubicBezTo>
                  <a:pt x="3064860" y="1807720"/>
                  <a:pt x="3064860" y="1807682"/>
                  <a:pt x="3064860" y="1807654"/>
                </a:cubicBezTo>
                <a:cubicBezTo>
                  <a:pt x="3064803" y="1798291"/>
                  <a:pt x="3057174" y="1790747"/>
                  <a:pt x="3047811" y="1790795"/>
                </a:cubicBezTo>
                <a:close/>
                <a:moveTo>
                  <a:pt x="3506864" y="1765401"/>
                </a:moveTo>
                <a:cubicBezTo>
                  <a:pt x="3514138" y="1766012"/>
                  <a:pt x="3521412" y="1768059"/>
                  <a:pt x="3528280" y="1771669"/>
                </a:cubicBezTo>
                <a:cubicBezTo>
                  <a:pt x="3555750" y="1786118"/>
                  <a:pt x="3566313" y="1820094"/>
                  <a:pt x="3551873" y="1847564"/>
                </a:cubicBezTo>
                <a:cubicBezTo>
                  <a:pt x="3619110" y="1929441"/>
                  <a:pt x="3674927" y="2020052"/>
                  <a:pt x="3717799" y="2116931"/>
                </a:cubicBezTo>
                <a:lnTo>
                  <a:pt x="3889249" y="2116931"/>
                </a:lnTo>
                <a:lnTo>
                  <a:pt x="3889249" y="2094833"/>
                </a:lnTo>
                <a:cubicBezTo>
                  <a:pt x="3889249" y="2071525"/>
                  <a:pt x="3908137" y="2052637"/>
                  <a:pt x="3931445" y="2052637"/>
                </a:cubicBezTo>
                <a:lnTo>
                  <a:pt x="3946113" y="2052637"/>
                </a:lnTo>
                <a:lnTo>
                  <a:pt x="3950399" y="2052637"/>
                </a:lnTo>
                <a:lnTo>
                  <a:pt x="3953828" y="2052637"/>
                </a:lnTo>
                <a:cubicBezTo>
                  <a:pt x="3958629" y="2052628"/>
                  <a:pt x="3963258" y="2054428"/>
                  <a:pt x="3966782" y="2057686"/>
                </a:cubicBezTo>
                <a:cubicBezTo>
                  <a:pt x="3973611" y="2061153"/>
                  <a:pt x="3979422" y="2066344"/>
                  <a:pt x="3983642" y="2072735"/>
                </a:cubicBezTo>
                <a:cubicBezTo>
                  <a:pt x="4022027" y="2130647"/>
                  <a:pt x="4198526" y="2392108"/>
                  <a:pt x="4232149" y="2440781"/>
                </a:cubicBezTo>
                <a:cubicBezTo>
                  <a:pt x="4285298" y="2517553"/>
                  <a:pt x="4346258" y="2623661"/>
                  <a:pt x="4345972" y="2761488"/>
                </a:cubicBezTo>
                <a:lnTo>
                  <a:pt x="4345972" y="3111055"/>
                </a:lnTo>
                <a:cubicBezTo>
                  <a:pt x="4345972" y="3161728"/>
                  <a:pt x="4330447" y="3184969"/>
                  <a:pt x="4317397" y="3199828"/>
                </a:cubicBezTo>
                <a:cubicBezTo>
                  <a:pt x="4313302" y="3204400"/>
                  <a:pt x="4307872" y="3209639"/>
                  <a:pt x="4305587" y="3211830"/>
                </a:cubicBezTo>
                <a:cubicBezTo>
                  <a:pt x="4303301" y="3214021"/>
                  <a:pt x="4301110" y="3216116"/>
                  <a:pt x="4299110" y="3218307"/>
                </a:cubicBezTo>
                <a:cubicBezTo>
                  <a:pt x="4292556" y="3225270"/>
                  <a:pt x="4283431" y="3229232"/>
                  <a:pt x="4273868" y="3229261"/>
                </a:cubicBezTo>
                <a:lnTo>
                  <a:pt x="4271773" y="3229261"/>
                </a:lnTo>
                <a:cubicBezTo>
                  <a:pt x="4269115" y="3229127"/>
                  <a:pt x="4266496" y="3228641"/>
                  <a:pt x="4263962" y="3227832"/>
                </a:cubicBezTo>
                <a:lnTo>
                  <a:pt x="3892487" y="3227832"/>
                </a:lnTo>
                <a:cubicBezTo>
                  <a:pt x="3891477" y="3227927"/>
                  <a:pt x="3890449" y="3227927"/>
                  <a:pt x="3889439" y="3227832"/>
                </a:cubicBezTo>
                <a:cubicBezTo>
                  <a:pt x="3848291" y="3254121"/>
                  <a:pt x="3791999" y="3287554"/>
                  <a:pt x="3755042" y="3299555"/>
                </a:cubicBezTo>
                <a:cubicBezTo>
                  <a:pt x="3745688" y="3310395"/>
                  <a:pt x="3741354" y="3324682"/>
                  <a:pt x="3743135" y="3338893"/>
                </a:cubicBezTo>
                <a:cubicBezTo>
                  <a:pt x="3745212" y="3351323"/>
                  <a:pt x="3748622" y="3363496"/>
                  <a:pt x="3753327" y="3375184"/>
                </a:cubicBezTo>
                <a:cubicBezTo>
                  <a:pt x="3766662" y="3413950"/>
                  <a:pt x="3786855" y="3471862"/>
                  <a:pt x="3732467" y="3499009"/>
                </a:cubicBezTo>
                <a:cubicBezTo>
                  <a:pt x="3707988" y="3511296"/>
                  <a:pt x="3680461" y="3523774"/>
                  <a:pt x="3657601" y="3533299"/>
                </a:cubicBezTo>
                <a:cubicBezTo>
                  <a:pt x="3703226" y="3553682"/>
                  <a:pt x="3724942" y="3589401"/>
                  <a:pt x="3718465" y="3631501"/>
                </a:cubicBezTo>
                <a:cubicBezTo>
                  <a:pt x="3711988" y="3673602"/>
                  <a:pt x="3687985" y="3694081"/>
                  <a:pt x="3666840" y="3712178"/>
                </a:cubicBezTo>
                <a:cubicBezTo>
                  <a:pt x="3642075" y="3733228"/>
                  <a:pt x="3620739" y="3751516"/>
                  <a:pt x="3620739" y="3806095"/>
                </a:cubicBezTo>
                <a:cubicBezTo>
                  <a:pt x="3620473" y="3875189"/>
                  <a:pt x="3602879" y="3943102"/>
                  <a:pt x="3569590" y="4003643"/>
                </a:cubicBezTo>
                <a:cubicBezTo>
                  <a:pt x="3527299" y="4077748"/>
                  <a:pt x="3464815" y="4119467"/>
                  <a:pt x="3388615" y="4125373"/>
                </a:cubicBezTo>
                <a:cubicBezTo>
                  <a:pt x="3277649" y="4134041"/>
                  <a:pt x="3127058" y="4112705"/>
                  <a:pt x="3047239" y="4099179"/>
                </a:cubicBezTo>
                <a:cubicBezTo>
                  <a:pt x="2984488" y="4087768"/>
                  <a:pt x="2920937" y="4114571"/>
                  <a:pt x="2885314" y="4167473"/>
                </a:cubicBezTo>
                <a:cubicBezTo>
                  <a:pt x="2859977" y="4206526"/>
                  <a:pt x="2821401" y="4289965"/>
                  <a:pt x="2849976" y="4415123"/>
                </a:cubicBezTo>
                <a:cubicBezTo>
                  <a:pt x="2893505" y="4607528"/>
                  <a:pt x="3205258" y="4914519"/>
                  <a:pt x="3476531" y="5105591"/>
                </a:cubicBezTo>
                <a:lnTo>
                  <a:pt x="3500533" y="5122735"/>
                </a:lnTo>
                <a:cubicBezTo>
                  <a:pt x="3509211" y="5128993"/>
                  <a:pt x="3511173" y="5141109"/>
                  <a:pt x="3504915" y="5149786"/>
                </a:cubicBezTo>
                <a:cubicBezTo>
                  <a:pt x="3498657" y="5158464"/>
                  <a:pt x="3486541" y="5160426"/>
                  <a:pt x="3477864" y="5154168"/>
                </a:cubicBezTo>
                <a:lnTo>
                  <a:pt x="3454147" y="5137308"/>
                </a:lnTo>
                <a:cubicBezTo>
                  <a:pt x="3224308" y="4975383"/>
                  <a:pt x="2863597" y="4652200"/>
                  <a:pt x="2812162" y="4423600"/>
                </a:cubicBezTo>
                <a:cubicBezTo>
                  <a:pt x="2780729" y="4284535"/>
                  <a:pt x="2824259" y="4190333"/>
                  <a:pt x="2852834" y="4146614"/>
                </a:cubicBezTo>
                <a:cubicBezTo>
                  <a:pt x="2896839" y="4080529"/>
                  <a:pt x="2975858" y="4046858"/>
                  <a:pt x="3054002" y="4060889"/>
                </a:cubicBezTo>
                <a:cubicBezTo>
                  <a:pt x="3142679" y="4076633"/>
                  <a:pt x="3232386" y="4085901"/>
                  <a:pt x="3322416" y="4088606"/>
                </a:cubicBezTo>
                <a:cubicBezTo>
                  <a:pt x="3284040" y="4070328"/>
                  <a:pt x="3246673" y="4049972"/>
                  <a:pt x="3210498" y="4027646"/>
                </a:cubicBezTo>
                <a:cubicBezTo>
                  <a:pt x="3118295" y="3973259"/>
                  <a:pt x="3013806" y="3911536"/>
                  <a:pt x="2894553" y="3911536"/>
                </a:cubicBezTo>
                <a:lnTo>
                  <a:pt x="2759870" y="3911536"/>
                </a:lnTo>
                <a:cubicBezTo>
                  <a:pt x="2621471" y="3911536"/>
                  <a:pt x="2335721" y="3755231"/>
                  <a:pt x="2272761" y="3379755"/>
                </a:cubicBezTo>
                <a:cubicBezTo>
                  <a:pt x="2270970" y="3369231"/>
                  <a:pt x="2278047" y="3359258"/>
                  <a:pt x="2288572" y="3357467"/>
                </a:cubicBezTo>
                <a:cubicBezTo>
                  <a:pt x="2299098" y="3355676"/>
                  <a:pt x="2309070" y="3362754"/>
                  <a:pt x="2310861" y="3373279"/>
                </a:cubicBezTo>
                <a:cubicBezTo>
                  <a:pt x="2375155" y="3754374"/>
                  <a:pt x="2662524" y="3872675"/>
                  <a:pt x="2759870" y="3872675"/>
                </a:cubicBezTo>
                <a:lnTo>
                  <a:pt x="2894172" y="3872675"/>
                </a:lnTo>
                <a:cubicBezTo>
                  <a:pt x="3023998" y="3872675"/>
                  <a:pt x="3133345" y="3937064"/>
                  <a:pt x="3229833" y="3994214"/>
                </a:cubicBezTo>
                <a:cubicBezTo>
                  <a:pt x="3304319" y="4038124"/>
                  <a:pt x="3368612" y="4076224"/>
                  <a:pt x="3426524" y="4076224"/>
                </a:cubicBezTo>
                <a:cubicBezTo>
                  <a:pt x="3428334" y="4076262"/>
                  <a:pt x="3430125" y="4076548"/>
                  <a:pt x="3431858" y="4077081"/>
                </a:cubicBezTo>
                <a:cubicBezTo>
                  <a:pt x="3474054" y="4062126"/>
                  <a:pt x="3508915" y="4031075"/>
                  <a:pt x="3535871" y="3984307"/>
                </a:cubicBezTo>
                <a:cubicBezTo>
                  <a:pt x="3565980" y="3930196"/>
                  <a:pt x="3582182" y="3869446"/>
                  <a:pt x="3583020" y="3807523"/>
                </a:cubicBezTo>
                <a:cubicBezTo>
                  <a:pt x="3583020" y="3734657"/>
                  <a:pt x="3616072" y="3706368"/>
                  <a:pt x="3642647" y="3683698"/>
                </a:cubicBezTo>
                <a:cubicBezTo>
                  <a:pt x="3661697" y="3667220"/>
                  <a:pt x="3676556" y="3654361"/>
                  <a:pt x="3680747" y="3626548"/>
                </a:cubicBezTo>
                <a:cubicBezTo>
                  <a:pt x="3686938" y="3586924"/>
                  <a:pt x="3648457" y="3568731"/>
                  <a:pt x="3615215" y="3560540"/>
                </a:cubicBezTo>
                <a:cubicBezTo>
                  <a:pt x="3607137" y="3558587"/>
                  <a:pt x="3600498" y="3552834"/>
                  <a:pt x="3597403" y="3545119"/>
                </a:cubicBezTo>
                <a:cubicBezTo>
                  <a:pt x="3592107" y="3531937"/>
                  <a:pt x="3598508" y="3516963"/>
                  <a:pt x="3611690" y="3511677"/>
                </a:cubicBezTo>
                <a:cubicBezTo>
                  <a:pt x="3634741" y="3502247"/>
                  <a:pt x="3679032" y="3483673"/>
                  <a:pt x="3715799" y="3465290"/>
                </a:cubicBezTo>
                <a:cubicBezTo>
                  <a:pt x="3736372" y="3454717"/>
                  <a:pt x="3733039" y="3434238"/>
                  <a:pt x="3717322" y="3389090"/>
                </a:cubicBezTo>
                <a:cubicBezTo>
                  <a:pt x="3711379" y="3374279"/>
                  <a:pt x="3707283" y="3358801"/>
                  <a:pt x="3705131" y="3342989"/>
                </a:cubicBezTo>
                <a:cubicBezTo>
                  <a:pt x="3701930" y="3314671"/>
                  <a:pt x="3712827" y="3286592"/>
                  <a:pt x="3734277" y="3267837"/>
                </a:cubicBezTo>
                <a:lnTo>
                  <a:pt x="3737039" y="3265741"/>
                </a:lnTo>
                <a:lnTo>
                  <a:pt x="3740468" y="3264694"/>
                </a:lnTo>
                <a:cubicBezTo>
                  <a:pt x="3792570" y="3249739"/>
                  <a:pt x="3904965" y="3172777"/>
                  <a:pt x="3919062" y="3163252"/>
                </a:cubicBezTo>
                <a:cubicBezTo>
                  <a:pt x="3929454" y="3153661"/>
                  <a:pt x="3936521" y="3141021"/>
                  <a:pt x="3939255" y="3127153"/>
                </a:cubicBezTo>
                <a:cubicBezTo>
                  <a:pt x="3939474" y="3124829"/>
                  <a:pt x="3938941" y="3122485"/>
                  <a:pt x="3937731" y="3120485"/>
                </a:cubicBezTo>
                <a:lnTo>
                  <a:pt x="3937160" y="3119723"/>
                </a:lnTo>
                <a:lnTo>
                  <a:pt x="3937160" y="3119152"/>
                </a:lnTo>
                <a:cubicBezTo>
                  <a:pt x="3935645" y="3117256"/>
                  <a:pt x="3933531" y="3115942"/>
                  <a:pt x="3931159" y="3115437"/>
                </a:cubicBezTo>
                <a:cubicBezTo>
                  <a:pt x="3899345" y="3109341"/>
                  <a:pt x="3833528" y="3095815"/>
                  <a:pt x="3750184" y="3078670"/>
                </a:cubicBezTo>
                <a:cubicBezTo>
                  <a:pt x="3537395" y="3034760"/>
                  <a:pt x="3215832" y="2968466"/>
                  <a:pt x="3076100" y="2946368"/>
                </a:cubicBezTo>
                <a:cubicBezTo>
                  <a:pt x="2809114" y="2904268"/>
                  <a:pt x="2715197" y="2749201"/>
                  <a:pt x="2679860" y="2690812"/>
                </a:cubicBezTo>
                <a:cubicBezTo>
                  <a:pt x="2637854" y="2622423"/>
                  <a:pt x="2632235" y="2546509"/>
                  <a:pt x="2632235" y="2481262"/>
                </a:cubicBezTo>
                <a:cubicBezTo>
                  <a:pt x="2632130" y="2465289"/>
                  <a:pt x="2633568" y="2449335"/>
                  <a:pt x="2636521" y="2433637"/>
                </a:cubicBezTo>
                <a:lnTo>
                  <a:pt x="1700213" y="2433637"/>
                </a:lnTo>
                <a:cubicBezTo>
                  <a:pt x="1609440" y="2440305"/>
                  <a:pt x="1545813" y="2466213"/>
                  <a:pt x="1517238" y="2506980"/>
                </a:cubicBezTo>
                <a:cubicBezTo>
                  <a:pt x="1515904" y="2508885"/>
                  <a:pt x="1514666" y="2510695"/>
                  <a:pt x="1513523" y="2512600"/>
                </a:cubicBezTo>
                <a:cubicBezTo>
                  <a:pt x="1511713" y="2538793"/>
                  <a:pt x="1510761" y="2565368"/>
                  <a:pt x="1510761" y="2591657"/>
                </a:cubicBezTo>
                <a:cubicBezTo>
                  <a:pt x="1510761" y="2783014"/>
                  <a:pt x="1551909" y="2961132"/>
                  <a:pt x="1632967" y="3121057"/>
                </a:cubicBezTo>
                <a:cubicBezTo>
                  <a:pt x="1666018" y="3186303"/>
                  <a:pt x="1808989" y="3624262"/>
                  <a:pt x="1646492" y="3992975"/>
                </a:cubicBezTo>
                <a:cubicBezTo>
                  <a:pt x="1554481" y="4201954"/>
                  <a:pt x="1382364" y="4342542"/>
                  <a:pt x="1134714" y="4411504"/>
                </a:cubicBezTo>
                <a:cubicBezTo>
                  <a:pt x="643319" y="4547901"/>
                  <a:pt x="344806" y="4787931"/>
                  <a:pt x="221933" y="5144929"/>
                </a:cubicBezTo>
                <a:cubicBezTo>
                  <a:pt x="219361" y="5152834"/>
                  <a:pt x="211961" y="5158150"/>
                  <a:pt x="203645" y="5158073"/>
                </a:cubicBezTo>
                <a:cubicBezTo>
                  <a:pt x="201474" y="5158054"/>
                  <a:pt x="199321" y="5157702"/>
                  <a:pt x="197263" y="5157025"/>
                </a:cubicBezTo>
                <a:cubicBezTo>
                  <a:pt x="197044" y="5156949"/>
                  <a:pt x="196816" y="5156873"/>
                  <a:pt x="196597" y="5156797"/>
                </a:cubicBezTo>
                <a:cubicBezTo>
                  <a:pt x="186719" y="5153177"/>
                  <a:pt x="181642" y="5142233"/>
                  <a:pt x="185262" y="5132356"/>
                </a:cubicBezTo>
                <a:cubicBezTo>
                  <a:pt x="312516" y="4762309"/>
                  <a:pt x="619411" y="4514183"/>
                  <a:pt x="1124236" y="4373689"/>
                </a:cubicBezTo>
                <a:cubicBezTo>
                  <a:pt x="1360076" y="4308062"/>
                  <a:pt x="1523905" y="4174522"/>
                  <a:pt x="1610964" y="3976973"/>
                </a:cubicBezTo>
                <a:cubicBezTo>
                  <a:pt x="1756887" y="3645884"/>
                  <a:pt x="1643444" y="3227260"/>
                  <a:pt x="1598296" y="3138297"/>
                </a:cubicBezTo>
                <a:cubicBezTo>
                  <a:pt x="1515438" y="2972457"/>
                  <a:pt x="1472270" y="2789615"/>
                  <a:pt x="1472185" y="2604230"/>
                </a:cubicBezTo>
                <a:cubicBezTo>
                  <a:pt x="1471613" y="2604001"/>
                  <a:pt x="1471070" y="2603716"/>
                  <a:pt x="1470566" y="2603373"/>
                </a:cubicBezTo>
                <a:cubicBezTo>
                  <a:pt x="1435809" y="2587190"/>
                  <a:pt x="1415425" y="2550462"/>
                  <a:pt x="1420083" y="2512409"/>
                </a:cubicBezTo>
                <a:lnTo>
                  <a:pt x="1454468" y="2281237"/>
                </a:lnTo>
                <a:lnTo>
                  <a:pt x="1455802" y="2278475"/>
                </a:lnTo>
                <a:cubicBezTo>
                  <a:pt x="1457707" y="2274760"/>
                  <a:pt x="1503427" y="2186368"/>
                  <a:pt x="1633729" y="2186368"/>
                </a:cubicBezTo>
                <a:lnTo>
                  <a:pt x="2788635" y="2186368"/>
                </a:lnTo>
                <a:cubicBezTo>
                  <a:pt x="2790016" y="2182473"/>
                  <a:pt x="2792616" y="2179129"/>
                  <a:pt x="2796064" y="2176843"/>
                </a:cubicBezTo>
                <a:cubicBezTo>
                  <a:pt x="2855405" y="2137657"/>
                  <a:pt x="2924976" y="2116817"/>
                  <a:pt x="2996089" y="2116931"/>
                </a:cubicBezTo>
                <a:lnTo>
                  <a:pt x="3675698" y="2116931"/>
                </a:lnTo>
                <a:cubicBezTo>
                  <a:pt x="3635427" y="2029644"/>
                  <a:pt x="3584220" y="1947834"/>
                  <a:pt x="3523298" y="1873472"/>
                </a:cubicBezTo>
                <a:cubicBezTo>
                  <a:pt x="3507953" y="1879711"/>
                  <a:pt x="3490637" y="1878863"/>
                  <a:pt x="3475978" y="1871157"/>
                </a:cubicBezTo>
                <a:cubicBezTo>
                  <a:pt x="3448508" y="1856718"/>
                  <a:pt x="3437945" y="1822732"/>
                  <a:pt x="3452385" y="1795262"/>
                </a:cubicBezTo>
                <a:cubicBezTo>
                  <a:pt x="3463222" y="1774660"/>
                  <a:pt x="3485042" y="1763567"/>
                  <a:pt x="3506864" y="1765401"/>
                </a:cubicBezTo>
                <a:close/>
                <a:moveTo>
                  <a:pt x="3048020" y="1751818"/>
                </a:moveTo>
                <a:cubicBezTo>
                  <a:pt x="3078843" y="1751885"/>
                  <a:pt x="3103779" y="1776926"/>
                  <a:pt x="3103722" y="1807749"/>
                </a:cubicBezTo>
                <a:cubicBezTo>
                  <a:pt x="3103732" y="1811464"/>
                  <a:pt x="3103341" y="1815169"/>
                  <a:pt x="3102579" y="1818798"/>
                </a:cubicBezTo>
                <a:cubicBezTo>
                  <a:pt x="3201716" y="1877587"/>
                  <a:pt x="3288584" y="1954939"/>
                  <a:pt x="3358421" y="2046636"/>
                </a:cubicBezTo>
                <a:cubicBezTo>
                  <a:pt x="3358554" y="2046798"/>
                  <a:pt x="3358678" y="2046970"/>
                  <a:pt x="3358811" y="2047141"/>
                </a:cubicBezTo>
                <a:cubicBezTo>
                  <a:pt x="3365060" y="2055599"/>
                  <a:pt x="3363259" y="2067534"/>
                  <a:pt x="3354801" y="2073782"/>
                </a:cubicBezTo>
                <a:cubicBezTo>
                  <a:pt x="3351420" y="2076402"/>
                  <a:pt x="3347267" y="2077812"/>
                  <a:pt x="3342990" y="2077783"/>
                </a:cubicBezTo>
                <a:cubicBezTo>
                  <a:pt x="3336923" y="2077840"/>
                  <a:pt x="3331199" y="2075011"/>
                  <a:pt x="3327560" y="2070163"/>
                </a:cubicBezTo>
                <a:cubicBezTo>
                  <a:pt x="3260551" y="1982247"/>
                  <a:pt x="3177208" y="1908095"/>
                  <a:pt x="3082100" y="1851755"/>
                </a:cubicBezTo>
                <a:cubicBezTo>
                  <a:pt x="3072290" y="1859365"/>
                  <a:pt x="3060212" y="1863480"/>
                  <a:pt x="3047791" y="1863451"/>
                </a:cubicBezTo>
                <a:cubicBezTo>
                  <a:pt x="3016969" y="1863394"/>
                  <a:pt x="2992032" y="1838353"/>
                  <a:pt x="2992089" y="1807530"/>
                </a:cubicBezTo>
                <a:cubicBezTo>
                  <a:pt x="2992146" y="1776698"/>
                  <a:pt x="3017188" y="1751761"/>
                  <a:pt x="3048020" y="1751818"/>
                </a:cubicBezTo>
                <a:close/>
                <a:moveTo>
                  <a:pt x="2178932" y="1686031"/>
                </a:moveTo>
                <a:cubicBezTo>
                  <a:pt x="2197815" y="1688383"/>
                  <a:pt x="2215939" y="1696827"/>
                  <a:pt x="2230184" y="1710976"/>
                </a:cubicBezTo>
                <a:cubicBezTo>
                  <a:pt x="2249434" y="1730074"/>
                  <a:pt x="2258664" y="1757058"/>
                  <a:pt x="2255139" y="1783937"/>
                </a:cubicBezTo>
                <a:cubicBezTo>
                  <a:pt x="2251653" y="1811179"/>
                  <a:pt x="2235661" y="1835229"/>
                  <a:pt x="2211896" y="1848993"/>
                </a:cubicBezTo>
                <a:cubicBezTo>
                  <a:pt x="2128047" y="1898056"/>
                  <a:pt x="2053133" y="1960988"/>
                  <a:pt x="1990344" y="2035112"/>
                </a:cubicBezTo>
                <a:cubicBezTo>
                  <a:pt x="1994745" y="2043275"/>
                  <a:pt x="1997040" y="2052400"/>
                  <a:pt x="1997021" y="2061677"/>
                </a:cubicBezTo>
                <a:cubicBezTo>
                  <a:pt x="1996983" y="2092500"/>
                  <a:pt x="1971951" y="2117455"/>
                  <a:pt x="1941129" y="2117408"/>
                </a:cubicBezTo>
                <a:cubicBezTo>
                  <a:pt x="1910296" y="2117360"/>
                  <a:pt x="1885350" y="2092338"/>
                  <a:pt x="1885388" y="2061505"/>
                </a:cubicBezTo>
                <a:cubicBezTo>
                  <a:pt x="1885436" y="2030683"/>
                  <a:pt x="1910468" y="2005727"/>
                  <a:pt x="1941291" y="2005775"/>
                </a:cubicBezTo>
                <a:cubicBezTo>
                  <a:pt x="1948072" y="2005775"/>
                  <a:pt x="1954787" y="2007032"/>
                  <a:pt x="1961103" y="2009489"/>
                </a:cubicBezTo>
                <a:cubicBezTo>
                  <a:pt x="2026720" y="1932299"/>
                  <a:pt x="2104873" y="1866710"/>
                  <a:pt x="2192274" y="1815465"/>
                </a:cubicBezTo>
                <a:cubicBezTo>
                  <a:pt x="2205676" y="1807817"/>
                  <a:pt x="2214677" y="1794301"/>
                  <a:pt x="2216563" y="1778984"/>
                </a:cubicBezTo>
                <a:cubicBezTo>
                  <a:pt x="2218649" y="1764030"/>
                  <a:pt x="2213525" y="1748981"/>
                  <a:pt x="2202752" y="1738408"/>
                </a:cubicBezTo>
                <a:cubicBezTo>
                  <a:pt x="2186750" y="1722596"/>
                  <a:pt x="2162090" y="1719577"/>
                  <a:pt x="2142744" y="1731074"/>
                </a:cubicBezTo>
                <a:cubicBezTo>
                  <a:pt x="1981124" y="1825609"/>
                  <a:pt x="1849355" y="1963712"/>
                  <a:pt x="1762506" y="2129600"/>
                </a:cubicBezTo>
                <a:cubicBezTo>
                  <a:pt x="1759153" y="2136019"/>
                  <a:pt x="1752515" y="2140058"/>
                  <a:pt x="1745266" y="2140077"/>
                </a:cubicBezTo>
                <a:cubicBezTo>
                  <a:pt x="1742142" y="2140058"/>
                  <a:pt x="1739065" y="2139277"/>
                  <a:pt x="1736313" y="2137791"/>
                </a:cubicBezTo>
                <a:cubicBezTo>
                  <a:pt x="1736084" y="2137677"/>
                  <a:pt x="1735865" y="2137562"/>
                  <a:pt x="1735636" y="2137439"/>
                </a:cubicBezTo>
                <a:cubicBezTo>
                  <a:pt x="1726397" y="2132410"/>
                  <a:pt x="1722987" y="2120837"/>
                  <a:pt x="1728026" y="2111597"/>
                </a:cubicBezTo>
                <a:cubicBezTo>
                  <a:pt x="1818304" y="1939290"/>
                  <a:pt x="1955207" y="1795844"/>
                  <a:pt x="2123123" y="1697641"/>
                </a:cubicBezTo>
                <a:cubicBezTo>
                  <a:pt x="2140406" y="1687421"/>
                  <a:pt x="2160049" y="1683680"/>
                  <a:pt x="2178932" y="1686031"/>
                </a:cubicBezTo>
                <a:close/>
                <a:moveTo>
                  <a:pt x="2860425" y="1549784"/>
                </a:moveTo>
                <a:cubicBezTo>
                  <a:pt x="2889114" y="1545002"/>
                  <a:pt x="2916251" y="1564395"/>
                  <a:pt x="2921033" y="1593094"/>
                </a:cubicBezTo>
                <a:cubicBezTo>
                  <a:pt x="2925805" y="1621783"/>
                  <a:pt x="2906421" y="1648920"/>
                  <a:pt x="2877723" y="1653701"/>
                </a:cubicBezTo>
                <a:cubicBezTo>
                  <a:pt x="2849024" y="1658474"/>
                  <a:pt x="2821896" y="1639090"/>
                  <a:pt x="2817115" y="1610391"/>
                </a:cubicBezTo>
                <a:cubicBezTo>
                  <a:pt x="2760155" y="1600447"/>
                  <a:pt x="2702444" y="1595447"/>
                  <a:pt x="2644617" y="1595437"/>
                </a:cubicBezTo>
                <a:cubicBezTo>
                  <a:pt x="2529346" y="1595285"/>
                  <a:pt x="2414922" y="1615201"/>
                  <a:pt x="2306480" y="1654301"/>
                </a:cubicBezTo>
                <a:cubicBezTo>
                  <a:pt x="2304365" y="1655054"/>
                  <a:pt x="2302146" y="1655435"/>
                  <a:pt x="2299907" y="1655444"/>
                </a:cubicBezTo>
                <a:cubicBezTo>
                  <a:pt x="2289516" y="1657283"/>
                  <a:pt x="2279600" y="1650358"/>
                  <a:pt x="2277762" y="1639966"/>
                </a:cubicBezTo>
                <a:cubicBezTo>
                  <a:pt x="2275923" y="1629575"/>
                  <a:pt x="2282848" y="1619659"/>
                  <a:pt x="2293240" y="1617821"/>
                </a:cubicBezTo>
                <a:cubicBezTo>
                  <a:pt x="2405911" y="1577130"/>
                  <a:pt x="2524821" y="1556404"/>
                  <a:pt x="2644617" y="1556575"/>
                </a:cubicBezTo>
                <a:cubicBezTo>
                  <a:pt x="2705291" y="1556604"/>
                  <a:pt x="2765842" y="1561918"/>
                  <a:pt x="2825592" y="1572482"/>
                </a:cubicBezTo>
                <a:lnTo>
                  <a:pt x="2825402" y="1572291"/>
                </a:lnTo>
                <a:cubicBezTo>
                  <a:pt x="2833489" y="1560299"/>
                  <a:pt x="2846157" y="1552155"/>
                  <a:pt x="2860425" y="1549784"/>
                </a:cubicBezTo>
                <a:close/>
                <a:moveTo>
                  <a:pt x="2937987" y="1454753"/>
                </a:moveTo>
                <a:cubicBezTo>
                  <a:pt x="3107399" y="1498597"/>
                  <a:pt x="3264895" y="1579692"/>
                  <a:pt x="3398997" y="1692116"/>
                </a:cubicBezTo>
                <a:cubicBezTo>
                  <a:pt x="3418781" y="1708242"/>
                  <a:pt x="3447546" y="1706851"/>
                  <a:pt x="3465672" y="1688877"/>
                </a:cubicBezTo>
                <a:cubicBezTo>
                  <a:pt x="3466235" y="1688316"/>
                  <a:pt x="3466806" y="1687753"/>
                  <a:pt x="3467387" y="1687211"/>
                </a:cubicBezTo>
                <a:cubicBezTo>
                  <a:pt x="3503020" y="1653444"/>
                  <a:pt x="3559265" y="1654968"/>
                  <a:pt x="3593022" y="1690592"/>
                </a:cubicBezTo>
                <a:cubicBezTo>
                  <a:pt x="3688319" y="1790576"/>
                  <a:pt x="3767120" y="1905057"/>
                  <a:pt x="3826479" y="2029777"/>
                </a:cubicBezTo>
                <a:cubicBezTo>
                  <a:pt x="3826603" y="2030025"/>
                  <a:pt x="3826717" y="2030273"/>
                  <a:pt x="3826822" y="2030520"/>
                </a:cubicBezTo>
                <a:cubicBezTo>
                  <a:pt x="3831023" y="2040169"/>
                  <a:pt x="3826603" y="2051389"/>
                  <a:pt x="3816954" y="2055590"/>
                </a:cubicBezTo>
                <a:cubicBezTo>
                  <a:pt x="3814345" y="2056857"/>
                  <a:pt x="3811477" y="2057504"/>
                  <a:pt x="3808572" y="2057495"/>
                </a:cubicBezTo>
                <a:cubicBezTo>
                  <a:pt x="3801066" y="2057590"/>
                  <a:pt x="3794199" y="2053266"/>
                  <a:pt x="3791046" y="2046446"/>
                </a:cubicBezTo>
                <a:cubicBezTo>
                  <a:pt x="3733487" y="1925469"/>
                  <a:pt x="3657096" y="1814398"/>
                  <a:pt x="3564733" y="1717357"/>
                </a:cubicBezTo>
                <a:cubicBezTo>
                  <a:pt x="3555436" y="1707527"/>
                  <a:pt x="3542549" y="1701889"/>
                  <a:pt x="3529014" y="1701736"/>
                </a:cubicBezTo>
                <a:cubicBezTo>
                  <a:pt x="3515660" y="1701670"/>
                  <a:pt x="3502829" y="1706956"/>
                  <a:pt x="3493390" y="1716405"/>
                </a:cubicBezTo>
                <a:cubicBezTo>
                  <a:pt x="3460891" y="1748647"/>
                  <a:pt x="3409237" y="1750990"/>
                  <a:pt x="3373947" y="1721834"/>
                </a:cubicBezTo>
                <a:cubicBezTo>
                  <a:pt x="3244349" y="1613192"/>
                  <a:pt x="3092168" y="1534801"/>
                  <a:pt x="2928462" y="1492377"/>
                </a:cubicBezTo>
                <a:cubicBezTo>
                  <a:pt x="2918071" y="1489748"/>
                  <a:pt x="2911784" y="1479194"/>
                  <a:pt x="2914413" y="1468802"/>
                </a:cubicBezTo>
                <a:cubicBezTo>
                  <a:pt x="2917042" y="1458411"/>
                  <a:pt x="2927596" y="1452124"/>
                  <a:pt x="2937987" y="1454753"/>
                </a:cubicBezTo>
                <a:close/>
                <a:moveTo>
                  <a:pt x="2155398" y="1382119"/>
                </a:moveTo>
                <a:cubicBezTo>
                  <a:pt x="2164042" y="1381233"/>
                  <a:pt x="2172730" y="1381651"/>
                  <a:pt x="2181172" y="1383315"/>
                </a:cubicBezTo>
                <a:cubicBezTo>
                  <a:pt x="2198056" y="1386643"/>
                  <a:pt x="2213958" y="1394956"/>
                  <a:pt x="2226565" y="1407795"/>
                </a:cubicBezTo>
                <a:lnTo>
                  <a:pt x="2270665" y="1451801"/>
                </a:lnTo>
                <a:cubicBezTo>
                  <a:pt x="2283391" y="1464402"/>
                  <a:pt x="2301936" y="1469146"/>
                  <a:pt x="2319148" y="1464183"/>
                </a:cubicBezTo>
                <a:cubicBezTo>
                  <a:pt x="2485854" y="1416244"/>
                  <a:pt x="2661076" y="1405605"/>
                  <a:pt x="2832355" y="1433037"/>
                </a:cubicBezTo>
                <a:cubicBezTo>
                  <a:pt x="2842880" y="1434722"/>
                  <a:pt x="2850043" y="1444609"/>
                  <a:pt x="2848357" y="1455134"/>
                </a:cubicBezTo>
                <a:cubicBezTo>
                  <a:pt x="2846671" y="1465660"/>
                  <a:pt x="2836784" y="1472822"/>
                  <a:pt x="2826259" y="1471137"/>
                </a:cubicBezTo>
                <a:cubicBezTo>
                  <a:pt x="2766413" y="1461564"/>
                  <a:pt x="2705891" y="1456763"/>
                  <a:pt x="2645284" y="1456754"/>
                </a:cubicBezTo>
                <a:cubicBezTo>
                  <a:pt x="2538594" y="1456668"/>
                  <a:pt x="2432419" y="1471641"/>
                  <a:pt x="2329911" y="1501235"/>
                </a:cubicBezTo>
                <a:cubicBezTo>
                  <a:pt x="2299135" y="1510236"/>
                  <a:pt x="2265903" y="1501721"/>
                  <a:pt x="2243233" y="1479042"/>
                </a:cubicBezTo>
                <a:lnTo>
                  <a:pt x="2199133" y="1435037"/>
                </a:lnTo>
                <a:cubicBezTo>
                  <a:pt x="2185083" y="1420692"/>
                  <a:pt x="2163652" y="1416482"/>
                  <a:pt x="2145221" y="1424464"/>
                </a:cubicBezTo>
                <a:cubicBezTo>
                  <a:pt x="2012233" y="1481423"/>
                  <a:pt x="1889970" y="1560738"/>
                  <a:pt x="1783747" y="1658970"/>
                </a:cubicBezTo>
                <a:cubicBezTo>
                  <a:pt x="1783271" y="1659417"/>
                  <a:pt x="1782804" y="1659865"/>
                  <a:pt x="1782338" y="1660331"/>
                </a:cubicBezTo>
                <a:cubicBezTo>
                  <a:pt x="1763192" y="1679572"/>
                  <a:pt x="1763268" y="1710690"/>
                  <a:pt x="1782509" y="1729835"/>
                </a:cubicBezTo>
                <a:cubicBezTo>
                  <a:pt x="1814913" y="1762392"/>
                  <a:pt x="1816856" y="1814389"/>
                  <a:pt x="1786986" y="1849279"/>
                </a:cubicBezTo>
                <a:cubicBezTo>
                  <a:pt x="1716834" y="1930251"/>
                  <a:pt x="1658503" y="2020748"/>
                  <a:pt x="1613726" y="2118074"/>
                </a:cubicBezTo>
                <a:cubicBezTo>
                  <a:pt x="1610640" y="2125037"/>
                  <a:pt x="1603715" y="2129495"/>
                  <a:pt x="1596105" y="2129409"/>
                </a:cubicBezTo>
                <a:cubicBezTo>
                  <a:pt x="1593304" y="2129409"/>
                  <a:pt x="1590542" y="2128790"/>
                  <a:pt x="1588008" y="2127599"/>
                </a:cubicBezTo>
                <a:cubicBezTo>
                  <a:pt x="1587980" y="2127581"/>
                  <a:pt x="1587942" y="2127571"/>
                  <a:pt x="1587913" y="2127552"/>
                </a:cubicBezTo>
                <a:cubicBezTo>
                  <a:pt x="1578512" y="2122827"/>
                  <a:pt x="1574712" y="2111378"/>
                  <a:pt x="1579436" y="2101977"/>
                </a:cubicBezTo>
                <a:cubicBezTo>
                  <a:pt x="1625727" y="2001307"/>
                  <a:pt x="1686049" y="1907696"/>
                  <a:pt x="1758601" y="1823942"/>
                </a:cubicBezTo>
                <a:cubicBezTo>
                  <a:pt x="1775318" y="1804464"/>
                  <a:pt x="1774194" y="1775394"/>
                  <a:pt x="1756030" y="1757267"/>
                </a:cubicBezTo>
                <a:cubicBezTo>
                  <a:pt x="1755201" y="1756439"/>
                  <a:pt x="1754382" y="1755591"/>
                  <a:pt x="1753582" y="1754724"/>
                </a:cubicBezTo>
                <a:cubicBezTo>
                  <a:pt x="1720606" y="1719091"/>
                  <a:pt x="1722768" y="1663465"/>
                  <a:pt x="1758411" y="1630490"/>
                </a:cubicBezTo>
                <a:cubicBezTo>
                  <a:pt x="1867548" y="1529315"/>
                  <a:pt x="1993183" y="1447553"/>
                  <a:pt x="2129886" y="1388745"/>
                </a:cubicBezTo>
                <a:cubicBezTo>
                  <a:pt x="2138154" y="1385195"/>
                  <a:pt x="2146754" y="1383005"/>
                  <a:pt x="2155398" y="1382119"/>
                </a:cubicBezTo>
                <a:close/>
                <a:moveTo>
                  <a:pt x="1011747" y="1213582"/>
                </a:moveTo>
                <a:cubicBezTo>
                  <a:pt x="1017005" y="1213582"/>
                  <a:pt x="1021272" y="1217848"/>
                  <a:pt x="1021272" y="1223107"/>
                </a:cubicBezTo>
                <a:lnTo>
                  <a:pt x="1021272" y="1275207"/>
                </a:lnTo>
                <a:lnTo>
                  <a:pt x="970408" y="1275207"/>
                </a:lnTo>
                <a:cubicBezTo>
                  <a:pt x="965150" y="1275207"/>
                  <a:pt x="960883" y="1270940"/>
                  <a:pt x="960883" y="1265682"/>
                </a:cubicBezTo>
                <a:cubicBezTo>
                  <a:pt x="960883" y="1260424"/>
                  <a:pt x="965150" y="1256157"/>
                  <a:pt x="970408" y="1256157"/>
                </a:cubicBezTo>
                <a:lnTo>
                  <a:pt x="1002222" y="1256157"/>
                </a:lnTo>
                <a:lnTo>
                  <a:pt x="1002222" y="1223107"/>
                </a:lnTo>
                <a:cubicBezTo>
                  <a:pt x="1002222" y="1217848"/>
                  <a:pt x="1006489" y="1213582"/>
                  <a:pt x="1011747" y="1213582"/>
                </a:cubicBezTo>
                <a:close/>
                <a:moveTo>
                  <a:pt x="492919" y="1213582"/>
                </a:moveTo>
                <a:cubicBezTo>
                  <a:pt x="498177" y="1213582"/>
                  <a:pt x="502444" y="1217848"/>
                  <a:pt x="502444" y="1223107"/>
                </a:cubicBezTo>
                <a:lnTo>
                  <a:pt x="502444" y="1256157"/>
                </a:lnTo>
                <a:lnTo>
                  <a:pt x="534258" y="1256157"/>
                </a:lnTo>
                <a:cubicBezTo>
                  <a:pt x="539516" y="1256157"/>
                  <a:pt x="543783" y="1260424"/>
                  <a:pt x="543783" y="1265682"/>
                </a:cubicBezTo>
                <a:cubicBezTo>
                  <a:pt x="543783" y="1270940"/>
                  <a:pt x="539516" y="1275207"/>
                  <a:pt x="534258" y="1275207"/>
                </a:cubicBezTo>
                <a:lnTo>
                  <a:pt x="483394" y="1275207"/>
                </a:lnTo>
                <a:lnTo>
                  <a:pt x="483394" y="1223107"/>
                </a:lnTo>
                <a:cubicBezTo>
                  <a:pt x="483394" y="1217848"/>
                  <a:pt x="487661" y="1213582"/>
                  <a:pt x="492919" y="1213582"/>
                </a:cubicBezTo>
                <a:close/>
                <a:moveTo>
                  <a:pt x="4685444" y="1209866"/>
                </a:moveTo>
                <a:cubicBezTo>
                  <a:pt x="4690702" y="1209866"/>
                  <a:pt x="4694969" y="1214134"/>
                  <a:pt x="4694969" y="1219391"/>
                </a:cubicBezTo>
                <a:lnTo>
                  <a:pt x="4694969" y="1271587"/>
                </a:lnTo>
                <a:lnTo>
                  <a:pt x="4644010" y="1271587"/>
                </a:lnTo>
                <a:cubicBezTo>
                  <a:pt x="4638752" y="1271587"/>
                  <a:pt x="4634485" y="1267320"/>
                  <a:pt x="4634485" y="1262062"/>
                </a:cubicBezTo>
                <a:cubicBezTo>
                  <a:pt x="4634485" y="1256805"/>
                  <a:pt x="4638752" y="1252537"/>
                  <a:pt x="4644010" y="1252537"/>
                </a:cubicBezTo>
                <a:lnTo>
                  <a:pt x="4675919" y="1252537"/>
                </a:lnTo>
                <a:lnTo>
                  <a:pt x="4675919" y="1219391"/>
                </a:lnTo>
                <a:cubicBezTo>
                  <a:pt x="4675919" y="1214134"/>
                  <a:pt x="4680186" y="1209866"/>
                  <a:pt x="4685444" y="1209866"/>
                </a:cubicBezTo>
                <a:close/>
                <a:moveTo>
                  <a:pt x="4166426" y="1209866"/>
                </a:moveTo>
                <a:cubicBezTo>
                  <a:pt x="4171684" y="1209866"/>
                  <a:pt x="4175951" y="1214134"/>
                  <a:pt x="4175951" y="1219391"/>
                </a:cubicBezTo>
                <a:lnTo>
                  <a:pt x="4175951" y="1252537"/>
                </a:lnTo>
                <a:lnTo>
                  <a:pt x="4207764" y="1252537"/>
                </a:lnTo>
                <a:cubicBezTo>
                  <a:pt x="4213022" y="1252537"/>
                  <a:pt x="4217289" y="1256805"/>
                  <a:pt x="4217289" y="1262062"/>
                </a:cubicBezTo>
                <a:cubicBezTo>
                  <a:pt x="4217289" y="1267320"/>
                  <a:pt x="4213022" y="1271587"/>
                  <a:pt x="4207764" y="1271587"/>
                </a:cubicBezTo>
                <a:lnTo>
                  <a:pt x="4156901" y="1271587"/>
                </a:lnTo>
                <a:lnTo>
                  <a:pt x="4156901" y="1219391"/>
                </a:lnTo>
                <a:cubicBezTo>
                  <a:pt x="4156901" y="1214134"/>
                  <a:pt x="4161168" y="1209866"/>
                  <a:pt x="4166426" y="1209866"/>
                </a:cubicBezTo>
                <a:close/>
                <a:moveTo>
                  <a:pt x="4408552" y="1150335"/>
                </a:moveTo>
                <a:cubicBezTo>
                  <a:pt x="4407761" y="1150317"/>
                  <a:pt x="4407009" y="1150631"/>
                  <a:pt x="4406457" y="1151192"/>
                </a:cubicBezTo>
                <a:lnTo>
                  <a:pt x="4378834" y="1178816"/>
                </a:lnTo>
                <a:cubicBezTo>
                  <a:pt x="4377710" y="1180025"/>
                  <a:pt x="4377710" y="1181892"/>
                  <a:pt x="4378834" y="1183102"/>
                </a:cubicBezTo>
                <a:lnTo>
                  <a:pt x="4385787" y="1190055"/>
                </a:lnTo>
                <a:cubicBezTo>
                  <a:pt x="4385797" y="1190064"/>
                  <a:pt x="4385797" y="1190064"/>
                  <a:pt x="4385806" y="1190073"/>
                </a:cubicBezTo>
                <a:cubicBezTo>
                  <a:pt x="4386959" y="1191217"/>
                  <a:pt x="4388826" y="1191208"/>
                  <a:pt x="4389978" y="1190055"/>
                </a:cubicBezTo>
                <a:lnTo>
                  <a:pt x="4417696" y="1162433"/>
                </a:lnTo>
                <a:lnTo>
                  <a:pt x="4417696" y="1158146"/>
                </a:lnTo>
                <a:lnTo>
                  <a:pt x="4410742" y="1151192"/>
                </a:lnTo>
                <a:cubicBezTo>
                  <a:pt x="4410152" y="1150622"/>
                  <a:pt x="4409371" y="1150317"/>
                  <a:pt x="4408552" y="1150335"/>
                </a:cubicBezTo>
                <a:close/>
                <a:moveTo>
                  <a:pt x="4378910" y="1121360"/>
                </a:moveTo>
                <a:cubicBezTo>
                  <a:pt x="4377758" y="1120218"/>
                  <a:pt x="4375890" y="1120227"/>
                  <a:pt x="4374738" y="1121380"/>
                </a:cubicBezTo>
                <a:lnTo>
                  <a:pt x="4333304" y="1162813"/>
                </a:lnTo>
                <a:cubicBezTo>
                  <a:pt x="4333295" y="1162824"/>
                  <a:pt x="4333295" y="1162824"/>
                  <a:pt x="4333285" y="1162833"/>
                </a:cubicBezTo>
                <a:cubicBezTo>
                  <a:pt x="4332142" y="1163985"/>
                  <a:pt x="4332142" y="1165851"/>
                  <a:pt x="4333304" y="1167004"/>
                </a:cubicBezTo>
                <a:lnTo>
                  <a:pt x="4340258" y="1173958"/>
                </a:lnTo>
                <a:cubicBezTo>
                  <a:pt x="4341468" y="1175082"/>
                  <a:pt x="4343334" y="1175082"/>
                  <a:pt x="4344544" y="1173958"/>
                </a:cubicBezTo>
                <a:lnTo>
                  <a:pt x="4385882" y="1132619"/>
                </a:lnTo>
                <a:cubicBezTo>
                  <a:pt x="4387006" y="1131410"/>
                  <a:pt x="4387006" y="1129542"/>
                  <a:pt x="4385882" y="1128332"/>
                </a:cubicBezTo>
                <a:lnTo>
                  <a:pt x="4378929" y="1121380"/>
                </a:lnTo>
                <a:cubicBezTo>
                  <a:pt x="4378919" y="1121370"/>
                  <a:pt x="4378919" y="1121370"/>
                  <a:pt x="4378910" y="1121360"/>
                </a:cubicBezTo>
                <a:close/>
                <a:moveTo>
                  <a:pt x="4352431" y="1086690"/>
                </a:moveTo>
                <a:cubicBezTo>
                  <a:pt x="4351278" y="1085546"/>
                  <a:pt x="4349411" y="1085557"/>
                  <a:pt x="4348258" y="1086708"/>
                </a:cubicBezTo>
                <a:lnTo>
                  <a:pt x="4287966" y="1147002"/>
                </a:lnTo>
                <a:cubicBezTo>
                  <a:pt x="4286841" y="1148212"/>
                  <a:pt x="4286841" y="1150078"/>
                  <a:pt x="4287966" y="1151289"/>
                </a:cubicBezTo>
                <a:lnTo>
                  <a:pt x="4294919" y="1158146"/>
                </a:lnTo>
                <a:cubicBezTo>
                  <a:pt x="4295071" y="1158355"/>
                  <a:pt x="4295262" y="1158547"/>
                  <a:pt x="4295471" y="1158699"/>
                </a:cubicBezTo>
                <a:cubicBezTo>
                  <a:pt x="4296662" y="1159575"/>
                  <a:pt x="4298328" y="1159328"/>
                  <a:pt x="4299205" y="1158146"/>
                </a:cubicBezTo>
                <a:lnTo>
                  <a:pt x="4359403" y="1097948"/>
                </a:lnTo>
                <a:cubicBezTo>
                  <a:pt x="4360527" y="1096739"/>
                  <a:pt x="4360527" y="1094872"/>
                  <a:pt x="4359403" y="1093662"/>
                </a:cubicBezTo>
                <a:lnTo>
                  <a:pt x="4352449" y="1086708"/>
                </a:lnTo>
                <a:cubicBezTo>
                  <a:pt x="4352440" y="1086699"/>
                  <a:pt x="4352440" y="1086699"/>
                  <a:pt x="4352431" y="1086690"/>
                </a:cubicBezTo>
                <a:close/>
                <a:moveTo>
                  <a:pt x="4298347" y="1076136"/>
                </a:moveTo>
                <a:cubicBezTo>
                  <a:pt x="4297567" y="1076136"/>
                  <a:pt x="4296805" y="1076441"/>
                  <a:pt x="4296252" y="1076994"/>
                </a:cubicBezTo>
                <a:lnTo>
                  <a:pt x="4254913" y="1118331"/>
                </a:lnTo>
                <a:cubicBezTo>
                  <a:pt x="4254333" y="1118913"/>
                  <a:pt x="4253990" y="1119694"/>
                  <a:pt x="4253961" y="1120523"/>
                </a:cubicBezTo>
                <a:cubicBezTo>
                  <a:pt x="4253990" y="1121323"/>
                  <a:pt x="4254333" y="1122076"/>
                  <a:pt x="4254913" y="1122618"/>
                </a:cubicBezTo>
                <a:lnTo>
                  <a:pt x="4261772" y="1129572"/>
                </a:lnTo>
                <a:lnTo>
                  <a:pt x="4266058" y="1129572"/>
                </a:lnTo>
                <a:lnTo>
                  <a:pt x="4307492" y="1088233"/>
                </a:lnTo>
                <a:cubicBezTo>
                  <a:pt x="4308615" y="1087024"/>
                  <a:pt x="4308615" y="1085157"/>
                  <a:pt x="4307492" y="1083947"/>
                </a:cubicBezTo>
                <a:lnTo>
                  <a:pt x="4300539" y="1076994"/>
                </a:lnTo>
                <a:cubicBezTo>
                  <a:pt x="4299948" y="1076432"/>
                  <a:pt x="4299157" y="1076127"/>
                  <a:pt x="4298347" y="1076136"/>
                </a:cubicBezTo>
                <a:close/>
                <a:moveTo>
                  <a:pt x="4298438" y="1057054"/>
                </a:moveTo>
                <a:cubicBezTo>
                  <a:pt x="4304070" y="1057077"/>
                  <a:pt x="4309692" y="1059249"/>
                  <a:pt x="4313969" y="1063563"/>
                </a:cubicBezTo>
                <a:lnTo>
                  <a:pt x="4320922" y="1070516"/>
                </a:lnTo>
                <a:cubicBezTo>
                  <a:pt x="4323856" y="1073392"/>
                  <a:pt x="4325875" y="1077069"/>
                  <a:pt x="4326732" y="1081090"/>
                </a:cubicBezTo>
                <a:lnTo>
                  <a:pt x="4334733" y="1073089"/>
                </a:lnTo>
                <a:cubicBezTo>
                  <a:pt x="4343487" y="1064764"/>
                  <a:pt x="4357222" y="1064764"/>
                  <a:pt x="4365975" y="1073089"/>
                </a:cubicBezTo>
                <a:lnTo>
                  <a:pt x="4372928" y="1080041"/>
                </a:lnTo>
                <a:cubicBezTo>
                  <a:pt x="4378615" y="1085794"/>
                  <a:pt x="4380691" y="1094205"/>
                  <a:pt x="4378358" y="1101948"/>
                </a:cubicBezTo>
                <a:cubicBezTo>
                  <a:pt x="4383682" y="1102168"/>
                  <a:pt x="4388730" y="1104331"/>
                  <a:pt x="4392550" y="1108044"/>
                </a:cubicBezTo>
                <a:lnTo>
                  <a:pt x="4399503" y="1114998"/>
                </a:lnTo>
                <a:cubicBezTo>
                  <a:pt x="4403922" y="1119455"/>
                  <a:pt x="4406218" y="1125599"/>
                  <a:pt x="4405790" y="1131857"/>
                </a:cubicBezTo>
                <a:cubicBezTo>
                  <a:pt x="4412543" y="1130896"/>
                  <a:pt x="4419363" y="1133115"/>
                  <a:pt x="4424268" y="1137857"/>
                </a:cubicBezTo>
                <a:lnTo>
                  <a:pt x="4431221" y="1144716"/>
                </a:lnTo>
                <a:cubicBezTo>
                  <a:pt x="4439794" y="1153365"/>
                  <a:pt x="4439794" y="1167309"/>
                  <a:pt x="4431221" y="1175958"/>
                </a:cubicBezTo>
                <a:lnTo>
                  <a:pt x="4431221" y="1176339"/>
                </a:lnTo>
                <a:lnTo>
                  <a:pt x="4403599" y="1203961"/>
                </a:lnTo>
                <a:cubicBezTo>
                  <a:pt x="4394969" y="1212582"/>
                  <a:pt x="4380987" y="1212582"/>
                  <a:pt x="4372357" y="1203961"/>
                </a:cubicBezTo>
                <a:lnTo>
                  <a:pt x="4365404" y="1197008"/>
                </a:lnTo>
                <a:cubicBezTo>
                  <a:pt x="4362498" y="1194113"/>
                  <a:pt x="4360479" y="1190445"/>
                  <a:pt x="4359593" y="1186435"/>
                </a:cubicBezTo>
                <a:lnTo>
                  <a:pt x="4358069" y="1187959"/>
                </a:lnTo>
                <a:cubicBezTo>
                  <a:pt x="4349430" y="1196465"/>
                  <a:pt x="4335561" y="1196465"/>
                  <a:pt x="4326922" y="1187959"/>
                </a:cubicBezTo>
                <a:lnTo>
                  <a:pt x="4319969" y="1181006"/>
                </a:lnTo>
                <a:cubicBezTo>
                  <a:pt x="4317045" y="1178083"/>
                  <a:pt x="4315026" y="1174376"/>
                  <a:pt x="4314159" y="1170338"/>
                </a:cubicBezTo>
                <a:lnTo>
                  <a:pt x="4312635" y="1171863"/>
                </a:lnTo>
                <a:cubicBezTo>
                  <a:pt x="4308520" y="1176044"/>
                  <a:pt x="4302881" y="1178377"/>
                  <a:pt x="4297014" y="1178340"/>
                </a:cubicBezTo>
                <a:cubicBezTo>
                  <a:pt x="4291175" y="1178377"/>
                  <a:pt x="4285574" y="1176034"/>
                  <a:pt x="4281489" y="1171863"/>
                </a:cubicBezTo>
                <a:lnTo>
                  <a:pt x="4274535" y="1164908"/>
                </a:lnTo>
                <a:cubicBezTo>
                  <a:pt x="4270439" y="1160814"/>
                  <a:pt x="4268115" y="1155269"/>
                  <a:pt x="4268058" y="1149478"/>
                </a:cubicBezTo>
                <a:cubicBezTo>
                  <a:pt x="4266696" y="1149622"/>
                  <a:pt x="4265324" y="1149622"/>
                  <a:pt x="4263962" y="1149478"/>
                </a:cubicBezTo>
                <a:cubicBezTo>
                  <a:pt x="4258095" y="1149516"/>
                  <a:pt x="4252456" y="1147183"/>
                  <a:pt x="4248341" y="1143002"/>
                </a:cubicBezTo>
                <a:lnTo>
                  <a:pt x="4241388" y="1136048"/>
                </a:lnTo>
                <a:cubicBezTo>
                  <a:pt x="4237245" y="1131943"/>
                  <a:pt x="4234921" y="1126352"/>
                  <a:pt x="4234911" y="1120523"/>
                </a:cubicBezTo>
                <a:cubicBezTo>
                  <a:pt x="4234930" y="1114665"/>
                  <a:pt x="4237264" y="1109055"/>
                  <a:pt x="4241388" y="1104902"/>
                </a:cubicBezTo>
                <a:lnTo>
                  <a:pt x="4282726" y="1063563"/>
                </a:lnTo>
                <a:cubicBezTo>
                  <a:pt x="4282765" y="1063526"/>
                  <a:pt x="4282812" y="1063477"/>
                  <a:pt x="4282850" y="1063440"/>
                </a:cubicBezTo>
                <a:cubicBezTo>
                  <a:pt x="4287165" y="1059158"/>
                  <a:pt x="4292806" y="1057031"/>
                  <a:pt x="4298438" y="1057054"/>
                </a:cubicBezTo>
                <a:close/>
                <a:moveTo>
                  <a:pt x="664845" y="1043464"/>
                </a:moveTo>
                <a:lnTo>
                  <a:pt x="747522" y="1063752"/>
                </a:lnTo>
                <a:cubicBezTo>
                  <a:pt x="759229" y="1066848"/>
                  <a:pt x="766458" y="1078564"/>
                  <a:pt x="763982" y="1090413"/>
                </a:cubicBezTo>
                <a:cubicBezTo>
                  <a:pt x="761410" y="1102720"/>
                  <a:pt x="749351" y="1110615"/>
                  <a:pt x="737045" y="1108044"/>
                </a:cubicBezTo>
                <a:lnTo>
                  <a:pt x="663036" y="1091375"/>
                </a:lnTo>
                <a:cubicBezTo>
                  <a:pt x="657540" y="1090108"/>
                  <a:pt x="652063" y="1093548"/>
                  <a:pt x="650796" y="1099044"/>
                </a:cubicBezTo>
                <a:cubicBezTo>
                  <a:pt x="649529" y="1104540"/>
                  <a:pt x="652968" y="1110015"/>
                  <a:pt x="658464" y="1111282"/>
                </a:cubicBezTo>
                <a:lnTo>
                  <a:pt x="757333" y="1134143"/>
                </a:lnTo>
                <a:cubicBezTo>
                  <a:pt x="761324" y="1135085"/>
                  <a:pt x="765496" y="1134819"/>
                  <a:pt x="769335" y="1133381"/>
                </a:cubicBezTo>
                <a:lnTo>
                  <a:pt x="882873" y="1091757"/>
                </a:lnTo>
                <a:lnTo>
                  <a:pt x="882777" y="1091757"/>
                </a:lnTo>
                <a:cubicBezTo>
                  <a:pt x="892407" y="1087917"/>
                  <a:pt x="903371" y="1092205"/>
                  <a:pt x="907847" y="1101557"/>
                </a:cubicBezTo>
                <a:cubicBezTo>
                  <a:pt x="912553" y="1111378"/>
                  <a:pt x="908409" y="1123150"/>
                  <a:pt x="898589" y="1127856"/>
                </a:cubicBezTo>
                <a:lnTo>
                  <a:pt x="787908" y="1184529"/>
                </a:lnTo>
                <a:cubicBezTo>
                  <a:pt x="784965" y="1186064"/>
                  <a:pt x="781698" y="1186873"/>
                  <a:pt x="778383" y="1186912"/>
                </a:cubicBezTo>
                <a:lnTo>
                  <a:pt x="604171" y="1186912"/>
                </a:lnTo>
                <a:lnTo>
                  <a:pt x="470821" y="1146810"/>
                </a:lnTo>
                <a:lnTo>
                  <a:pt x="470821" y="1053751"/>
                </a:lnTo>
                <a:lnTo>
                  <a:pt x="553879" y="1060228"/>
                </a:lnTo>
                <a:cubicBezTo>
                  <a:pt x="559937" y="1060704"/>
                  <a:pt x="566024" y="1060123"/>
                  <a:pt x="571881" y="1058515"/>
                </a:cubicBezTo>
                <a:lnTo>
                  <a:pt x="624840" y="1044037"/>
                </a:lnTo>
                <a:cubicBezTo>
                  <a:pt x="637909" y="1040416"/>
                  <a:pt x="651682" y="1040226"/>
                  <a:pt x="664845" y="1043464"/>
                </a:cubicBezTo>
                <a:close/>
                <a:moveTo>
                  <a:pt x="892436" y="915003"/>
                </a:moveTo>
                <a:cubicBezTo>
                  <a:pt x="895427" y="914391"/>
                  <a:pt x="898651" y="914920"/>
                  <a:pt x="901399" y="916734"/>
                </a:cubicBezTo>
                <a:cubicBezTo>
                  <a:pt x="906895" y="920363"/>
                  <a:pt x="908409" y="927764"/>
                  <a:pt x="904780" y="933261"/>
                </a:cubicBezTo>
                <a:lnTo>
                  <a:pt x="883635" y="965359"/>
                </a:lnTo>
                <a:cubicBezTo>
                  <a:pt x="881406" y="968703"/>
                  <a:pt x="877653" y="970704"/>
                  <a:pt x="873634" y="970694"/>
                </a:cubicBezTo>
                <a:cubicBezTo>
                  <a:pt x="871300" y="970665"/>
                  <a:pt x="869014" y="969969"/>
                  <a:pt x="867061" y="968693"/>
                </a:cubicBezTo>
                <a:cubicBezTo>
                  <a:pt x="861604" y="965054"/>
                  <a:pt x="860108" y="957691"/>
                  <a:pt x="863728" y="952215"/>
                </a:cubicBezTo>
                <a:lnTo>
                  <a:pt x="884873" y="920115"/>
                </a:lnTo>
                <a:cubicBezTo>
                  <a:pt x="886687" y="917367"/>
                  <a:pt x="889445" y="915615"/>
                  <a:pt x="892436" y="915003"/>
                </a:cubicBezTo>
                <a:close/>
                <a:moveTo>
                  <a:pt x="714043" y="915002"/>
                </a:moveTo>
                <a:cubicBezTo>
                  <a:pt x="717023" y="915587"/>
                  <a:pt x="719780" y="917306"/>
                  <a:pt x="721614" y="920021"/>
                </a:cubicBezTo>
                <a:lnTo>
                  <a:pt x="803244" y="1043846"/>
                </a:lnTo>
                <a:lnTo>
                  <a:pt x="820960" y="1017081"/>
                </a:lnTo>
                <a:cubicBezTo>
                  <a:pt x="821284" y="1016480"/>
                  <a:pt x="821665" y="1015899"/>
                  <a:pt x="822094" y="1015367"/>
                </a:cubicBezTo>
                <a:cubicBezTo>
                  <a:pt x="826170" y="1010204"/>
                  <a:pt x="833657" y="1009327"/>
                  <a:pt x="838820" y="1013405"/>
                </a:cubicBezTo>
                <a:cubicBezTo>
                  <a:pt x="843973" y="1017481"/>
                  <a:pt x="844849" y="1024968"/>
                  <a:pt x="840772" y="1030130"/>
                </a:cubicBezTo>
                <a:lnTo>
                  <a:pt x="816769" y="1066610"/>
                </a:lnTo>
                <a:cubicBezTo>
                  <a:pt x="813797" y="1071183"/>
                  <a:pt x="808692" y="1073916"/>
                  <a:pt x="803244" y="1073850"/>
                </a:cubicBezTo>
                <a:cubicBezTo>
                  <a:pt x="797805" y="1073859"/>
                  <a:pt x="792728" y="1071145"/>
                  <a:pt x="789718" y="1066610"/>
                </a:cubicBezTo>
                <a:lnTo>
                  <a:pt x="701803" y="933261"/>
                </a:lnTo>
                <a:cubicBezTo>
                  <a:pt x="698183" y="927784"/>
                  <a:pt x="699678" y="920421"/>
                  <a:pt x="705136" y="916782"/>
                </a:cubicBezTo>
                <a:cubicBezTo>
                  <a:pt x="707860" y="914964"/>
                  <a:pt x="711063" y="914416"/>
                  <a:pt x="714043" y="915002"/>
                </a:cubicBezTo>
                <a:close/>
                <a:moveTo>
                  <a:pt x="4498373" y="912877"/>
                </a:moveTo>
                <a:lnTo>
                  <a:pt x="4406266" y="927260"/>
                </a:lnTo>
                <a:cubicBezTo>
                  <a:pt x="4399570" y="928298"/>
                  <a:pt x="4393531" y="931880"/>
                  <a:pt x="4389407" y="937261"/>
                </a:cubicBezTo>
                <a:lnTo>
                  <a:pt x="4350450" y="981553"/>
                </a:lnTo>
                <a:cubicBezTo>
                  <a:pt x="4350383" y="982258"/>
                  <a:pt x="4350621" y="982953"/>
                  <a:pt x="4351117" y="983457"/>
                </a:cubicBezTo>
                <a:cubicBezTo>
                  <a:pt x="4351754" y="983878"/>
                  <a:pt x="4352573" y="983878"/>
                  <a:pt x="4353212" y="983457"/>
                </a:cubicBezTo>
                <a:lnTo>
                  <a:pt x="4442366" y="938690"/>
                </a:lnTo>
                <a:cubicBezTo>
                  <a:pt x="4444861" y="937499"/>
                  <a:pt x="4447595" y="936880"/>
                  <a:pt x="4450367" y="936880"/>
                </a:cubicBezTo>
                <a:cubicBezTo>
                  <a:pt x="4453920" y="936842"/>
                  <a:pt x="4457406" y="937872"/>
                  <a:pt x="4460368" y="939834"/>
                </a:cubicBezTo>
                <a:lnTo>
                  <a:pt x="4632389" y="1052704"/>
                </a:lnTo>
                <a:lnTo>
                  <a:pt x="4687539" y="998602"/>
                </a:lnTo>
                <a:lnTo>
                  <a:pt x="4609435" y="920497"/>
                </a:lnTo>
                <a:lnTo>
                  <a:pt x="4599910" y="930022"/>
                </a:lnTo>
                <a:cubicBezTo>
                  <a:pt x="4594585" y="935376"/>
                  <a:pt x="4586784" y="937415"/>
                  <a:pt x="4579526" y="935356"/>
                </a:cubicBezTo>
                <a:close/>
                <a:moveTo>
                  <a:pt x="4301586" y="905066"/>
                </a:moveTo>
                <a:cubicBezTo>
                  <a:pt x="4302472" y="904228"/>
                  <a:pt x="4303844" y="904228"/>
                  <a:pt x="4304729" y="905066"/>
                </a:cubicBezTo>
                <a:lnTo>
                  <a:pt x="4309873" y="910210"/>
                </a:lnTo>
                <a:cubicBezTo>
                  <a:pt x="4314160" y="914515"/>
                  <a:pt x="4319570" y="917515"/>
                  <a:pt x="4325494" y="918877"/>
                </a:cubicBezTo>
                <a:lnTo>
                  <a:pt x="4349116" y="924402"/>
                </a:lnTo>
                <a:lnTo>
                  <a:pt x="4321493" y="955834"/>
                </a:lnTo>
                <a:lnTo>
                  <a:pt x="4320446" y="957072"/>
                </a:lnTo>
                <a:cubicBezTo>
                  <a:pt x="4308187" y="973027"/>
                  <a:pt x="4309654" y="995601"/>
                  <a:pt x="4323875" y="1009842"/>
                </a:cubicBezTo>
                <a:cubicBezTo>
                  <a:pt x="4331409" y="1017471"/>
                  <a:pt x="4341725" y="1021700"/>
                  <a:pt x="4352450" y="1021557"/>
                </a:cubicBezTo>
                <a:cubicBezTo>
                  <a:pt x="4358546" y="1021528"/>
                  <a:pt x="4364566" y="1020166"/>
                  <a:pt x="4370071" y="1017556"/>
                </a:cubicBezTo>
                <a:lnTo>
                  <a:pt x="4449224" y="978408"/>
                </a:lnTo>
                <a:lnTo>
                  <a:pt x="4616768" y="1088328"/>
                </a:lnTo>
                <a:cubicBezTo>
                  <a:pt x="4621436" y="1091422"/>
                  <a:pt x="4626884" y="1093147"/>
                  <a:pt x="4632485" y="1093281"/>
                </a:cubicBezTo>
                <a:cubicBezTo>
                  <a:pt x="4632323" y="1095871"/>
                  <a:pt x="4631542" y="1098385"/>
                  <a:pt x="4630199" y="1100615"/>
                </a:cubicBezTo>
                <a:lnTo>
                  <a:pt x="4628961" y="1102519"/>
                </a:lnTo>
                <a:cubicBezTo>
                  <a:pt x="4624217" y="1110120"/>
                  <a:pt x="4614245" y="1112493"/>
                  <a:pt x="4606577" y="1107853"/>
                </a:cubicBezTo>
                <a:lnTo>
                  <a:pt x="4518852" y="1053466"/>
                </a:lnTo>
                <a:cubicBezTo>
                  <a:pt x="4518299" y="1053132"/>
                  <a:pt x="4517718" y="1052856"/>
                  <a:pt x="4517109" y="1052647"/>
                </a:cubicBezTo>
                <a:cubicBezTo>
                  <a:pt x="4512527" y="1051095"/>
                  <a:pt x="4507545" y="1053551"/>
                  <a:pt x="4505993" y="1058133"/>
                </a:cubicBezTo>
                <a:cubicBezTo>
                  <a:pt x="4504936" y="1062077"/>
                  <a:pt x="4506507" y="1066248"/>
                  <a:pt x="4509898" y="1068515"/>
                </a:cubicBezTo>
                <a:lnTo>
                  <a:pt x="4585431" y="1115093"/>
                </a:lnTo>
                <a:cubicBezTo>
                  <a:pt x="4593032" y="1119835"/>
                  <a:pt x="4595404" y="1129809"/>
                  <a:pt x="4590765" y="1137476"/>
                </a:cubicBezTo>
                <a:lnTo>
                  <a:pt x="4589527" y="1139476"/>
                </a:lnTo>
                <a:cubicBezTo>
                  <a:pt x="4584745" y="1147097"/>
                  <a:pt x="4574706" y="1149439"/>
                  <a:pt x="4567048" y="1144715"/>
                </a:cubicBezTo>
                <a:lnTo>
                  <a:pt x="4496658" y="1101377"/>
                </a:lnTo>
                <a:cubicBezTo>
                  <a:pt x="4496239" y="1101138"/>
                  <a:pt x="4495791" y="1100929"/>
                  <a:pt x="4495344" y="1100747"/>
                </a:cubicBezTo>
                <a:cubicBezTo>
                  <a:pt x="4490429" y="1098872"/>
                  <a:pt x="4484924" y="1101319"/>
                  <a:pt x="4483038" y="1106234"/>
                </a:cubicBezTo>
                <a:cubicBezTo>
                  <a:pt x="4481704" y="1110445"/>
                  <a:pt x="4483438" y="1115016"/>
                  <a:pt x="4487229" y="1117283"/>
                </a:cubicBezTo>
                <a:lnTo>
                  <a:pt x="4543426" y="1151955"/>
                </a:lnTo>
                <a:cubicBezTo>
                  <a:pt x="4551046" y="1156735"/>
                  <a:pt x="4553389" y="1166776"/>
                  <a:pt x="4548665" y="1174434"/>
                </a:cubicBezTo>
                <a:lnTo>
                  <a:pt x="4547427" y="1176338"/>
                </a:lnTo>
                <a:cubicBezTo>
                  <a:pt x="4542683" y="1183939"/>
                  <a:pt x="4532711" y="1186312"/>
                  <a:pt x="4525043" y="1181673"/>
                </a:cubicBezTo>
                <a:lnTo>
                  <a:pt x="4474465" y="1150431"/>
                </a:lnTo>
                <a:cubicBezTo>
                  <a:pt x="4474084" y="1150193"/>
                  <a:pt x="4473684" y="1149982"/>
                  <a:pt x="4473274" y="1149793"/>
                </a:cubicBezTo>
                <a:cubicBezTo>
                  <a:pt x="4468140" y="1147488"/>
                  <a:pt x="4462102" y="1149773"/>
                  <a:pt x="4459797" y="1154907"/>
                </a:cubicBezTo>
                <a:cubicBezTo>
                  <a:pt x="4459787" y="1154935"/>
                  <a:pt x="4459768" y="1154965"/>
                  <a:pt x="4459758" y="1154992"/>
                </a:cubicBezTo>
                <a:cubicBezTo>
                  <a:pt x="4457615" y="1160432"/>
                  <a:pt x="4460273" y="1166565"/>
                  <a:pt x="4465702" y="1168718"/>
                </a:cubicBezTo>
                <a:lnTo>
                  <a:pt x="4508184" y="1193197"/>
                </a:lnTo>
                <a:cubicBezTo>
                  <a:pt x="4508403" y="1193351"/>
                  <a:pt x="4508593" y="1193540"/>
                  <a:pt x="4508745" y="1193760"/>
                </a:cubicBezTo>
                <a:cubicBezTo>
                  <a:pt x="4509355" y="1194684"/>
                  <a:pt x="4509108" y="1195922"/>
                  <a:pt x="4508184" y="1196531"/>
                </a:cubicBezTo>
                <a:cubicBezTo>
                  <a:pt x="4504307" y="1199561"/>
                  <a:pt x="4499878" y="1201789"/>
                  <a:pt x="4495135" y="1203103"/>
                </a:cubicBezTo>
                <a:cubicBezTo>
                  <a:pt x="4488372" y="1205238"/>
                  <a:pt x="4481228" y="1205922"/>
                  <a:pt x="4474179" y="1205103"/>
                </a:cubicBezTo>
                <a:lnTo>
                  <a:pt x="4431412" y="1200626"/>
                </a:lnTo>
                <a:lnTo>
                  <a:pt x="4442937" y="1189101"/>
                </a:lnTo>
                <a:cubicBezTo>
                  <a:pt x="4443042" y="1188997"/>
                  <a:pt x="4443137" y="1188901"/>
                  <a:pt x="4443242" y="1188798"/>
                </a:cubicBezTo>
                <a:cubicBezTo>
                  <a:pt x="4458854" y="1173015"/>
                  <a:pt x="4458720" y="1147563"/>
                  <a:pt x="4442937" y="1131952"/>
                </a:cubicBezTo>
                <a:lnTo>
                  <a:pt x="4437794" y="1126903"/>
                </a:lnTo>
                <a:cubicBezTo>
                  <a:pt x="4432946" y="1122103"/>
                  <a:pt x="4426945" y="1118627"/>
                  <a:pt x="4420363" y="1116807"/>
                </a:cubicBezTo>
                <a:cubicBezTo>
                  <a:pt x="4418325" y="1111293"/>
                  <a:pt x="4415067" y="1106310"/>
                  <a:pt x="4410838" y="1102233"/>
                </a:cubicBezTo>
                <a:lnTo>
                  <a:pt x="4405790" y="1097090"/>
                </a:lnTo>
                <a:cubicBezTo>
                  <a:pt x="4402761" y="1094157"/>
                  <a:pt x="4399294" y="1091708"/>
                  <a:pt x="4395503" y="1089852"/>
                </a:cubicBezTo>
                <a:cubicBezTo>
                  <a:pt x="4394312" y="1081326"/>
                  <a:pt x="4390397" y="1073411"/>
                  <a:pt x="4384359" y="1067278"/>
                </a:cubicBezTo>
                <a:lnTo>
                  <a:pt x="4379215" y="1062133"/>
                </a:lnTo>
                <a:cubicBezTo>
                  <a:pt x="4371633" y="1054570"/>
                  <a:pt x="4361346" y="1050351"/>
                  <a:pt x="4350640" y="1050417"/>
                </a:cubicBezTo>
                <a:cubicBezTo>
                  <a:pt x="4343525" y="1050427"/>
                  <a:pt x="4336543" y="1052370"/>
                  <a:pt x="4330447" y="1056038"/>
                </a:cubicBezTo>
                <a:lnTo>
                  <a:pt x="4327018" y="1052609"/>
                </a:lnTo>
                <a:cubicBezTo>
                  <a:pt x="4326913" y="1052504"/>
                  <a:pt x="4326818" y="1052408"/>
                  <a:pt x="4326713" y="1052304"/>
                </a:cubicBezTo>
                <a:cubicBezTo>
                  <a:pt x="4310930" y="1036693"/>
                  <a:pt x="4285479" y="1036825"/>
                  <a:pt x="4269868" y="1052609"/>
                </a:cubicBezTo>
                <a:lnTo>
                  <a:pt x="4261677" y="1060800"/>
                </a:lnTo>
                <a:lnTo>
                  <a:pt x="4205479" y="1004602"/>
                </a:lnTo>
                <a:cubicBezTo>
                  <a:pt x="4204641" y="1003717"/>
                  <a:pt x="4204641" y="1002346"/>
                  <a:pt x="4205479" y="1001459"/>
                </a:cubicBezTo>
                <a:close/>
                <a:moveTo>
                  <a:pt x="4224339" y="904877"/>
                </a:moveTo>
                <a:cubicBezTo>
                  <a:pt x="4216128" y="904877"/>
                  <a:pt x="4209479" y="911524"/>
                  <a:pt x="4209479" y="919735"/>
                </a:cubicBezTo>
                <a:cubicBezTo>
                  <a:pt x="4209479" y="927947"/>
                  <a:pt x="4216128" y="934594"/>
                  <a:pt x="4224339" y="934594"/>
                </a:cubicBezTo>
                <a:cubicBezTo>
                  <a:pt x="4232549" y="934594"/>
                  <a:pt x="4239198" y="927947"/>
                  <a:pt x="4239198" y="919735"/>
                </a:cubicBezTo>
                <a:cubicBezTo>
                  <a:pt x="4239198" y="911524"/>
                  <a:pt x="4232549" y="904877"/>
                  <a:pt x="4224339" y="904877"/>
                </a:cubicBezTo>
                <a:close/>
                <a:moveTo>
                  <a:pt x="663608" y="855728"/>
                </a:moveTo>
                <a:cubicBezTo>
                  <a:pt x="670028" y="854231"/>
                  <a:pt x="676448" y="858213"/>
                  <a:pt x="677943" y="864633"/>
                </a:cubicBezTo>
                <a:cubicBezTo>
                  <a:pt x="679438" y="871052"/>
                  <a:pt x="675457" y="877473"/>
                  <a:pt x="669037" y="878968"/>
                </a:cubicBezTo>
                <a:cubicBezTo>
                  <a:pt x="613697" y="891923"/>
                  <a:pt x="588837" y="910115"/>
                  <a:pt x="588837" y="922497"/>
                </a:cubicBezTo>
                <a:cubicBezTo>
                  <a:pt x="588837" y="937642"/>
                  <a:pt x="625317" y="959265"/>
                  <a:pt x="694945" y="971266"/>
                </a:cubicBezTo>
                <a:cubicBezTo>
                  <a:pt x="700565" y="972284"/>
                  <a:pt x="704680" y="977151"/>
                  <a:pt x="704737" y="982866"/>
                </a:cubicBezTo>
                <a:cubicBezTo>
                  <a:pt x="704794" y="989439"/>
                  <a:pt x="699517" y="994821"/>
                  <a:pt x="692945" y="994888"/>
                </a:cubicBezTo>
                <a:lnTo>
                  <a:pt x="690945" y="994888"/>
                </a:lnTo>
                <a:cubicBezTo>
                  <a:pt x="610935" y="981076"/>
                  <a:pt x="565024" y="954883"/>
                  <a:pt x="565024" y="922402"/>
                </a:cubicBezTo>
                <a:cubicBezTo>
                  <a:pt x="565024" y="894303"/>
                  <a:pt x="600076" y="870587"/>
                  <a:pt x="663608" y="855728"/>
                </a:cubicBezTo>
                <a:close/>
                <a:moveTo>
                  <a:pt x="944310" y="855155"/>
                </a:moveTo>
                <a:cubicBezTo>
                  <a:pt x="1009937" y="869920"/>
                  <a:pt x="1046037" y="893922"/>
                  <a:pt x="1046037" y="922593"/>
                </a:cubicBezTo>
                <a:cubicBezTo>
                  <a:pt x="1046037" y="957454"/>
                  <a:pt x="991268" y="985649"/>
                  <a:pt x="899447" y="998030"/>
                </a:cubicBezTo>
                <a:cubicBezTo>
                  <a:pt x="868310" y="1002116"/>
                  <a:pt x="836934" y="1004126"/>
                  <a:pt x="805530" y="1004031"/>
                </a:cubicBezTo>
                <a:cubicBezTo>
                  <a:pt x="798958" y="1004031"/>
                  <a:pt x="793624" y="998697"/>
                  <a:pt x="793624" y="992126"/>
                </a:cubicBezTo>
                <a:cubicBezTo>
                  <a:pt x="793624" y="985552"/>
                  <a:pt x="798958" y="980220"/>
                  <a:pt x="805530" y="980220"/>
                </a:cubicBezTo>
                <a:cubicBezTo>
                  <a:pt x="835886" y="980276"/>
                  <a:pt x="866205" y="978342"/>
                  <a:pt x="896304" y="974409"/>
                </a:cubicBezTo>
                <a:cubicBezTo>
                  <a:pt x="978028" y="963455"/>
                  <a:pt x="1022224" y="939547"/>
                  <a:pt x="1022224" y="922593"/>
                </a:cubicBezTo>
                <a:cubicBezTo>
                  <a:pt x="1022224" y="909924"/>
                  <a:pt x="996221" y="891351"/>
                  <a:pt x="939071" y="878302"/>
                </a:cubicBezTo>
                <a:cubicBezTo>
                  <a:pt x="938423" y="878206"/>
                  <a:pt x="937776" y="878063"/>
                  <a:pt x="937156" y="877863"/>
                </a:cubicBezTo>
                <a:cubicBezTo>
                  <a:pt x="930880" y="875891"/>
                  <a:pt x="927403" y="869205"/>
                  <a:pt x="929374" y="862937"/>
                </a:cubicBezTo>
                <a:cubicBezTo>
                  <a:pt x="931356" y="856661"/>
                  <a:pt x="938042" y="853184"/>
                  <a:pt x="944310" y="855155"/>
                </a:cubicBezTo>
                <a:close/>
                <a:moveTo>
                  <a:pt x="4255485" y="854489"/>
                </a:moveTo>
                <a:cubicBezTo>
                  <a:pt x="4257600" y="852404"/>
                  <a:pt x="4260991" y="852404"/>
                  <a:pt x="4263105" y="854489"/>
                </a:cubicBezTo>
                <a:lnTo>
                  <a:pt x="4291680" y="883065"/>
                </a:lnTo>
                <a:cubicBezTo>
                  <a:pt x="4291795" y="883168"/>
                  <a:pt x="4291899" y="883283"/>
                  <a:pt x="4292004" y="883397"/>
                </a:cubicBezTo>
                <a:cubicBezTo>
                  <a:pt x="4294004" y="885636"/>
                  <a:pt x="4293824" y="889065"/>
                  <a:pt x="4291585" y="891065"/>
                </a:cubicBezTo>
                <a:lnTo>
                  <a:pt x="4191668" y="991078"/>
                </a:lnTo>
                <a:cubicBezTo>
                  <a:pt x="4189553" y="993164"/>
                  <a:pt x="4186162" y="993164"/>
                  <a:pt x="4184048" y="991078"/>
                </a:cubicBezTo>
                <a:lnTo>
                  <a:pt x="4155473" y="962502"/>
                </a:lnTo>
                <a:cubicBezTo>
                  <a:pt x="4153387" y="960388"/>
                  <a:pt x="4153387" y="956997"/>
                  <a:pt x="4155473" y="954883"/>
                </a:cubicBezTo>
                <a:close/>
                <a:moveTo>
                  <a:pt x="4701636" y="839916"/>
                </a:moveTo>
                <a:lnTo>
                  <a:pt x="4701827" y="840582"/>
                </a:lnTo>
                <a:cubicBezTo>
                  <a:pt x="4694397" y="840517"/>
                  <a:pt x="4688234" y="846308"/>
                  <a:pt x="4687825" y="853727"/>
                </a:cubicBezTo>
                <a:cubicBezTo>
                  <a:pt x="4687825" y="861357"/>
                  <a:pt x="4694007" y="867538"/>
                  <a:pt x="4701636" y="867538"/>
                </a:cubicBezTo>
                <a:cubicBezTo>
                  <a:pt x="4709266" y="867538"/>
                  <a:pt x="4715448" y="861357"/>
                  <a:pt x="4715448" y="853727"/>
                </a:cubicBezTo>
                <a:cubicBezTo>
                  <a:pt x="4715448" y="846097"/>
                  <a:pt x="4709266" y="839916"/>
                  <a:pt x="4701636" y="839916"/>
                </a:cubicBezTo>
                <a:close/>
                <a:moveTo>
                  <a:pt x="4701722" y="816484"/>
                </a:moveTo>
                <a:cubicBezTo>
                  <a:pt x="4722506" y="816484"/>
                  <a:pt x="4739346" y="833325"/>
                  <a:pt x="4739355" y="854108"/>
                </a:cubicBezTo>
                <a:cubicBezTo>
                  <a:pt x="4739355" y="874882"/>
                  <a:pt x="4722506" y="891733"/>
                  <a:pt x="4701732" y="891733"/>
                </a:cubicBezTo>
                <a:cubicBezTo>
                  <a:pt x="4697341" y="891713"/>
                  <a:pt x="4692978" y="890913"/>
                  <a:pt x="4688873" y="889350"/>
                </a:cubicBezTo>
                <a:lnTo>
                  <a:pt x="4650773" y="927451"/>
                </a:lnTo>
                <a:lnTo>
                  <a:pt x="4684777" y="961359"/>
                </a:lnTo>
                <a:lnTo>
                  <a:pt x="4770502" y="875635"/>
                </a:lnTo>
                <a:cubicBezTo>
                  <a:pt x="4767378" y="870216"/>
                  <a:pt x="4765702" y="864081"/>
                  <a:pt x="4765644" y="857823"/>
                </a:cubicBezTo>
                <a:cubicBezTo>
                  <a:pt x="4765644" y="857794"/>
                  <a:pt x="4765644" y="857756"/>
                  <a:pt x="4765644" y="857728"/>
                </a:cubicBezTo>
                <a:cubicBezTo>
                  <a:pt x="4765702" y="837316"/>
                  <a:pt x="4782284" y="820809"/>
                  <a:pt x="4802697" y="820866"/>
                </a:cubicBezTo>
                <a:lnTo>
                  <a:pt x="4802983" y="820675"/>
                </a:lnTo>
                <a:cubicBezTo>
                  <a:pt x="4821966" y="821638"/>
                  <a:pt x="4837149" y="836820"/>
                  <a:pt x="4838111" y="855804"/>
                </a:cubicBezTo>
                <a:cubicBezTo>
                  <a:pt x="4839149" y="876236"/>
                  <a:pt x="4823423" y="893647"/>
                  <a:pt x="4802983" y="894684"/>
                </a:cubicBezTo>
                <a:cubicBezTo>
                  <a:pt x="4797934" y="894665"/>
                  <a:pt x="4792952" y="893627"/>
                  <a:pt x="4788314" y="891637"/>
                </a:cubicBezTo>
                <a:lnTo>
                  <a:pt x="4702017" y="977838"/>
                </a:lnTo>
                <a:lnTo>
                  <a:pt x="4710780" y="986507"/>
                </a:lnTo>
                <a:cubicBezTo>
                  <a:pt x="4716762" y="992582"/>
                  <a:pt x="4716762" y="1002336"/>
                  <a:pt x="4710780" y="1008414"/>
                </a:cubicBezTo>
                <a:lnTo>
                  <a:pt x="4645058" y="1074137"/>
                </a:lnTo>
                <a:cubicBezTo>
                  <a:pt x="4642029" y="1077156"/>
                  <a:pt x="4637904" y="1078842"/>
                  <a:pt x="4633628" y="1078804"/>
                </a:cubicBezTo>
                <a:cubicBezTo>
                  <a:pt x="4630523" y="1078804"/>
                  <a:pt x="4627475" y="1077907"/>
                  <a:pt x="4624865" y="1076232"/>
                </a:cubicBezTo>
                <a:lnTo>
                  <a:pt x="4450272" y="961932"/>
                </a:lnTo>
                <a:lnTo>
                  <a:pt x="4363784" y="1004603"/>
                </a:lnTo>
                <a:cubicBezTo>
                  <a:pt x="4354974" y="1008975"/>
                  <a:pt x="4344439" y="1007918"/>
                  <a:pt x="4336676" y="1001888"/>
                </a:cubicBezTo>
                <a:cubicBezTo>
                  <a:pt x="4325504" y="993203"/>
                  <a:pt x="4323475" y="977104"/>
                  <a:pt x="4332161" y="965932"/>
                </a:cubicBezTo>
                <a:lnTo>
                  <a:pt x="4371119" y="921545"/>
                </a:lnTo>
                <a:cubicBezTo>
                  <a:pt x="4378891" y="911610"/>
                  <a:pt x="4390178" y="905038"/>
                  <a:pt x="4402647" y="903162"/>
                </a:cubicBezTo>
                <a:lnTo>
                  <a:pt x="4499802" y="888207"/>
                </a:lnTo>
                <a:lnTo>
                  <a:pt x="4584193" y="910972"/>
                </a:lnTo>
                <a:lnTo>
                  <a:pt x="4598767" y="896399"/>
                </a:lnTo>
                <a:cubicBezTo>
                  <a:pt x="4604862" y="890476"/>
                  <a:pt x="4614578" y="890476"/>
                  <a:pt x="4620674" y="896399"/>
                </a:cubicBezTo>
                <a:lnTo>
                  <a:pt x="4634199" y="909924"/>
                </a:lnTo>
                <a:lnTo>
                  <a:pt x="4670204" y="873920"/>
                </a:lnTo>
                <a:cubicBezTo>
                  <a:pt x="4666232" y="867900"/>
                  <a:pt x="4664108" y="860843"/>
                  <a:pt x="4664108" y="853632"/>
                </a:cubicBezTo>
                <a:cubicBezTo>
                  <a:pt x="4664365" y="833039"/>
                  <a:pt x="4681129" y="816484"/>
                  <a:pt x="4701722" y="816484"/>
                </a:cubicBezTo>
                <a:close/>
                <a:moveTo>
                  <a:pt x="970408" y="737140"/>
                </a:moveTo>
                <a:lnTo>
                  <a:pt x="1021272" y="737140"/>
                </a:lnTo>
                <a:lnTo>
                  <a:pt x="1021272" y="789337"/>
                </a:lnTo>
                <a:cubicBezTo>
                  <a:pt x="1021272" y="794595"/>
                  <a:pt x="1017005" y="798862"/>
                  <a:pt x="1011747" y="798862"/>
                </a:cubicBezTo>
                <a:cubicBezTo>
                  <a:pt x="1006489" y="798862"/>
                  <a:pt x="1002222" y="794595"/>
                  <a:pt x="1002222" y="789337"/>
                </a:cubicBezTo>
                <a:lnTo>
                  <a:pt x="1002222" y="756190"/>
                </a:lnTo>
                <a:lnTo>
                  <a:pt x="970408" y="756190"/>
                </a:lnTo>
                <a:cubicBezTo>
                  <a:pt x="965150" y="756190"/>
                  <a:pt x="960883" y="751923"/>
                  <a:pt x="960883" y="746666"/>
                </a:cubicBezTo>
                <a:cubicBezTo>
                  <a:pt x="960883" y="741408"/>
                  <a:pt x="965150" y="737140"/>
                  <a:pt x="970408" y="737140"/>
                </a:cubicBezTo>
                <a:close/>
                <a:moveTo>
                  <a:pt x="483394" y="737140"/>
                </a:moveTo>
                <a:lnTo>
                  <a:pt x="534258" y="737140"/>
                </a:lnTo>
                <a:cubicBezTo>
                  <a:pt x="539516" y="737140"/>
                  <a:pt x="543783" y="741408"/>
                  <a:pt x="543783" y="746666"/>
                </a:cubicBezTo>
                <a:cubicBezTo>
                  <a:pt x="543783" y="751923"/>
                  <a:pt x="539516" y="756190"/>
                  <a:pt x="534258" y="756190"/>
                </a:cubicBezTo>
                <a:lnTo>
                  <a:pt x="502444" y="756190"/>
                </a:lnTo>
                <a:lnTo>
                  <a:pt x="502444" y="789337"/>
                </a:lnTo>
                <a:cubicBezTo>
                  <a:pt x="502444" y="794595"/>
                  <a:pt x="498177" y="798862"/>
                  <a:pt x="492919" y="798862"/>
                </a:cubicBezTo>
                <a:cubicBezTo>
                  <a:pt x="487661" y="798862"/>
                  <a:pt x="483394" y="794595"/>
                  <a:pt x="483394" y="789337"/>
                </a:cubicBezTo>
                <a:close/>
                <a:moveTo>
                  <a:pt x="4644010" y="733521"/>
                </a:moveTo>
                <a:lnTo>
                  <a:pt x="4694969" y="733521"/>
                </a:lnTo>
                <a:lnTo>
                  <a:pt x="4694969" y="785719"/>
                </a:lnTo>
                <a:cubicBezTo>
                  <a:pt x="4694969" y="790977"/>
                  <a:pt x="4690702" y="795243"/>
                  <a:pt x="4685444" y="795243"/>
                </a:cubicBezTo>
                <a:cubicBezTo>
                  <a:pt x="4680186" y="795243"/>
                  <a:pt x="4675919" y="790977"/>
                  <a:pt x="4675919" y="785719"/>
                </a:cubicBezTo>
                <a:lnTo>
                  <a:pt x="4675919" y="752571"/>
                </a:lnTo>
                <a:lnTo>
                  <a:pt x="4644010" y="752571"/>
                </a:lnTo>
                <a:cubicBezTo>
                  <a:pt x="4638752" y="752571"/>
                  <a:pt x="4634485" y="748304"/>
                  <a:pt x="4634485" y="743046"/>
                </a:cubicBezTo>
                <a:cubicBezTo>
                  <a:pt x="4634485" y="737788"/>
                  <a:pt x="4638752" y="733521"/>
                  <a:pt x="4644010" y="733521"/>
                </a:cubicBezTo>
                <a:close/>
                <a:moveTo>
                  <a:pt x="4156901" y="733521"/>
                </a:moveTo>
                <a:lnTo>
                  <a:pt x="4207764" y="733521"/>
                </a:lnTo>
                <a:cubicBezTo>
                  <a:pt x="4213022" y="733521"/>
                  <a:pt x="4217289" y="737788"/>
                  <a:pt x="4217289" y="743046"/>
                </a:cubicBezTo>
                <a:cubicBezTo>
                  <a:pt x="4217289" y="748304"/>
                  <a:pt x="4213022" y="752571"/>
                  <a:pt x="4207764" y="752571"/>
                </a:cubicBezTo>
                <a:lnTo>
                  <a:pt x="4175951" y="752571"/>
                </a:lnTo>
                <a:lnTo>
                  <a:pt x="4175951" y="785719"/>
                </a:lnTo>
                <a:cubicBezTo>
                  <a:pt x="4175951" y="790977"/>
                  <a:pt x="4171684" y="795243"/>
                  <a:pt x="4166426" y="795243"/>
                </a:cubicBezTo>
                <a:cubicBezTo>
                  <a:pt x="4161168" y="795243"/>
                  <a:pt x="4156901" y="790977"/>
                  <a:pt x="4156901" y="785719"/>
                </a:cubicBezTo>
                <a:close/>
                <a:moveTo>
                  <a:pt x="803244" y="697708"/>
                </a:moveTo>
                <a:lnTo>
                  <a:pt x="725235" y="827438"/>
                </a:lnTo>
                <a:lnTo>
                  <a:pt x="767240" y="808388"/>
                </a:lnTo>
                <a:cubicBezTo>
                  <a:pt x="767259" y="808378"/>
                  <a:pt x="767278" y="808368"/>
                  <a:pt x="767287" y="808359"/>
                </a:cubicBezTo>
                <a:cubicBezTo>
                  <a:pt x="773279" y="805654"/>
                  <a:pt x="780337" y="808302"/>
                  <a:pt x="783051" y="814293"/>
                </a:cubicBezTo>
                <a:cubicBezTo>
                  <a:pt x="785737" y="820314"/>
                  <a:pt x="783051" y="827381"/>
                  <a:pt x="777050" y="830105"/>
                </a:cubicBezTo>
                <a:lnTo>
                  <a:pt x="717615" y="856965"/>
                </a:lnTo>
                <a:lnTo>
                  <a:pt x="791338" y="902114"/>
                </a:lnTo>
                <a:lnTo>
                  <a:pt x="791338" y="789337"/>
                </a:lnTo>
                <a:cubicBezTo>
                  <a:pt x="791338" y="782765"/>
                  <a:pt x="796672" y="777432"/>
                  <a:pt x="803244" y="777432"/>
                </a:cubicBezTo>
                <a:cubicBezTo>
                  <a:pt x="809816" y="777432"/>
                  <a:pt x="815150" y="782765"/>
                  <a:pt x="815150" y="789337"/>
                </a:cubicBezTo>
                <a:lnTo>
                  <a:pt x="815150" y="901828"/>
                </a:lnTo>
                <a:lnTo>
                  <a:pt x="888969" y="856679"/>
                </a:lnTo>
                <a:lnTo>
                  <a:pt x="829438" y="829820"/>
                </a:lnTo>
                <a:cubicBezTo>
                  <a:pt x="829419" y="829809"/>
                  <a:pt x="829400" y="829800"/>
                  <a:pt x="829391" y="829800"/>
                </a:cubicBezTo>
                <a:cubicBezTo>
                  <a:pt x="823409" y="827048"/>
                  <a:pt x="820789" y="819981"/>
                  <a:pt x="823532" y="814007"/>
                </a:cubicBezTo>
                <a:cubicBezTo>
                  <a:pt x="823552" y="813970"/>
                  <a:pt x="823571" y="813931"/>
                  <a:pt x="823580" y="813893"/>
                </a:cubicBezTo>
                <a:cubicBezTo>
                  <a:pt x="826304" y="807968"/>
                  <a:pt x="833324" y="805378"/>
                  <a:pt x="839249" y="808102"/>
                </a:cubicBezTo>
                <a:lnTo>
                  <a:pt x="881254" y="827153"/>
                </a:lnTo>
                <a:close/>
                <a:moveTo>
                  <a:pt x="807166" y="667313"/>
                </a:moveTo>
                <a:cubicBezTo>
                  <a:pt x="811162" y="668316"/>
                  <a:pt x="814774" y="670842"/>
                  <a:pt x="817056" y="674657"/>
                </a:cubicBezTo>
                <a:lnTo>
                  <a:pt x="919259" y="844392"/>
                </a:lnTo>
                <a:cubicBezTo>
                  <a:pt x="924498" y="853280"/>
                  <a:pt x="921716" y="864718"/>
                  <a:pt x="912972" y="870206"/>
                </a:cubicBezTo>
                <a:lnTo>
                  <a:pt x="816198" y="929355"/>
                </a:lnTo>
                <a:cubicBezTo>
                  <a:pt x="812312" y="931774"/>
                  <a:pt x="807826" y="933060"/>
                  <a:pt x="803244" y="933071"/>
                </a:cubicBezTo>
                <a:cubicBezTo>
                  <a:pt x="798691" y="933080"/>
                  <a:pt x="794234" y="931785"/>
                  <a:pt x="790386" y="929355"/>
                </a:cubicBezTo>
                <a:lnTo>
                  <a:pt x="693612" y="870206"/>
                </a:lnTo>
                <a:cubicBezTo>
                  <a:pt x="684839" y="864757"/>
                  <a:pt x="682010" y="853307"/>
                  <a:pt x="687230" y="844392"/>
                </a:cubicBezTo>
                <a:lnTo>
                  <a:pt x="789433" y="674657"/>
                </a:lnTo>
                <a:cubicBezTo>
                  <a:pt x="790795" y="672380"/>
                  <a:pt x="792700" y="670475"/>
                  <a:pt x="794977" y="669113"/>
                </a:cubicBezTo>
                <a:cubicBezTo>
                  <a:pt x="798791" y="666832"/>
                  <a:pt x="803170" y="666311"/>
                  <a:pt x="807166" y="667313"/>
                </a:cubicBezTo>
                <a:close/>
                <a:moveTo>
                  <a:pt x="2964372" y="476440"/>
                </a:moveTo>
                <a:cubicBezTo>
                  <a:pt x="2969630" y="476440"/>
                  <a:pt x="2973897" y="480707"/>
                  <a:pt x="2973897" y="485965"/>
                </a:cubicBezTo>
                <a:lnTo>
                  <a:pt x="2973897" y="485966"/>
                </a:lnTo>
                <a:lnTo>
                  <a:pt x="2973897" y="538068"/>
                </a:lnTo>
                <a:lnTo>
                  <a:pt x="2973897" y="538069"/>
                </a:lnTo>
                <a:lnTo>
                  <a:pt x="2923033" y="538069"/>
                </a:lnTo>
                <a:cubicBezTo>
                  <a:pt x="2917775" y="538069"/>
                  <a:pt x="2913508" y="533801"/>
                  <a:pt x="2913508" y="528544"/>
                </a:cubicBezTo>
                <a:lnTo>
                  <a:pt x="2913509" y="528543"/>
                </a:lnTo>
                <a:lnTo>
                  <a:pt x="2913508" y="528542"/>
                </a:lnTo>
                <a:cubicBezTo>
                  <a:pt x="2913508" y="523284"/>
                  <a:pt x="2917775" y="519017"/>
                  <a:pt x="2923033" y="519017"/>
                </a:cubicBezTo>
                <a:lnTo>
                  <a:pt x="2954847" y="519017"/>
                </a:lnTo>
                <a:lnTo>
                  <a:pt x="2954847" y="485966"/>
                </a:lnTo>
                <a:lnTo>
                  <a:pt x="2954847" y="485965"/>
                </a:lnTo>
                <a:cubicBezTo>
                  <a:pt x="2954847" y="480707"/>
                  <a:pt x="2959114" y="476440"/>
                  <a:pt x="2964372" y="476440"/>
                </a:cubicBezTo>
                <a:close/>
                <a:moveTo>
                  <a:pt x="2445163" y="476440"/>
                </a:moveTo>
                <a:cubicBezTo>
                  <a:pt x="2450421" y="476440"/>
                  <a:pt x="2454688" y="480707"/>
                  <a:pt x="2454688" y="485965"/>
                </a:cubicBezTo>
                <a:lnTo>
                  <a:pt x="2454688" y="485965"/>
                </a:lnTo>
                <a:lnTo>
                  <a:pt x="2454688" y="519017"/>
                </a:lnTo>
                <a:lnTo>
                  <a:pt x="2486597" y="519017"/>
                </a:lnTo>
                <a:cubicBezTo>
                  <a:pt x="2491855" y="519017"/>
                  <a:pt x="2496122" y="523284"/>
                  <a:pt x="2496122" y="528542"/>
                </a:cubicBezTo>
                <a:lnTo>
                  <a:pt x="2496122" y="528542"/>
                </a:lnTo>
                <a:lnTo>
                  <a:pt x="2496122" y="528543"/>
                </a:lnTo>
                <a:cubicBezTo>
                  <a:pt x="2496122" y="533801"/>
                  <a:pt x="2491855" y="538068"/>
                  <a:pt x="2486597" y="538068"/>
                </a:cubicBezTo>
                <a:lnTo>
                  <a:pt x="2435638" y="538068"/>
                </a:lnTo>
                <a:lnTo>
                  <a:pt x="2435638" y="538067"/>
                </a:lnTo>
                <a:lnTo>
                  <a:pt x="2435638" y="485965"/>
                </a:lnTo>
                <a:lnTo>
                  <a:pt x="2435638" y="485965"/>
                </a:lnTo>
                <a:cubicBezTo>
                  <a:pt x="2435638" y="480707"/>
                  <a:pt x="2439905" y="476440"/>
                  <a:pt x="2445163" y="476440"/>
                </a:cubicBezTo>
                <a:close/>
                <a:moveTo>
                  <a:pt x="2656047" y="418720"/>
                </a:moveTo>
                <a:cubicBezTo>
                  <a:pt x="2648085" y="418720"/>
                  <a:pt x="2641617" y="425140"/>
                  <a:pt x="2641569" y="433102"/>
                </a:cubicBezTo>
                <a:lnTo>
                  <a:pt x="2641569" y="439579"/>
                </a:lnTo>
                <a:cubicBezTo>
                  <a:pt x="2641626" y="447542"/>
                  <a:pt x="2648085" y="453962"/>
                  <a:pt x="2656047" y="453962"/>
                </a:cubicBezTo>
                <a:lnTo>
                  <a:pt x="2704720" y="453962"/>
                </a:lnTo>
                <a:cubicBezTo>
                  <a:pt x="2712645" y="453915"/>
                  <a:pt x="2719055" y="447504"/>
                  <a:pt x="2719103" y="439579"/>
                </a:cubicBezTo>
                <a:lnTo>
                  <a:pt x="2719103" y="433102"/>
                </a:lnTo>
                <a:cubicBezTo>
                  <a:pt x="2719055" y="425178"/>
                  <a:pt x="2712645" y="418767"/>
                  <a:pt x="2704720" y="418720"/>
                </a:cubicBezTo>
                <a:close/>
                <a:moveTo>
                  <a:pt x="2766537" y="307563"/>
                </a:moveTo>
                <a:cubicBezTo>
                  <a:pt x="2764746" y="307563"/>
                  <a:pt x="2763298" y="309010"/>
                  <a:pt x="2763298" y="310802"/>
                </a:cubicBezTo>
                <a:cubicBezTo>
                  <a:pt x="2763298" y="312592"/>
                  <a:pt x="2764746" y="314040"/>
                  <a:pt x="2766537" y="314040"/>
                </a:cubicBezTo>
                <a:cubicBezTo>
                  <a:pt x="2768328" y="314040"/>
                  <a:pt x="2769775" y="312592"/>
                  <a:pt x="2769775" y="310802"/>
                </a:cubicBezTo>
                <a:cubicBezTo>
                  <a:pt x="2769775" y="309010"/>
                  <a:pt x="2768328" y="307563"/>
                  <a:pt x="2766537" y="307563"/>
                </a:cubicBezTo>
                <a:close/>
                <a:moveTo>
                  <a:pt x="2971787" y="258747"/>
                </a:moveTo>
                <a:lnTo>
                  <a:pt x="2971787" y="284655"/>
                </a:lnTo>
                <a:lnTo>
                  <a:pt x="2971787" y="292085"/>
                </a:lnTo>
                <a:lnTo>
                  <a:pt x="3026556" y="292085"/>
                </a:lnTo>
                <a:lnTo>
                  <a:pt x="3026556" y="387239"/>
                </a:lnTo>
                <a:lnTo>
                  <a:pt x="2971787" y="387239"/>
                </a:lnTo>
                <a:lnTo>
                  <a:pt x="2971787" y="394669"/>
                </a:lnTo>
                <a:lnTo>
                  <a:pt x="2971787" y="420577"/>
                </a:lnTo>
                <a:lnTo>
                  <a:pt x="2876537" y="339710"/>
                </a:lnTo>
                <a:close/>
                <a:moveTo>
                  <a:pt x="2779424" y="195044"/>
                </a:moveTo>
                <a:cubicBezTo>
                  <a:pt x="2780691" y="193844"/>
                  <a:pt x="2782682" y="193901"/>
                  <a:pt x="2783872" y="195168"/>
                </a:cubicBezTo>
                <a:cubicBezTo>
                  <a:pt x="2796379" y="206226"/>
                  <a:pt x="2803551" y="222104"/>
                  <a:pt x="2803589" y="238792"/>
                </a:cubicBezTo>
                <a:cubicBezTo>
                  <a:pt x="2803579" y="243288"/>
                  <a:pt x="2803027" y="247764"/>
                  <a:pt x="2801970" y="252127"/>
                </a:cubicBezTo>
                <a:cubicBezTo>
                  <a:pt x="2801693" y="253641"/>
                  <a:pt x="2800360" y="254727"/>
                  <a:pt x="2798826" y="254699"/>
                </a:cubicBezTo>
                <a:lnTo>
                  <a:pt x="2798065" y="254699"/>
                </a:lnTo>
                <a:cubicBezTo>
                  <a:pt x="2796359" y="254232"/>
                  <a:pt x="2795321" y="252518"/>
                  <a:pt x="2795683" y="250794"/>
                </a:cubicBezTo>
                <a:cubicBezTo>
                  <a:pt x="2796483" y="246745"/>
                  <a:pt x="2796836" y="242631"/>
                  <a:pt x="2796731" y="238506"/>
                </a:cubicBezTo>
                <a:cubicBezTo>
                  <a:pt x="2796731" y="223685"/>
                  <a:pt x="2790387" y="209579"/>
                  <a:pt x="2779300" y="199740"/>
                </a:cubicBezTo>
                <a:cubicBezTo>
                  <a:pt x="2778043" y="198473"/>
                  <a:pt x="2778043" y="196434"/>
                  <a:pt x="2779300" y="195168"/>
                </a:cubicBezTo>
                <a:cubicBezTo>
                  <a:pt x="2779338" y="195120"/>
                  <a:pt x="2779386" y="195082"/>
                  <a:pt x="2779424" y="195044"/>
                </a:cubicBezTo>
                <a:close/>
                <a:moveTo>
                  <a:pt x="2755888" y="160402"/>
                </a:moveTo>
                <a:cubicBezTo>
                  <a:pt x="2754078" y="160716"/>
                  <a:pt x="2752849" y="162431"/>
                  <a:pt x="2753164" y="164250"/>
                </a:cubicBezTo>
                <a:cubicBezTo>
                  <a:pt x="2753478" y="166060"/>
                  <a:pt x="2755193" y="167289"/>
                  <a:pt x="2757012" y="166974"/>
                </a:cubicBezTo>
                <a:cubicBezTo>
                  <a:pt x="2758403" y="166736"/>
                  <a:pt x="2759498" y="165641"/>
                  <a:pt x="2759736" y="164250"/>
                </a:cubicBezTo>
                <a:cubicBezTo>
                  <a:pt x="2760050" y="162431"/>
                  <a:pt x="2758831" y="160716"/>
                  <a:pt x="2757012" y="160402"/>
                </a:cubicBezTo>
                <a:cubicBezTo>
                  <a:pt x="2756640" y="160335"/>
                  <a:pt x="2756259" y="160335"/>
                  <a:pt x="2755888" y="160402"/>
                </a:cubicBezTo>
                <a:close/>
                <a:moveTo>
                  <a:pt x="2756364" y="154420"/>
                </a:moveTo>
                <a:cubicBezTo>
                  <a:pt x="2761613" y="154058"/>
                  <a:pt x="2766165" y="158011"/>
                  <a:pt x="2766537" y="163259"/>
                </a:cubicBezTo>
                <a:lnTo>
                  <a:pt x="2766727" y="163259"/>
                </a:lnTo>
                <a:cubicBezTo>
                  <a:pt x="2789921" y="169660"/>
                  <a:pt x="2808895" y="186339"/>
                  <a:pt x="2818210" y="208522"/>
                </a:cubicBezTo>
                <a:cubicBezTo>
                  <a:pt x="2835003" y="248480"/>
                  <a:pt x="2816219" y="294485"/>
                  <a:pt x="2776252" y="311278"/>
                </a:cubicBezTo>
                <a:cubicBezTo>
                  <a:pt x="2776090" y="314069"/>
                  <a:pt x="2774709" y="316650"/>
                  <a:pt x="2772480" y="318336"/>
                </a:cubicBezTo>
                <a:cubicBezTo>
                  <a:pt x="2768280" y="321498"/>
                  <a:pt x="2762308" y="320660"/>
                  <a:pt x="2759136" y="316460"/>
                </a:cubicBezTo>
                <a:cubicBezTo>
                  <a:pt x="2755974" y="312267"/>
                  <a:pt x="2756812" y="306286"/>
                  <a:pt x="2761003" y="303125"/>
                </a:cubicBezTo>
                <a:cubicBezTo>
                  <a:pt x="2765203" y="299953"/>
                  <a:pt x="2771176" y="300790"/>
                  <a:pt x="2774347" y="304990"/>
                </a:cubicBezTo>
                <a:cubicBezTo>
                  <a:pt x="2794407" y="296324"/>
                  <a:pt x="2809438" y="279017"/>
                  <a:pt x="2815219" y="257947"/>
                </a:cubicBezTo>
                <a:cubicBezTo>
                  <a:pt x="2825735" y="219590"/>
                  <a:pt x="2803179" y="179976"/>
                  <a:pt x="2764822" y="169451"/>
                </a:cubicBezTo>
                <a:cubicBezTo>
                  <a:pt x="2763022" y="171975"/>
                  <a:pt x="2760107" y="173470"/>
                  <a:pt x="2757012" y="173451"/>
                </a:cubicBezTo>
                <a:cubicBezTo>
                  <a:pt x="2752021" y="173442"/>
                  <a:pt x="2747887" y="169574"/>
                  <a:pt x="2747534" y="164593"/>
                </a:cubicBezTo>
                <a:cubicBezTo>
                  <a:pt x="2747163" y="159345"/>
                  <a:pt x="2751125" y="154792"/>
                  <a:pt x="2756364" y="154420"/>
                </a:cubicBezTo>
                <a:close/>
                <a:moveTo>
                  <a:pt x="2746344" y="143543"/>
                </a:moveTo>
                <a:cubicBezTo>
                  <a:pt x="2730952" y="143552"/>
                  <a:pt x="2715798" y="147381"/>
                  <a:pt x="2702243" y="154687"/>
                </a:cubicBezTo>
                <a:lnTo>
                  <a:pt x="2702243" y="172498"/>
                </a:lnTo>
                <a:cubicBezTo>
                  <a:pt x="2712883" y="165449"/>
                  <a:pt x="2725075" y="161107"/>
                  <a:pt x="2737772" y="159830"/>
                </a:cubicBezTo>
                <a:cubicBezTo>
                  <a:pt x="2739562" y="159668"/>
                  <a:pt x="2741134" y="160992"/>
                  <a:pt x="2741296" y="162783"/>
                </a:cubicBezTo>
                <a:cubicBezTo>
                  <a:pt x="2741458" y="164573"/>
                  <a:pt x="2740134" y="166145"/>
                  <a:pt x="2738343" y="166306"/>
                </a:cubicBezTo>
                <a:cubicBezTo>
                  <a:pt x="2725237" y="167640"/>
                  <a:pt x="2712749" y="172556"/>
                  <a:pt x="2702243" y="180499"/>
                </a:cubicBezTo>
                <a:lnTo>
                  <a:pt x="2702243" y="199548"/>
                </a:lnTo>
                <a:cubicBezTo>
                  <a:pt x="2718636" y="180900"/>
                  <a:pt x="2745201" y="174975"/>
                  <a:pt x="2767966" y="184881"/>
                </a:cubicBezTo>
                <a:cubicBezTo>
                  <a:pt x="2769175" y="185624"/>
                  <a:pt x="2769766" y="187061"/>
                  <a:pt x="2769423" y="188434"/>
                </a:cubicBezTo>
                <a:cubicBezTo>
                  <a:pt x="2768985" y="190167"/>
                  <a:pt x="2767223" y="191225"/>
                  <a:pt x="2765489" y="190786"/>
                </a:cubicBezTo>
                <a:cubicBezTo>
                  <a:pt x="2742572" y="181137"/>
                  <a:pt x="2716026" y="189129"/>
                  <a:pt x="2702243" y="209836"/>
                </a:cubicBezTo>
                <a:lnTo>
                  <a:pt x="2702243" y="266986"/>
                </a:lnTo>
                <a:cubicBezTo>
                  <a:pt x="2705339" y="271644"/>
                  <a:pt x="2709168" y="275768"/>
                  <a:pt x="2713578" y="279207"/>
                </a:cubicBezTo>
                <a:cubicBezTo>
                  <a:pt x="2736124" y="296743"/>
                  <a:pt x="2768623" y="292675"/>
                  <a:pt x="2786159" y="270130"/>
                </a:cubicBezTo>
                <a:cubicBezTo>
                  <a:pt x="2787311" y="268787"/>
                  <a:pt x="2789283" y="268549"/>
                  <a:pt x="2790730" y="269557"/>
                </a:cubicBezTo>
                <a:cubicBezTo>
                  <a:pt x="2792112" y="270682"/>
                  <a:pt x="2792369" y="272702"/>
                  <a:pt x="2791302" y="274130"/>
                </a:cubicBezTo>
                <a:cubicBezTo>
                  <a:pt x="2789197" y="276845"/>
                  <a:pt x="2786854" y="279358"/>
                  <a:pt x="2784301" y="281664"/>
                </a:cubicBezTo>
                <a:cubicBezTo>
                  <a:pt x="2760460" y="303134"/>
                  <a:pt x="2723722" y="301210"/>
                  <a:pt x="2702243" y="277369"/>
                </a:cubicBezTo>
                <a:lnTo>
                  <a:pt x="2702243" y="296419"/>
                </a:lnTo>
                <a:cubicBezTo>
                  <a:pt x="2714626" y="305810"/>
                  <a:pt x="2729752" y="310896"/>
                  <a:pt x="2745296" y="310896"/>
                </a:cubicBezTo>
                <a:lnTo>
                  <a:pt x="2746439" y="310896"/>
                </a:lnTo>
                <a:cubicBezTo>
                  <a:pt x="2748192" y="310896"/>
                  <a:pt x="2749630" y="312287"/>
                  <a:pt x="2749678" y="314040"/>
                </a:cubicBezTo>
                <a:cubicBezTo>
                  <a:pt x="2749678" y="314107"/>
                  <a:pt x="2749687" y="314172"/>
                  <a:pt x="2749687" y="314240"/>
                </a:cubicBezTo>
                <a:cubicBezTo>
                  <a:pt x="2749678" y="315973"/>
                  <a:pt x="2748268" y="317374"/>
                  <a:pt x="2746535" y="317374"/>
                </a:cubicBezTo>
                <a:lnTo>
                  <a:pt x="2745296" y="317374"/>
                </a:lnTo>
                <a:cubicBezTo>
                  <a:pt x="2729971" y="317364"/>
                  <a:pt x="2714997" y="312821"/>
                  <a:pt x="2702243" y="304323"/>
                </a:cubicBezTo>
                <a:lnTo>
                  <a:pt x="2702243" y="321184"/>
                </a:lnTo>
                <a:cubicBezTo>
                  <a:pt x="2715798" y="328489"/>
                  <a:pt x="2730952" y="332319"/>
                  <a:pt x="2746344" y="332327"/>
                </a:cubicBezTo>
                <a:lnTo>
                  <a:pt x="2746344" y="331470"/>
                </a:lnTo>
                <a:cubicBezTo>
                  <a:pt x="2795922" y="329890"/>
                  <a:pt x="2835736" y="290074"/>
                  <a:pt x="2837317" y="240496"/>
                </a:cubicBezTo>
                <a:cubicBezTo>
                  <a:pt x="2838965" y="188604"/>
                  <a:pt x="2798236" y="145190"/>
                  <a:pt x="2746344" y="143543"/>
                </a:cubicBezTo>
                <a:close/>
                <a:moveTo>
                  <a:pt x="2746344" y="126683"/>
                </a:moveTo>
                <a:lnTo>
                  <a:pt x="2746344" y="127063"/>
                </a:lnTo>
                <a:cubicBezTo>
                  <a:pt x="2761460" y="127073"/>
                  <a:pt x="2776414" y="130150"/>
                  <a:pt x="2790302" y="136113"/>
                </a:cubicBezTo>
                <a:cubicBezTo>
                  <a:pt x="2846957" y="160430"/>
                  <a:pt x="2873169" y="226067"/>
                  <a:pt x="2848852" y="282722"/>
                </a:cubicBezTo>
                <a:cubicBezTo>
                  <a:pt x="2824535" y="339377"/>
                  <a:pt x="2758898" y="365599"/>
                  <a:pt x="2702243" y="341281"/>
                </a:cubicBezTo>
                <a:lnTo>
                  <a:pt x="2702243" y="343282"/>
                </a:lnTo>
                <a:lnTo>
                  <a:pt x="2663286" y="343282"/>
                </a:lnTo>
                <a:lnTo>
                  <a:pt x="2663286" y="134208"/>
                </a:lnTo>
                <a:lnTo>
                  <a:pt x="2702243" y="134208"/>
                </a:lnTo>
                <a:lnTo>
                  <a:pt x="2702243" y="136208"/>
                </a:lnTo>
                <a:cubicBezTo>
                  <a:pt x="2716140" y="130055"/>
                  <a:pt x="2731152" y="126817"/>
                  <a:pt x="2746344" y="126683"/>
                </a:cubicBezTo>
                <a:close/>
                <a:moveTo>
                  <a:pt x="2931306" y="107395"/>
                </a:moveTo>
                <a:lnTo>
                  <a:pt x="3026556" y="188262"/>
                </a:lnTo>
                <a:lnTo>
                  <a:pt x="2931306" y="269225"/>
                </a:lnTo>
                <a:lnTo>
                  <a:pt x="2931306" y="243222"/>
                </a:lnTo>
                <a:lnTo>
                  <a:pt x="2931306" y="235887"/>
                </a:lnTo>
                <a:lnTo>
                  <a:pt x="2876537" y="235887"/>
                </a:lnTo>
                <a:lnTo>
                  <a:pt x="2876537" y="140733"/>
                </a:lnTo>
                <a:lnTo>
                  <a:pt x="2931306" y="140733"/>
                </a:lnTo>
                <a:lnTo>
                  <a:pt x="2931306" y="133303"/>
                </a:lnTo>
                <a:close/>
                <a:moveTo>
                  <a:pt x="2590896" y="51245"/>
                </a:moveTo>
                <a:lnTo>
                  <a:pt x="2769871" y="51245"/>
                </a:lnTo>
                <a:cubicBezTo>
                  <a:pt x="2795179" y="51245"/>
                  <a:pt x="2815687" y="71762"/>
                  <a:pt x="2815687" y="97060"/>
                </a:cubicBezTo>
                <a:lnTo>
                  <a:pt x="2815687" y="129160"/>
                </a:lnTo>
                <a:cubicBezTo>
                  <a:pt x="2808657" y="124835"/>
                  <a:pt x="2801266" y="121140"/>
                  <a:pt x="2793588" y="118111"/>
                </a:cubicBezTo>
                <a:lnTo>
                  <a:pt x="2793588" y="89536"/>
                </a:lnTo>
                <a:lnTo>
                  <a:pt x="2572608" y="89536"/>
                </a:lnTo>
                <a:lnTo>
                  <a:pt x="2572608" y="387859"/>
                </a:lnTo>
                <a:lnTo>
                  <a:pt x="2793588" y="387859"/>
                </a:lnTo>
                <a:lnTo>
                  <a:pt x="2793588" y="358427"/>
                </a:lnTo>
                <a:cubicBezTo>
                  <a:pt x="2801266" y="355397"/>
                  <a:pt x="2808657" y="351702"/>
                  <a:pt x="2815687" y="347377"/>
                </a:cubicBezTo>
                <a:lnTo>
                  <a:pt x="2815687" y="441675"/>
                </a:lnTo>
                <a:cubicBezTo>
                  <a:pt x="2815687" y="466973"/>
                  <a:pt x="2795169" y="487490"/>
                  <a:pt x="2769871" y="487490"/>
                </a:cubicBezTo>
                <a:lnTo>
                  <a:pt x="2590896" y="487490"/>
                </a:lnTo>
                <a:cubicBezTo>
                  <a:pt x="2565598" y="487490"/>
                  <a:pt x="2545081" y="466973"/>
                  <a:pt x="2545081" y="441675"/>
                </a:cubicBezTo>
                <a:lnTo>
                  <a:pt x="2545081" y="97060"/>
                </a:lnTo>
                <a:cubicBezTo>
                  <a:pt x="2545081" y="71762"/>
                  <a:pt x="2565598" y="51245"/>
                  <a:pt x="2590896" y="51245"/>
                </a:cubicBezTo>
                <a:close/>
                <a:moveTo>
                  <a:pt x="2435638" y="0"/>
                </a:moveTo>
                <a:lnTo>
                  <a:pt x="2486597" y="0"/>
                </a:lnTo>
                <a:cubicBezTo>
                  <a:pt x="2491855" y="0"/>
                  <a:pt x="2496122" y="4267"/>
                  <a:pt x="2496122" y="9525"/>
                </a:cubicBezTo>
                <a:lnTo>
                  <a:pt x="2496122" y="9525"/>
                </a:lnTo>
                <a:lnTo>
                  <a:pt x="2496122" y="9526"/>
                </a:lnTo>
                <a:cubicBezTo>
                  <a:pt x="2496122" y="14784"/>
                  <a:pt x="2491855" y="19050"/>
                  <a:pt x="2486597" y="19050"/>
                </a:cubicBezTo>
                <a:lnTo>
                  <a:pt x="2454688" y="19050"/>
                </a:lnTo>
                <a:lnTo>
                  <a:pt x="2454688" y="52197"/>
                </a:lnTo>
                <a:lnTo>
                  <a:pt x="2454688" y="52198"/>
                </a:lnTo>
                <a:cubicBezTo>
                  <a:pt x="2454688" y="57456"/>
                  <a:pt x="2450421" y="61722"/>
                  <a:pt x="2445163" y="61722"/>
                </a:cubicBezTo>
                <a:cubicBezTo>
                  <a:pt x="2439905" y="61722"/>
                  <a:pt x="2435638" y="57456"/>
                  <a:pt x="2435638" y="52198"/>
                </a:cubicBezTo>
                <a:lnTo>
                  <a:pt x="2435638" y="52197"/>
                </a:lnTo>
                <a:lnTo>
                  <a:pt x="2435638" y="0"/>
                </a:lnTo>
                <a:close/>
                <a:moveTo>
                  <a:pt x="2923033" y="0"/>
                </a:moveTo>
                <a:lnTo>
                  <a:pt x="2973897" y="0"/>
                </a:lnTo>
                <a:lnTo>
                  <a:pt x="2973897" y="0"/>
                </a:lnTo>
                <a:lnTo>
                  <a:pt x="2973897" y="52197"/>
                </a:lnTo>
                <a:lnTo>
                  <a:pt x="2973897" y="52197"/>
                </a:lnTo>
                <a:cubicBezTo>
                  <a:pt x="2973897" y="57456"/>
                  <a:pt x="2969630" y="61722"/>
                  <a:pt x="2964372" y="61722"/>
                </a:cubicBezTo>
                <a:cubicBezTo>
                  <a:pt x="2959114" y="61722"/>
                  <a:pt x="2954847" y="57456"/>
                  <a:pt x="2954847" y="52197"/>
                </a:cubicBezTo>
                <a:lnTo>
                  <a:pt x="2954847" y="52197"/>
                </a:lnTo>
                <a:lnTo>
                  <a:pt x="2954847" y="19050"/>
                </a:lnTo>
                <a:lnTo>
                  <a:pt x="2923033" y="19050"/>
                </a:lnTo>
                <a:cubicBezTo>
                  <a:pt x="2917775" y="19050"/>
                  <a:pt x="2913508" y="14783"/>
                  <a:pt x="2913508" y="9525"/>
                </a:cubicBezTo>
                <a:lnTo>
                  <a:pt x="2913508" y="9525"/>
                </a:lnTo>
                <a:lnTo>
                  <a:pt x="2913508" y="9525"/>
                </a:lnTo>
                <a:cubicBezTo>
                  <a:pt x="2913508" y="4267"/>
                  <a:pt x="2917775" y="0"/>
                  <a:pt x="292303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6" name="任意多边形: 形状 855"/>
          <p:cNvSpPr/>
          <p:nvPr/>
        </p:nvSpPr>
        <p:spPr>
          <a:xfrm>
            <a:off x="210102" y="188114"/>
            <a:ext cx="6239431" cy="6477317"/>
          </a:xfrm>
          <a:custGeom>
            <a:avLst/>
            <a:gdLst>
              <a:gd name="connsiteX0" fmla="*/ 3895534 w 6239431"/>
              <a:gd name="connsiteY0" fmla="*/ 6407308 h 6477317"/>
              <a:gd name="connsiteX1" fmla="*/ 3895534 w 6239431"/>
              <a:gd name="connsiteY1" fmla="*/ 6458267 h 6477317"/>
              <a:gd name="connsiteX2" fmla="*/ 3946493 w 6239431"/>
              <a:gd name="connsiteY2" fmla="*/ 6458267 h 6477317"/>
              <a:gd name="connsiteX3" fmla="*/ 3946493 w 6239431"/>
              <a:gd name="connsiteY3" fmla="*/ 6407308 h 6477317"/>
              <a:gd name="connsiteX4" fmla="*/ 3886009 w 6239431"/>
              <a:gd name="connsiteY4" fmla="*/ 6397688 h 6477317"/>
              <a:gd name="connsiteX5" fmla="*/ 3886009 w 6239431"/>
              <a:gd name="connsiteY5" fmla="*/ 6397783 h 6477317"/>
              <a:gd name="connsiteX6" fmla="*/ 3885914 w 6239431"/>
              <a:gd name="connsiteY6" fmla="*/ 6397783 h 6477317"/>
              <a:gd name="connsiteX7" fmla="*/ 3885914 w 6239431"/>
              <a:gd name="connsiteY7" fmla="*/ 6467792 h 6477317"/>
              <a:gd name="connsiteX8" fmla="*/ 3886009 w 6239431"/>
              <a:gd name="connsiteY8" fmla="*/ 6397783 h 6477317"/>
              <a:gd name="connsiteX9" fmla="*/ 3955923 w 6239431"/>
              <a:gd name="connsiteY9" fmla="*/ 6397783 h 6477317"/>
              <a:gd name="connsiteX10" fmla="*/ 3955923 w 6239431"/>
              <a:gd name="connsiteY10" fmla="*/ 6467792 h 6477317"/>
              <a:gd name="connsiteX11" fmla="*/ 3956018 w 6239431"/>
              <a:gd name="connsiteY11" fmla="*/ 6467792 h 6477317"/>
              <a:gd name="connsiteX12" fmla="*/ 3956018 w 6239431"/>
              <a:gd name="connsiteY12" fmla="*/ 6397688 h 6477317"/>
              <a:gd name="connsiteX13" fmla="*/ 3876866 w 6239431"/>
              <a:gd name="connsiteY13" fmla="*/ 6388163 h 6477317"/>
              <a:gd name="connsiteX14" fmla="*/ 3966019 w 6239431"/>
              <a:gd name="connsiteY14" fmla="*/ 6388734 h 6477317"/>
              <a:gd name="connsiteX15" fmla="*/ 3965448 w 6239431"/>
              <a:gd name="connsiteY15" fmla="*/ 6477317 h 6477317"/>
              <a:gd name="connsiteX16" fmla="*/ 3876294 w 6239431"/>
              <a:gd name="connsiteY16" fmla="*/ 6477317 h 6477317"/>
              <a:gd name="connsiteX17" fmla="*/ 2491754 w 6239431"/>
              <a:gd name="connsiteY17" fmla="*/ 6384041 h 6477317"/>
              <a:gd name="connsiteX18" fmla="*/ 2508233 w 6239431"/>
              <a:gd name="connsiteY18" fmla="*/ 6400519 h 6477317"/>
              <a:gd name="connsiteX19" fmla="*/ 2491754 w 6239431"/>
              <a:gd name="connsiteY19" fmla="*/ 6416997 h 6477317"/>
              <a:gd name="connsiteX20" fmla="*/ 2475276 w 6239431"/>
              <a:gd name="connsiteY20" fmla="*/ 6400519 h 6477317"/>
              <a:gd name="connsiteX21" fmla="*/ 2491754 w 6239431"/>
              <a:gd name="connsiteY21" fmla="*/ 6384041 h 6477317"/>
              <a:gd name="connsiteX22" fmla="*/ 2286586 w 6239431"/>
              <a:gd name="connsiteY22" fmla="*/ 6384041 h 6477317"/>
              <a:gd name="connsiteX23" fmla="*/ 2303064 w 6239431"/>
              <a:gd name="connsiteY23" fmla="*/ 6400519 h 6477317"/>
              <a:gd name="connsiteX24" fmla="*/ 2286586 w 6239431"/>
              <a:gd name="connsiteY24" fmla="*/ 6416997 h 6477317"/>
              <a:gd name="connsiteX25" fmla="*/ 2270108 w 6239431"/>
              <a:gd name="connsiteY25" fmla="*/ 6400519 h 6477317"/>
              <a:gd name="connsiteX26" fmla="*/ 2286586 w 6239431"/>
              <a:gd name="connsiteY26" fmla="*/ 6384041 h 6477317"/>
              <a:gd name="connsiteX27" fmla="*/ 3896963 w 6239431"/>
              <a:gd name="connsiteY27" fmla="*/ 6236621 h 6477317"/>
              <a:gd name="connsiteX28" fmla="*/ 3896582 w 6239431"/>
              <a:gd name="connsiteY28" fmla="*/ 6288151 h 6477317"/>
              <a:gd name="connsiteX29" fmla="*/ 3947541 w 6239431"/>
              <a:gd name="connsiteY29" fmla="*/ 6288151 h 6477317"/>
              <a:gd name="connsiteX30" fmla="*/ 3947541 w 6239431"/>
              <a:gd name="connsiteY30" fmla="*/ 6237192 h 6477317"/>
              <a:gd name="connsiteX31" fmla="*/ 3736371 w 6239431"/>
              <a:gd name="connsiteY31" fmla="*/ 6236240 h 6477317"/>
              <a:gd name="connsiteX32" fmla="*/ 3736466 w 6239431"/>
              <a:gd name="connsiteY32" fmla="*/ 6287198 h 6477317"/>
              <a:gd name="connsiteX33" fmla="*/ 3787425 w 6239431"/>
              <a:gd name="connsiteY33" fmla="*/ 6287198 h 6477317"/>
              <a:gd name="connsiteX34" fmla="*/ 3787425 w 6239431"/>
              <a:gd name="connsiteY34" fmla="*/ 6236240 h 6477317"/>
              <a:gd name="connsiteX35" fmla="*/ 3887438 w 6239431"/>
              <a:gd name="connsiteY35" fmla="*/ 6227096 h 6477317"/>
              <a:gd name="connsiteX36" fmla="*/ 3887434 w 6239431"/>
              <a:gd name="connsiteY36" fmla="*/ 6227667 h 6477317"/>
              <a:gd name="connsiteX37" fmla="*/ 3886962 w 6239431"/>
              <a:gd name="connsiteY37" fmla="*/ 6227667 h 6477317"/>
              <a:gd name="connsiteX38" fmla="*/ 3886962 w 6239431"/>
              <a:gd name="connsiteY38" fmla="*/ 6297676 h 6477317"/>
              <a:gd name="connsiteX39" fmla="*/ 3887434 w 6239431"/>
              <a:gd name="connsiteY39" fmla="*/ 6227667 h 6477317"/>
              <a:gd name="connsiteX40" fmla="*/ 3956971 w 6239431"/>
              <a:gd name="connsiteY40" fmla="*/ 6227667 h 6477317"/>
              <a:gd name="connsiteX41" fmla="*/ 3957066 w 6239431"/>
              <a:gd name="connsiteY41" fmla="*/ 6297676 h 6477317"/>
              <a:gd name="connsiteX42" fmla="*/ 3957066 w 6239431"/>
              <a:gd name="connsiteY42" fmla="*/ 6227572 h 6477317"/>
              <a:gd name="connsiteX43" fmla="*/ 3726941 w 6239431"/>
              <a:gd name="connsiteY43" fmla="*/ 6226238 h 6477317"/>
              <a:gd name="connsiteX44" fmla="*/ 3726846 w 6239431"/>
              <a:gd name="connsiteY44" fmla="*/ 6296723 h 6477317"/>
              <a:gd name="connsiteX45" fmla="*/ 3727322 w 6239431"/>
              <a:gd name="connsiteY45" fmla="*/ 6226715 h 6477317"/>
              <a:gd name="connsiteX46" fmla="*/ 3796950 w 6239431"/>
              <a:gd name="connsiteY46" fmla="*/ 6227188 h 6477317"/>
              <a:gd name="connsiteX47" fmla="*/ 3796950 w 6239431"/>
              <a:gd name="connsiteY47" fmla="*/ 6296723 h 6477317"/>
              <a:gd name="connsiteX48" fmla="*/ 3797331 w 6239431"/>
              <a:gd name="connsiteY48" fmla="*/ 6227191 h 6477317"/>
              <a:gd name="connsiteX49" fmla="*/ 3796950 w 6239431"/>
              <a:gd name="connsiteY49" fmla="*/ 6227188 h 6477317"/>
              <a:gd name="connsiteX50" fmla="*/ 3796950 w 6239431"/>
              <a:gd name="connsiteY50" fmla="*/ 6226715 h 6477317"/>
              <a:gd name="connsiteX51" fmla="*/ 3877437 w 6239431"/>
              <a:gd name="connsiteY51" fmla="*/ 6218047 h 6477317"/>
              <a:gd name="connsiteX52" fmla="*/ 3966591 w 6239431"/>
              <a:gd name="connsiteY52" fmla="*/ 6218618 h 6477317"/>
              <a:gd name="connsiteX53" fmla="*/ 3966496 w 6239431"/>
              <a:gd name="connsiteY53" fmla="*/ 6307201 h 6477317"/>
              <a:gd name="connsiteX54" fmla="*/ 3877437 w 6239431"/>
              <a:gd name="connsiteY54" fmla="*/ 6307201 h 6477317"/>
              <a:gd name="connsiteX55" fmla="*/ 3717797 w 6239431"/>
              <a:gd name="connsiteY55" fmla="*/ 6216523 h 6477317"/>
              <a:gd name="connsiteX56" fmla="*/ 3806951 w 6239431"/>
              <a:gd name="connsiteY56" fmla="*/ 6217094 h 6477317"/>
              <a:gd name="connsiteX57" fmla="*/ 3806380 w 6239431"/>
              <a:gd name="connsiteY57" fmla="*/ 6306248 h 6477317"/>
              <a:gd name="connsiteX58" fmla="*/ 3717321 w 6239431"/>
              <a:gd name="connsiteY58" fmla="*/ 6305677 h 6477317"/>
              <a:gd name="connsiteX59" fmla="*/ 2278722 w 6239431"/>
              <a:gd name="connsiteY59" fmla="*/ 6209093 h 6477317"/>
              <a:gd name="connsiteX60" fmla="*/ 2345892 w 6239431"/>
              <a:gd name="connsiteY60" fmla="*/ 6276225 h 6477317"/>
              <a:gd name="connsiteX61" fmla="*/ 2328100 w 6239431"/>
              <a:gd name="connsiteY61" fmla="*/ 6321774 h 6477317"/>
              <a:gd name="connsiteX62" fmla="*/ 2321575 w 6239431"/>
              <a:gd name="connsiteY62" fmla="*/ 6322012 h 6477317"/>
              <a:gd name="connsiteX63" fmla="*/ 2321337 w 6239431"/>
              <a:gd name="connsiteY63" fmla="*/ 6315487 h 6477317"/>
              <a:gd name="connsiteX64" fmla="*/ 2317317 w 6239431"/>
              <a:gd name="connsiteY64" fmla="*/ 6233553 h 6477317"/>
              <a:gd name="connsiteX65" fmla="*/ 2235374 w 6239431"/>
              <a:gd name="connsiteY65" fmla="*/ 6237572 h 6477317"/>
              <a:gd name="connsiteX66" fmla="*/ 2239403 w 6239431"/>
              <a:gd name="connsiteY66" fmla="*/ 6319516 h 6477317"/>
              <a:gd name="connsiteX67" fmla="*/ 2278760 w 6239431"/>
              <a:gd name="connsiteY67" fmla="*/ 6334537 h 6477317"/>
              <a:gd name="connsiteX68" fmla="*/ 2283523 w 6239431"/>
              <a:gd name="connsiteY68" fmla="*/ 6339300 h 6477317"/>
              <a:gd name="connsiteX69" fmla="*/ 2278760 w 6239431"/>
              <a:gd name="connsiteY69" fmla="*/ 6344062 h 6477317"/>
              <a:gd name="connsiteX70" fmla="*/ 2278760 w 6239431"/>
              <a:gd name="connsiteY70" fmla="*/ 6343396 h 6477317"/>
              <a:gd name="connsiteX71" fmla="*/ 2211590 w 6239431"/>
              <a:gd name="connsiteY71" fmla="*/ 6276263 h 6477317"/>
              <a:gd name="connsiteX72" fmla="*/ 2278722 w 6239431"/>
              <a:gd name="connsiteY72" fmla="*/ 6209093 h 6477317"/>
              <a:gd name="connsiteX73" fmla="*/ 2487263 w 6239431"/>
              <a:gd name="connsiteY73" fmla="*/ 6208713 h 6477317"/>
              <a:gd name="connsiteX74" fmla="*/ 2554509 w 6239431"/>
              <a:gd name="connsiteY74" fmla="*/ 6275959 h 6477317"/>
              <a:gd name="connsiteX75" fmla="*/ 2487263 w 6239431"/>
              <a:gd name="connsiteY75" fmla="*/ 6343206 h 6477317"/>
              <a:gd name="connsiteX76" fmla="*/ 2487263 w 6239431"/>
              <a:gd name="connsiteY76" fmla="*/ 6343396 h 6477317"/>
              <a:gd name="connsiteX77" fmla="*/ 2420054 w 6239431"/>
              <a:gd name="connsiteY77" fmla="*/ 6276112 h 6477317"/>
              <a:gd name="connsiteX78" fmla="*/ 2436209 w 6239431"/>
              <a:gd name="connsiteY78" fmla="*/ 6232430 h 6477317"/>
              <a:gd name="connsiteX79" fmla="*/ 2442781 w 6239431"/>
              <a:gd name="connsiteY79" fmla="*/ 6231858 h 6477317"/>
              <a:gd name="connsiteX80" fmla="*/ 2443257 w 6239431"/>
              <a:gd name="connsiteY80" fmla="*/ 6238431 h 6477317"/>
              <a:gd name="connsiteX81" fmla="*/ 2449486 w 6239431"/>
              <a:gd name="connsiteY81" fmla="*/ 6320098 h 6477317"/>
              <a:gd name="connsiteX82" fmla="*/ 2531144 w 6239431"/>
              <a:gd name="connsiteY82" fmla="*/ 6313869 h 6477317"/>
              <a:gd name="connsiteX83" fmla="*/ 2524924 w 6239431"/>
              <a:gd name="connsiteY83" fmla="*/ 6232201 h 6477317"/>
              <a:gd name="connsiteX84" fmla="*/ 2487263 w 6239431"/>
              <a:gd name="connsiteY84" fmla="*/ 6218238 h 6477317"/>
              <a:gd name="connsiteX85" fmla="*/ 2482500 w 6239431"/>
              <a:gd name="connsiteY85" fmla="*/ 6213475 h 6477317"/>
              <a:gd name="connsiteX86" fmla="*/ 2487263 w 6239431"/>
              <a:gd name="connsiteY86" fmla="*/ 6208713 h 6477317"/>
              <a:gd name="connsiteX87" fmla="*/ 2826272 w 6239431"/>
              <a:gd name="connsiteY87" fmla="*/ 6192779 h 6477317"/>
              <a:gd name="connsiteX88" fmla="*/ 2856371 w 6239431"/>
              <a:gd name="connsiteY88" fmla="*/ 6222878 h 6477317"/>
              <a:gd name="connsiteX89" fmla="*/ 2826272 w 6239431"/>
              <a:gd name="connsiteY89" fmla="*/ 6252977 h 6477317"/>
              <a:gd name="connsiteX90" fmla="*/ 2796173 w 6239431"/>
              <a:gd name="connsiteY90" fmla="*/ 6222878 h 6477317"/>
              <a:gd name="connsiteX91" fmla="*/ 2826272 w 6239431"/>
              <a:gd name="connsiteY91" fmla="*/ 6192779 h 6477317"/>
              <a:gd name="connsiteX92" fmla="*/ 1454101 w 6239431"/>
              <a:gd name="connsiteY92" fmla="*/ 6180872 h 6477317"/>
              <a:gd name="connsiteX93" fmla="*/ 1489439 w 6239431"/>
              <a:gd name="connsiteY93" fmla="*/ 6216210 h 6477317"/>
              <a:gd name="connsiteX94" fmla="*/ 1454101 w 6239431"/>
              <a:gd name="connsiteY94" fmla="*/ 6251548 h 6477317"/>
              <a:gd name="connsiteX95" fmla="*/ 1418763 w 6239431"/>
              <a:gd name="connsiteY95" fmla="*/ 6216210 h 6477317"/>
              <a:gd name="connsiteX96" fmla="*/ 1454101 w 6239431"/>
              <a:gd name="connsiteY96" fmla="*/ 6180872 h 6477317"/>
              <a:gd name="connsiteX97" fmla="*/ 2962860 w 6239431"/>
              <a:gd name="connsiteY97" fmla="*/ 6174681 h 6477317"/>
              <a:gd name="connsiteX98" fmla="*/ 3011057 w 6239431"/>
              <a:gd name="connsiteY98" fmla="*/ 6222878 h 6477317"/>
              <a:gd name="connsiteX99" fmla="*/ 2962860 w 6239431"/>
              <a:gd name="connsiteY99" fmla="*/ 6271074 h 6477317"/>
              <a:gd name="connsiteX100" fmla="*/ 2914664 w 6239431"/>
              <a:gd name="connsiteY100" fmla="*/ 6222878 h 6477317"/>
              <a:gd name="connsiteX101" fmla="*/ 2962860 w 6239431"/>
              <a:gd name="connsiteY101" fmla="*/ 6174681 h 6477317"/>
              <a:gd name="connsiteX102" fmla="*/ 3113249 w 6239431"/>
              <a:gd name="connsiteY102" fmla="*/ 6159740 h 6477317"/>
              <a:gd name="connsiteX103" fmla="*/ 3186828 w 6239431"/>
              <a:gd name="connsiteY103" fmla="*/ 6213158 h 6477317"/>
              <a:gd name="connsiteX104" fmla="*/ 3133409 w 6239431"/>
              <a:gd name="connsiteY104" fmla="*/ 6286737 h 6477317"/>
              <a:gd name="connsiteX105" fmla="*/ 3059830 w 6239431"/>
              <a:gd name="connsiteY105" fmla="*/ 6233318 h 6477317"/>
              <a:gd name="connsiteX106" fmla="*/ 3113249 w 6239431"/>
              <a:gd name="connsiteY106" fmla="*/ 6159740 h 6477317"/>
              <a:gd name="connsiteX107" fmla="*/ 4036329 w 6239431"/>
              <a:gd name="connsiteY107" fmla="*/ 6159727 h 6477317"/>
              <a:gd name="connsiteX108" fmla="*/ 4054903 w 6239431"/>
              <a:gd name="connsiteY108" fmla="*/ 6178301 h 6477317"/>
              <a:gd name="connsiteX109" fmla="*/ 4036329 w 6239431"/>
              <a:gd name="connsiteY109" fmla="*/ 6196875 h 6477317"/>
              <a:gd name="connsiteX110" fmla="*/ 4017755 w 6239431"/>
              <a:gd name="connsiteY110" fmla="*/ 6178301 h 6477317"/>
              <a:gd name="connsiteX111" fmla="*/ 4036329 w 6239431"/>
              <a:gd name="connsiteY111" fmla="*/ 6159727 h 6477317"/>
              <a:gd name="connsiteX112" fmla="*/ 3349275 w 6239431"/>
              <a:gd name="connsiteY112" fmla="*/ 6146609 h 6477317"/>
              <a:gd name="connsiteX113" fmla="*/ 3349275 w 6239431"/>
              <a:gd name="connsiteY113" fmla="*/ 6276054 h 6477317"/>
              <a:gd name="connsiteX114" fmla="*/ 3478720 w 6239431"/>
              <a:gd name="connsiteY114" fmla="*/ 6276054 h 6477317"/>
              <a:gd name="connsiteX115" fmla="*/ 3478720 w 6239431"/>
              <a:gd name="connsiteY115" fmla="*/ 6146609 h 6477317"/>
              <a:gd name="connsiteX116" fmla="*/ 3339750 w 6239431"/>
              <a:gd name="connsiteY116" fmla="*/ 6137084 h 6477317"/>
              <a:gd name="connsiteX117" fmla="*/ 3488245 w 6239431"/>
              <a:gd name="connsiteY117" fmla="*/ 6137084 h 6477317"/>
              <a:gd name="connsiteX118" fmla="*/ 3488245 w 6239431"/>
              <a:gd name="connsiteY118" fmla="*/ 6285579 h 6477317"/>
              <a:gd name="connsiteX119" fmla="*/ 3339750 w 6239431"/>
              <a:gd name="connsiteY119" fmla="*/ 6285579 h 6477317"/>
              <a:gd name="connsiteX120" fmla="*/ 2082180 w 6239431"/>
              <a:gd name="connsiteY120" fmla="*/ 6114673 h 6477317"/>
              <a:gd name="connsiteX121" fmla="*/ 2100753 w 6239431"/>
              <a:gd name="connsiteY121" fmla="*/ 6133246 h 6477317"/>
              <a:gd name="connsiteX122" fmla="*/ 2082180 w 6239431"/>
              <a:gd name="connsiteY122" fmla="*/ 6151820 h 6477317"/>
              <a:gd name="connsiteX123" fmla="*/ 2063606 w 6239431"/>
              <a:gd name="connsiteY123" fmla="*/ 6133246 h 6477317"/>
              <a:gd name="connsiteX124" fmla="*/ 2082180 w 6239431"/>
              <a:gd name="connsiteY124" fmla="*/ 6114673 h 6477317"/>
              <a:gd name="connsiteX125" fmla="*/ 1967308 w 6239431"/>
              <a:gd name="connsiteY125" fmla="*/ 6114673 h 6477317"/>
              <a:gd name="connsiteX126" fmla="*/ 1985881 w 6239431"/>
              <a:gd name="connsiteY126" fmla="*/ 6133246 h 6477317"/>
              <a:gd name="connsiteX127" fmla="*/ 1967308 w 6239431"/>
              <a:gd name="connsiteY127" fmla="*/ 6151820 h 6477317"/>
              <a:gd name="connsiteX128" fmla="*/ 1948734 w 6239431"/>
              <a:gd name="connsiteY128" fmla="*/ 6133246 h 6477317"/>
              <a:gd name="connsiteX129" fmla="*/ 1967308 w 6239431"/>
              <a:gd name="connsiteY129" fmla="*/ 6114673 h 6477317"/>
              <a:gd name="connsiteX130" fmla="*/ 2207418 w 6239431"/>
              <a:gd name="connsiteY130" fmla="*/ 6086793 h 6477317"/>
              <a:gd name="connsiteX131" fmla="*/ 2207418 w 6239431"/>
              <a:gd name="connsiteY131" fmla="*/ 6154896 h 6477317"/>
              <a:gd name="connsiteX132" fmla="*/ 2462212 w 6239431"/>
              <a:gd name="connsiteY132" fmla="*/ 6154896 h 6477317"/>
              <a:gd name="connsiteX133" fmla="*/ 2462212 w 6239431"/>
              <a:gd name="connsiteY133" fmla="*/ 6086793 h 6477317"/>
              <a:gd name="connsiteX134" fmla="*/ 1454101 w 6239431"/>
              <a:gd name="connsiteY134" fmla="*/ 6077812 h 6477317"/>
              <a:gd name="connsiteX135" fmla="*/ 1489439 w 6239431"/>
              <a:gd name="connsiteY135" fmla="*/ 6113150 h 6477317"/>
              <a:gd name="connsiteX136" fmla="*/ 1454101 w 6239431"/>
              <a:gd name="connsiteY136" fmla="*/ 6148488 h 6477317"/>
              <a:gd name="connsiteX137" fmla="*/ 1418763 w 6239431"/>
              <a:gd name="connsiteY137" fmla="*/ 6113150 h 6477317"/>
              <a:gd name="connsiteX138" fmla="*/ 1454101 w 6239431"/>
              <a:gd name="connsiteY138" fmla="*/ 6077812 h 6477317"/>
              <a:gd name="connsiteX139" fmla="*/ 2198274 w 6239431"/>
              <a:gd name="connsiteY139" fmla="*/ 6077268 h 6477317"/>
              <a:gd name="connsiteX140" fmla="*/ 2471356 w 6239431"/>
              <a:gd name="connsiteY140" fmla="*/ 6077268 h 6477317"/>
              <a:gd name="connsiteX141" fmla="*/ 2471356 w 6239431"/>
              <a:gd name="connsiteY141" fmla="*/ 6163754 h 6477317"/>
              <a:gd name="connsiteX142" fmla="*/ 2198274 w 6239431"/>
              <a:gd name="connsiteY142" fmla="*/ 6163754 h 6477317"/>
              <a:gd name="connsiteX143" fmla="*/ 4131468 w 6239431"/>
              <a:gd name="connsiteY143" fmla="*/ 6071276 h 6477317"/>
              <a:gd name="connsiteX144" fmla="*/ 4149566 w 6239431"/>
              <a:gd name="connsiteY144" fmla="*/ 6089935 h 6477317"/>
              <a:gd name="connsiteX145" fmla="*/ 4131097 w 6239431"/>
              <a:gd name="connsiteY145" fmla="*/ 6108423 h 6477317"/>
              <a:gd name="connsiteX146" fmla="*/ 4130516 w 6239431"/>
              <a:gd name="connsiteY146" fmla="*/ 6108414 h 6477317"/>
              <a:gd name="connsiteX147" fmla="*/ 4112428 w 6239431"/>
              <a:gd name="connsiteY147" fmla="*/ 6089373 h 6477317"/>
              <a:gd name="connsiteX148" fmla="*/ 4131468 w 6239431"/>
              <a:gd name="connsiteY148" fmla="*/ 6071276 h 6477317"/>
              <a:gd name="connsiteX149" fmla="*/ 2818532 w 6239431"/>
              <a:gd name="connsiteY149" fmla="*/ 6071181 h 6477317"/>
              <a:gd name="connsiteX150" fmla="*/ 2837116 w 6239431"/>
              <a:gd name="connsiteY150" fmla="*/ 6089745 h 6477317"/>
              <a:gd name="connsiteX151" fmla="*/ 2818066 w 6239431"/>
              <a:gd name="connsiteY151" fmla="*/ 6108319 h 6477317"/>
              <a:gd name="connsiteX152" fmla="*/ 2799968 w 6239431"/>
              <a:gd name="connsiteY152" fmla="*/ 6089755 h 6477317"/>
              <a:gd name="connsiteX153" fmla="*/ 2818532 w 6239431"/>
              <a:gd name="connsiteY153" fmla="*/ 6071181 h 6477317"/>
              <a:gd name="connsiteX154" fmla="*/ 2683859 w 6239431"/>
              <a:gd name="connsiteY154" fmla="*/ 6071172 h 6477317"/>
              <a:gd name="connsiteX155" fmla="*/ 2702433 w 6239431"/>
              <a:gd name="connsiteY155" fmla="*/ 6089746 h 6477317"/>
              <a:gd name="connsiteX156" fmla="*/ 2683954 w 6239431"/>
              <a:gd name="connsiteY156" fmla="*/ 6108320 h 6477317"/>
              <a:gd name="connsiteX157" fmla="*/ 2683859 w 6239431"/>
              <a:gd name="connsiteY157" fmla="*/ 6108320 h 6477317"/>
              <a:gd name="connsiteX158" fmla="*/ 2665285 w 6239431"/>
              <a:gd name="connsiteY158" fmla="*/ 6089746 h 6477317"/>
              <a:gd name="connsiteX159" fmla="*/ 2683859 w 6239431"/>
              <a:gd name="connsiteY159" fmla="*/ 6071172 h 6477317"/>
              <a:gd name="connsiteX160" fmla="*/ 2549271 w 6239431"/>
              <a:gd name="connsiteY160" fmla="*/ 6071172 h 6477317"/>
              <a:gd name="connsiteX161" fmla="*/ 2567845 w 6239431"/>
              <a:gd name="connsiteY161" fmla="*/ 6089746 h 6477317"/>
              <a:gd name="connsiteX162" fmla="*/ 2549271 w 6239431"/>
              <a:gd name="connsiteY162" fmla="*/ 6108320 h 6477317"/>
              <a:gd name="connsiteX163" fmla="*/ 2530697 w 6239431"/>
              <a:gd name="connsiteY163" fmla="*/ 6089746 h 6477317"/>
              <a:gd name="connsiteX164" fmla="*/ 2549271 w 6239431"/>
              <a:gd name="connsiteY164" fmla="*/ 6071172 h 6477317"/>
              <a:gd name="connsiteX165" fmla="*/ 3583781 w 6239431"/>
              <a:gd name="connsiteY165" fmla="*/ 6070791 h 6477317"/>
              <a:gd name="connsiteX166" fmla="*/ 3583876 w 6239431"/>
              <a:gd name="connsiteY166" fmla="*/ 6070791 h 6477317"/>
              <a:gd name="connsiteX167" fmla="*/ 3602450 w 6239431"/>
              <a:gd name="connsiteY167" fmla="*/ 6089364 h 6477317"/>
              <a:gd name="connsiteX168" fmla="*/ 3583876 w 6239431"/>
              <a:gd name="connsiteY168" fmla="*/ 6107938 h 6477317"/>
              <a:gd name="connsiteX169" fmla="*/ 3565302 w 6239431"/>
              <a:gd name="connsiteY169" fmla="*/ 6089364 h 6477317"/>
              <a:gd name="connsiteX170" fmla="*/ 3565302 w 6239431"/>
              <a:gd name="connsiteY170" fmla="*/ 6089269 h 6477317"/>
              <a:gd name="connsiteX171" fmla="*/ 3583781 w 6239431"/>
              <a:gd name="connsiteY171" fmla="*/ 6070791 h 6477317"/>
              <a:gd name="connsiteX172" fmla="*/ 3486912 w 6239431"/>
              <a:gd name="connsiteY172" fmla="*/ 6070790 h 6477317"/>
              <a:gd name="connsiteX173" fmla="*/ 3505486 w 6239431"/>
              <a:gd name="connsiteY173" fmla="*/ 6089363 h 6477317"/>
              <a:gd name="connsiteX174" fmla="*/ 3486912 w 6239431"/>
              <a:gd name="connsiteY174" fmla="*/ 6107937 h 6477317"/>
              <a:gd name="connsiteX175" fmla="*/ 3468338 w 6239431"/>
              <a:gd name="connsiteY175" fmla="*/ 6089363 h 6477317"/>
              <a:gd name="connsiteX176" fmla="*/ 3468338 w 6239431"/>
              <a:gd name="connsiteY176" fmla="*/ 6089173 h 6477317"/>
              <a:gd name="connsiteX177" fmla="*/ 3486912 w 6239431"/>
              <a:gd name="connsiteY177" fmla="*/ 6070790 h 6477317"/>
              <a:gd name="connsiteX178" fmla="*/ 3389566 w 6239431"/>
              <a:gd name="connsiteY178" fmla="*/ 6070695 h 6477317"/>
              <a:gd name="connsiteX179" fmla="*/ 3408045 w 6239431"/>
              <a:gd name="connsiteY179" fmla="*/ 6089364 h 6477317"/>
              <a:gd name="connsiteX180" fmla="*/ 3389376 w 6239431"/>
              <a:gd name="connsiteY180" fmla="*/ 6107842 h 6477317"/>
              <a:gd name="connsiteX181" fmla="*/ 3370897 w 6239431"/>
              <a:gd name="connsiteY181" fmla="*/ 6089364 h 6477317"/>
              <a:gd name="connsiteX182" fmla="*/ 3370897 w 6239431"/>
              <a:gd name="connsiteY182" fmla="*/ 6089173 h 6477317"/>
              <a:gd name="connsiteX183" fmla="*/ 3389566 w 6239431"/>
              <a:gd name="connsiteY183" fmla="*/ 6070695 h 6477317"/>
              <a:gd name="connsiteX184" fmla="*/ 3292316 w 6239431"/>
              <a:gd name="connsiteY184" fmla="*/ 6069752 h 6477317"/>
              <a:gd name="connsiteX185" fmla="*/ 3310795 w 6239431"/>
              <a:gd name="connsiteY185" fmla="*/ 6089364 h 6477317"/>
              <a:gd name="connsiteX186" fmla="*/ 3292221 w 6239431"/>
              <a:gd name="connsiteY186" fmla="*/ 6107842 h 6477317"/>
              <a:gd name="connsiteX187" fmla="*/ 3291183 w 6239431"/>
              <a:gd name="connsiteY187" fmla="*/ 6107842 h 6477317"/>
              <a:gd name="connsiteX188" fmla="*/ 3272714 w 6239431"/>
              <a:gd name="connsiteY188" fmla="*/ 6088230 h 6477317"/>
              <a:gd name="connsiteX189" fmla="*/ 3292316 w 6239431"/>
              <a:gd name="connsiteY189" fmla="*/ 6069752 h 6477317"/>
              <a:gd name="connsiteX190" fmla="*/ 1124045 w 6239431"/>
              <a:gd name="connsiteY190" fmla="*/ 6034310 h 6477317"/>
              <a:gd name="connsiteX191" fmla="*/ 1109091 w 6239431"/>
              <a:gd name="connsiteY191" fmla="*/ 6049360 h 6477317"/>
              <a:gd name="connsiteX192" fmla="*/ 1109091 w 6239431"/>
              <a:gd name="connsiteY192" fmla="*/ 6049454 h 6477317"/>
              <a:gd name="connsiteX193" fmla="*/ 1124236 w 6239431"/>
              <a:gd name="connsiteY193" fmla="*/ 6064409 h 6477317"/>
              <a:gd name="connsiteX194" fmla="*/ 1139190 w 6239431"/>
              <a:gd name="connsiteY194" fmla="*/ 6049264 h 6477317"/>
              <a:gd name="connsiteX195" fmla="*/ 1124045 w 6239431"/>
              <a:gd name="connsiteY195" fmla="*/ 6034310 h 6477317"/>
              <a:gd name="connsiteX196" fmla="*/ 1010698 w 6239431"/>
              <a:gd name="connsiteY196" fmla="*/ 6034310 h 6477317"/>
              <a:gd name="connsiteX197" fmla="*/ 995839 w 6239431"/>
              <a:gd name="connsiteY197" fmla="*/ 6049360 h 6477317"/>
              <a:gd name="connsiteX198" fmla="*/ 1010888 w 6239431"/>
              <a:gd name="connsiteY198" fmla="*/ 6064409 h 6477317"/>
              <a:gd name="connsiteX199" fmla="*/ 1025938 w 6239431"/>
              <a:gd name="connsiteY199" fmla="*/ 6049360 h 6477317"/>
              <a:gd name="connsiteX200" fmla="*/ 1010888 w 6239431"/>
              <a:gd name="connsiteY200" fmla="*/ 6034310 h 6477317"/>
              <a:gd name="connsiteX201" fmla="*/ 1010698 w 6239431"/>
              <a:gd name="connsiteY201" fmla="*/ 6034310 h 6477317"/>
              <a:gd name="connsiteX202" fmla="*/ 897826 w 6239431"/>
              <a:gd name="connsiteY202" fmla="*/ 6034310 h 6477317"/>
              <a:gd name="connsiteX203" fmla="*/ 882872 w 6239431"/>
              <a:gd name="connsiteY203" fmla="*/ 6049360 h 6477317"/>
              <a:gd name="connsiteX204" fmla="*/ 882872 w 6239431"/>
              <a:gd name="connsiteY204" fmla="*/ 6049454 h 6477317"/>
              <a:gd name="connsiteX205" fmla="*/ 898017 w 6239431"/>
              <a:gd name="connsiteY205" fmla="*/ 6064409 h 6477317"/>
              <a:gd name="connsiteX206" fmla="*/ 912971 w 6239431"/>
              <a:gd name="connsiteY206" fmla="*/ 6049264 h 6477317"/>
              <a:gd name="connsiteX207" fmla="*/ 897826 w 6239431"/>
              <a:gd name="connsiteY207" fmla="*/ 6034310 h 6477317"/>
              <a:gd name="connsiteX208" fmla="*/ 1124045 w 6239431"/>
              <a:gd name="connsiteY208" fmla="*/ 6007735 h 6477317"/>
              <a:gd name="connsiteX209" fmla="*/ 1165574 w 6239431"/>
              <a:gd name="connsiteY209" fmla="*/ 6049264 h 6477317"/>
              <a:gd name="connsiteX210" fmla="*/ 1124045 w 6239431"/>
              <a:gd name="connsiteY210" fmla="*/ 6090793 h 6477317"/>
              <a:gd name="connsiteX211" fmla="*/ 1082516 w 6239431"/>
              <a:gd name="connsiteY211" fmla="*/ 6049360 h 6477317"/>
              <a:gd name="connsiteX212" fmla="*/ 1082516 w 6239431"/>
              <a:gd name="connsiteY212" fmla="*/ 6049264 h 6477317"/>
              <a:gd name="connsiteX213" fmla="*/ 1124045 w 6239431"/>
              <a:gd name="connsiteY213" fmla="*/ 6007735 h 6477317"/>
              <a:gd name="connsiteX214" fmla="*/ 1010888 w 6239431"/>
              <a:gd name="connsiteY214" fmla="*/ 6007735 h 6477317"/>
              <a:gd name="connsiteX215" fmla="*/ 1052417 w 6239431"/>
              <a:gd name="connsiteY215" fmla="*/ 6049264 h 6477317"/>
              <a:gd name="connsiteX216" fmla="*/ 1010888 w 6239431"/>
              <a:gd name="connsiteY216" fmla="*/ 6090793 h 6477317"/>
              <a:gd name="connsiteX217" fmla="*/ 1010793 w 6239431"/>
              <a:gd name="connsiteY217" fmla="*/ 6090793 h 6477317"/>
              <a:gd name="connsiteX218" fmla="*/ 969359 w 6239431"/>
              <a:gd name="connsiteY218" fmla="*/ 6049360 h 6477317"/>
              <a:gd name="connsiteX219" fmla="*/ 969359 w 6239431"/>
              <a:gd name="connsiteY219" fmla="*/ 6049264 h 6477317"/>
              <a:gd name="connsiteX220" fmla="*/ 1010888 w 6239431"/>
              <a:gd name="connsiteY220" fmla="*/ 6007735 h 6477317"/>
              <a:gd name="connsiteX221" fmla="*/ 897826 w 6239431"/>
              <a:gd name="connsiteY221" fmla="*/ 6007735 h 6477317"/>
              <a:gd name="connsiteX222" fmla="*/ 939355 w 6239431"/>
              <a:gd name="connsiteY222" fmla="*/ 6049264 h 6477317"/>
              <a:gd name="connsiteX223" fmla="*/ 897826 w 6239431"/>
              <a:gd name="connsiteY223" fmla="*/ 6090793 h 6477317"/>
              <a:gd name="connsiteX224" fmla="*/ 856297 w 6239431"/>
              <a:gd name="connsiteY224" fmla="*/ 6049360 h 6477317"/>
              <a:gd name="connsiteX225" fmla="*/ 856297 w 6239431"/>
              <a:gd name="connsiteY225" fmla="*/ 6049264 h 6477317"/>
              <a:gd name="connsiteX226" fmla="*/ 897826 w 6239431"/>
              <a:gd name="connsiteY226" fmla="*/ 6007735 h 6477317"/>
              <a:gd name="connsiteX227" fmla="*/ 1665175 w 6239431"/>
              <a:gd name="connsiteY227" fmla="*/ 5999802 h 6477317"/>
              <a:gd name="connsiteX228" fmla="*/ 1683748 w 6239431"/>
              <a:gd name="connsiteY228" fmla="*/ 6018376 h 6477317"/>
              <a:gd name="connsiteX229" fmla="*/ 1665175 w 6239431"/>
              <a:gd name="connsiteY229" fmla="*/ 6036949 h 6477317"/>
              <a:gd name="connsiteX230" fmla="*/ 1646601 w 6239431"/>
              <a:gd name="connsiteY230" fmla="*/ 6018376 h 6477317"/>
              <a:gd name="connsiteX231" fmla="*/ 1665175 w 6239431"/>
              <a:gd name="connsiteY231" fmla="*/ 5999802 h 6477317"/>
              <a:gd name="connsiteX232" fmla="*/ 1966451 w 6239431"/>
              <a:gd name="connsiteY232" fmla="*/ 5998945 h 6477317"/>
              <a:gd name="connsiteX233" fmla="*/ 1985024 w 6239431"/>
              <a:gd name="connsiteY233" fmla="*/ 6017519 h 6477317"/>
              <a:gd name="connsiteX234" fmla="*/ 1966451 w 6239431"/>
              <a:gd name="connsiteY234" fmla="*/ 6036093 h 6477317"/>
              <a:gd name="connsiteX235" fmla="*/ 1947877 w 6239431"/>
              <a:gd name="connsiteY235" fmla="*/ 6017519 h 6477317"/>
              <a:gd name="connsiteX236" fmla="*/ 1966451 w 6239431"/>
              <a:gd name="connsiteY236" fmla="*/ 5998945 h 6477317"/>
              <a:gd name="connsiteX237" fmla="*/ 1780904 w 6239431"/>
              <a:gd name="connsiteY237" fmla="*/ 5998945 h 6477317"/>
              <a:gd name="connsiteX238" fmla="*/ 1799478 w 6239431"/>
              <a:gd name="connsiteY238" fmla="*/ 6017519 h 6477317"/>
              <a:gd name="connsiteX239" fmla="*/ 1780904 w 6239431"/>
              <a:gd name="connsiteY239" fmla="*/ 6036093 h 6477317"/>
              <a:gd name="connsiteX240" fmla="*/ 1762330 w 6239431"/>
              <a:gd name="connsiteY240" fmla="*/ 6017519 h 6477317"/>
              <a:gd name="connsiteX241" fmla="*/ 1780904 w 6239431"/>
              <a:gd name="connsiteY241" fmla="*/ 5998945 h 6477317"/>
              <a:gd name="connsiteX242" fmla="*/ 2913697 w 6239431"/>
              <a:gd name="connsiteY242" fmla="*/ 5972302 h 6477317"/>
              <a:gd name="connsiteX243" fmla="*/ 2932176 w 6239431"/>
              <a:gd name="connsiteY243" fmla="*/ 5990971 h 6477317"/>
              <a:gd name="connsiteX244" fmla="*/ 2913697 w 6239431"/>
              <a:gd name="connsiteY244" fmla="*/ 6009450 h 6477317"/>
              <a:gd name="connsiteX245" fmla="*/ 2913507 w 6239431"/>
              <a:gd name="connsiteY245" fmla="*/ 6009450 h 6477317"/>
              <a:gd name="connsiteX246" fmla="*/ 2895028 w 6239431"/>
              <a:gd name="connsiteY246" fmla="*/ 5990780 h 6477317"/>
              <a:gd name="connsiteX247" fmla="*/ 2913697 w 6239431"/>
              <a:gd name="connsiteY247" fmla="*/ 5972302 h 6477317"/>
              <a:gd name="connsiteX248" fmla="*/ 3964320 w 6239431"/>
              <a:gd name="connsiteY248" fmla="*/ 5948176 h 6477317"/>
              <a:gd name="connsiteX249" fmla="*/ 3982894 w 6239431"/>
              <a:gd name="connsiteY249" fmla="*/ 5966750 h 6477317"/>
              <a:gd name="connsiteX250" fmla="*/ 3964320 w 6239431"/>
              <a:gd name="connsiteY250" fmla="*/ 5985324 h 6477317"/>
              <a:gd name="connsiteX251" fmla="*/ 3945746 w 6239431"/>
              <a:gd name="connsiteY251" fmla="*/ 5966750 h 6477317"/>
              <a:gd name="connsiteX252" fmla="*/ 3964320 w 6239431"/>
              <a:gd name="connsiteY252" fmla="*/ 5948176 h 6477317"/>
              <a:gd name="connsiteX253" fmla="*/ 3800680 w 6239431"/>
              <a:gd name="connsiteY253" fmla="*/ 5948176 h 6477317"/>
              <a:gd name="connsiteX254" fmla="*/ 3819253 w 6239431"/>
              <a:gd name="connsiteY254" fmla="*/ 5966750 h 6477317"/>
              <a:gd name="connsiteX255" fmla="*/ 3800680 w 6239431"/>
              <a:gd name="connsiteY255" fmla="*/ 5985324 h 6477317"/>
              <a:gd name="connsiteX256" fmla="*/ 3782106 w 6239431"/>
              <a:gd name="connsiteY256" fmla="*/ 5966750 h 6477317"/>
              <a:gd name="connsiteX257" fmla="*/ 3800680 w 6239431"/>
              <a:gd name="connsiteY257" fmla="*/ 5948176 h 6477317"/>
              <a:gd name="connsiteX258" fmla="*/ 4123468 w 6239431"/>
              <a:gd name="connsiteY258" fmla="*/ 5944203 h 6477317"/>
              <a:gd name="connsiteX259" fmla="*/ 4123658 w 6239431"/>
              <a:gd name="connsiteY259" fmla="*/ 5944203 h 6477317"/>
              <a:gd name="connsiteX260" fmla="*/ 4146137 w 6239431"/>
              <a:gd name="connsiteY260" fmla="*/ 5966682 h 6477317"/>
              <a:gd name="connsiteX261" fmla="*/ 4123658 w 6239431"/>
              <a:gd name="connsiteY261" fmla="*/ 5989351 h 6477317"/>
              <a:gd name="connsiteX262" fmla="*/ 4100988 w 6239431"/>
              <a:gd name="connsiteY262" fmla="*/ 5966872 h 6477317"/>
              <a:gd name="connsiteX263" fmla="*/ 4123468 w 6239431"/>
              <a:gd name="connsiteY263" fmla="*/ 5944203 h 6477317"/>
              <a:gd name="connsiteX264" fmla="*/ 1315688 w 6239431"/>
              <a:gd name="connsiteY264" fmla="*/ 5942869 h 6477317"/>
              <a:gd name="connsiteX265" fmla="*/ 1315688 w 6239431"/>
              <a:gd name="connsiteY265" fmla="*/ 6010877 h 6477317"/>
              <a:gd name="connsiteX266" fmla="*/ 1402175 w 6239431"/>
              <a:gd name="connsiteY266" fmla="*/ 6010877 h 6477317"/>
              <a:gd name="connsiteX267" fmla="*/ 1402175 w 6239431"/>
              <a:gd name="connsiteY267" fmla="*/ 5942869 h 6477317"/>
              <a:gd name="connsiteX268" fmla="*/ 2859595 w 6239431"/>
              <a:gd name="connsiteY268" fmla="*/ 5937536 h 6477317"/>
              <a:gd name="connsiteX269" fmla="*/ 2859309 w 6239431"/>
              <a:gd name="connsiteY269" fmla="*/ 6041739 h 6477317"/>
              <a:gd name="connsiteX270" fmla="*/ 2963513 w 6239431"/>
              <a:gd name="connsiteY270" fmla="*/ 6041739 h 6477317"/>
              <a:gd name="connsiteX271" fmla="*/ 2963513 w 6239431"/>
              <a:gd name="connsiteY271" fmla="*/ 5937536 h 6477317"/>
              <a:gd name="connsiteX272" fmla="*/ 1124045 w 6239431"/>
              <a:gd name="connsiteY272" fmla="*/ 5934201 h 6477317"/>
              <a:gd name="connsiteX273" fmla="*/ 1109091 w 6239431"/>
              <a:gd name="connsiteY273" fmla="*/ 5949156 h 6477317"/>
              <a:gd name="connsiteX274" fmla="*/ 1109091 w 6239431"/>
              <a:gd name="connsiteY274" fmla="*/ 5949346 h 6477317"/>
              <a:gd name="connsiteX275" fmla="*/ 1124236 w 6239431"/>
              <a:gd name="connsiteY275" fmla="*/ 5964300 h 6477317"/>
              <a:gd name="connsiteX276" fmla="*/ 1139190 w 6239431"/>
              <a:gd name="connsiteY276" fmla="*/ 5949156 h 6477317"/>
              <a:gd name="connsiteX277" fmla="*/ 1124045 w 6239431"/>
              <a:gd name="connsiteY277" fmla="*/ 5934201 h 6477317"/>
              <a:gd name="connsiteX278" fmla="*/ 897826 w 6239431"/>
              <a:gd name="connsiteY278" fmla="*/ 5934201 h 6477317"/>
              <a:gd name="connsiteX279" fmla="*/ 882872 w 6239431"/>
              <a:gd name="connsiteY279" fmla="*/ 5949156 h 6477317"/>
              <a:gd name="connsiteX280" fmla="*/ 882872 w 6239431"/>
              <a:gd name="connsiteY280" fmla="*/ 5949346 h 6477317"/>
              <a:gd name="connsiteX281" fmla="*/ 898017 w 6239431"/>
              <a:gd name="connsiteY281" fmla="*/ 5964300 h 6477317"/>
              <a:gd name="connsiteX282" fmla="*/ 912971 w 6239431"/>
              <a:gd name="connsiteY282" fmla="*/ 5949156 h 6477317"/>
              <a:gd name="connsiteX283" fmla="*/ 897826 w 6239431"/>
              <a:gd name="connsiteY283" fmla="*/ 5934201 h 6477317"/>
              <a:gd name="connsiteX284" fmla="*/ 784669 w 6239431"/>
              <a:gd name="connsiteY284" fmla="*/ 5934201 h 6477317"/>
              <a:gd name="connsiteX285" fmla="*/ 769715 w 6239431"/>
              <a:gd name="connsiteY285" fmla="*/ 5949156 h 6477317"/>
              <a:gd name="connsiteX286" fmla="*/ 769715 w 6239431"/>
              <a:gd name="connsiteY286" fmla="*/ 5949346 h 6477317"/>
              <a:gd name="connsiteX287" fmla="*/ 784859 w 6239431"/>
              <a:gd name="connsiteY287" fmla="*/ 5964300 h 6477317"/>
              <a:gd name="connsiteX288" fmla="*/ 799814 w 6239431"/>
              <a:gd name="connsiteY288" fmla="*/ 5949156 h 6477317"/>
              <a:gd name="connsiteX289" fmla="*/ 784669 w 6239431"/>
              <a:gd name="connsiteY289" fmla="*/ 5934201 h 6477317"/>
              <a:gd name="connsiteX290" fmla="*/ 669216 w 6239431"/>
              <a:gd name="connsiteY290" fmla="*/ 5934201 h 6477317"/>
              <a:gd name="connsiteX291" fmla="*/ 655405 w 6239431"/>
              <a:gd name="connsiteY291" fmla="*/ 5950403 h 6477317"/>
              <a:gd name="connsiteX292" fmla="*/ 671607 w 6239431"/>
              <a:gd name="connsiteY292" fmla="*/ 5964205 h 6477317"/>
              <a:gd name="connsiteX293" fmla="*/ 685409 w 6239431"/>
              <a:gd name="connsiteY293" fmla="*/ 5950403 h 6477317"/>
              <a:gd name="connsiteX294" fmla="*/ 671607 w 6239431"/>
              <a:gd name="connsiteY294" fmla="*/ 5934201 h 6477317"/>
              <a:gd name="connsiteX295" fmla="*/ 669216 w 6239431"/>
              <a:gd name="connsiteY295" fmla="*/ 5934201 h 6477317"/>
              <a:gd name="connsiteX296" fmla="*/ 1306925 w 6239431"/>
              <a:gd name="connsiteY296" fmla="*/ 5933344 h 6477317"/>
              <a:gd name="connsiteX297" fmla="*/ 1411700 w 6239431"/>
              <a:gd name="connsiteY297" fmla="*/ 5933344 h 6477317"/>
              <a:gd name="connsiteX298" fmla="*/ 1411700 w 6239431"/>
              <a:gd name="connsiteY298" fmla="*/ 6019831 h 6477317"/>
              <a:gd name="connsiteX299" fmla="*/ 1306925 w 6239431"/>
              <a:gd name="connsiteY299" fmla="*/ 6019831 h 6477317"/>
              <a:gd name="connsiteX300" fmla="*/ 3389486 w 6239431"/>
              <a:gd name="connsiteY300" fmla="*/ 5931222 h 6477317"/>
              <a:gd name="connsiteX301" fmla="*/ 3408060 w 6239431"/>
              <a:gd name="connsiteY301" fmla="*/ 5949796 h 6477317"/>
              <a:gd name="connsiteX302" fmla="*/ 3389486 w 6239431"/>
              <a:gd name="connsiteY302" fmla="*/ 5968370 h 6477317"/>
              <a:gd name="connsiteX303" fmla="*/ 3370912 w 6239431"/>
              <a:gd name="connsiteY303" fmla="*/ 5949796 h 6477317"/>
              <a:gd name="connsiteX304" fmla="*/ 3389486 w 6239431"/>
              <a:gd name="connsiteY304" fmla="*/ 5931222 h 6477317"/>
              <a:gd name="connsiteX305" fmla="*/ 2850070 w 6239431"/>
              <a:gd name="connsiteY305" fmla="*/ 5928011 h 6477317"/>
              <a:gd name="connsiteX306" fmla="*/ 2973038 w 6239431"/>
              <a:gd name="connsiteY306" fmla="*/ 5928011 h 6477317"/>
              <a:gd name="connsiteX307" fmla="*/ 2973038 w 6239431"/>
              <a:gd name="connsiteY307" fmla="*/ 6051264 h 6477317"/>
              <a:gd name="connsiteX308" fmla="*/ 2850070 w 6239431"/>
              <a:gd name="connsiteY308" fmla="*/ 6051264 h 6477317"/>
              <a:gd name="connsiteX309" fmla="*/ 3131068 w 6239431"/>
              <a:gd name="connsiteY309" fmla="*/ 5924686 h 6477317"/>
              <a:gd name="connsiteX310" fmla="*/ 3150108 w 6239431"/>
              <a:gd name="connsiteY310" fmla="*/ 5942775 h 6477317"/>
              <a:gd name="connsiteX311" fmla="*/ 3150118 w 6239431"/>
              <a:gd name="connsiteY311" fmla="*/ 5943355 h 6477317"/>
              <a:gd name="connsiteX312" fmla="*/ 3131629 w 6239431"/>
              <a:gd name="connsiteY312" fmla="*/ 5961825 h 6477317"/>
              <a:gd name="connsiteX313" fmla="*/ 3112970 w 6239431"/>
              <a:gd name="connsiteY313" fmla="*/ 5943727 h 6477317"/>
              <a:gd name="connsiteX314" fmla="*/ 3131068 w 6239431"/>
              <a:gd name="connsiteY314" fmla="*/ 5924686 h 6477317"/>
              <a:gd name="connsiteX315" fmla="*/ 2259520 w 6239431"/>
              <a:gd name="connsiteY315" fmla="*/ 5923915 h 6477317"/>
              <a:gd name="connsiteX316" fmla="*/ 2259520 w 6239431"/>
              <a:gd name="connsiteY316" fmla="*/ 5991923 h 6477317"/>
              <a:gd name="connsiteX317" fmla="*/ 2327529 w 6239431"/>
              <a:gd name="connsiteY317" fmla="*/ 5991923 h 6477317"/>
              <a:gd name="connsiteX318" fmla="*/ 2327529 w 6239431"/>
              <a:gd name="connsiteY318" fmla="*/ 5923915 h 6477317"/>
              <a:gd name="connsiteX319" fmla="*/ 2250281 w 6239431"/>
              <a:gd name="connsiteY319" fmla="*/ 5914390 h 6477317"/>
              <a:gd name="connsiteX320" fmla="*/ 2336768 w 6239431"/>
              <a:gd name="connsiteY320" fmla="*/ 5914390 h 6477317"/>
              <a:gd name="connsiteX321" fmla="*/ 2336768 w 6239431"/>
              <a:gd name="connsiteY321" fmla="*/ 6000877 h 6477317"/>
              <a:gd name="connsiteX322" fmla="*/ 2250281 w 6239431"/>
              <a:gd name="connsiteY322" fmla="*/ 6000877 h 6477317"/>
              <a:gd name="connsiteX323" fmla="*/ 1124045 w 6239431"/>
              <a:gd name="connsiteY323" fmla="*/ 5907627 h 6477317"/>
              <a:gd name="connsiteX324" fmla="*/ 1165574 w 6239431"/>
              <a:gd name="connsiteY324" fmla="*/ 5949156 h 6477317"/>
              <a:gd name="connsiteX325" fmla="*/ 1124045 w 6239431"/>
              <a:gd name="connsiteY325" fmla="*/ 5990684 h 6477317"/>
              <a:gd name="connsiteX326" fmla="*/ 1082516 w 6239431"/>
              <a:gd name="connsiteY326" fmla="*/ 5949156 h 6477317"/>
              <a:gd name="connsiteX327" fmla="*/ 1124045 w 6239431"/>
              <a:gd name="connsiteY327" fmla="*/ 5907627 h 6477317"/>
              <a:gd name="connsiteX328" fmla="*/ 897826 w 6239431"/>
              <a:gd name="connsiteY328" fmla="*/ 5907627 h 6477317"/>
              <a:gd name="connsiteX329" fmla="*/ 939355 w 6239431"/>
              <a:gd name="connsiteY329" fmla="*/ 5949156 h 6477317"/>
              <a:gd name="connsiteX330" fmla="*/ 897826 w 6239431"/>
              <a:gd name="connsiteY330" fmla="*/ 5990684 h 6477317"/>
              <a:gd name="connsiteX331" fmla="*/ 856297 w 6239431"/>
              <a:gd name="connsiteY331" fmla="*/ 5949156 h 6477317"/>
              <a:gd name="connsiteX332" fmla="*/ 897826 w 6239431"/>
              <a:gd name="connsiteY332" fmla="*/ 5907627 h 6477317"/>
              <a:gd name="connsiteX333" fmla="*/ 784859 w 6239431"/>
              <a:gd name="connsiteY333" fmla="*/ 5907627 h 6477317"/>
              <a:gd name="connsiteX334" fmla="*/ 826293 w 6239431"/>
              <a:gd name="connsiteY334" fmla="*/ 5949251 h 6477317"/>
              <a:gd name="connsiteX335" fmla="*/ 784669 w 6239431"/>
              <a:gd name="connsiteY335" fmla="*/ 5990685 h 6477317"/>
              <a:gd name="connsiteX336" fmla="*/ 743235 w 6239431"/>
              <a:gd name="connsiteY336" fmla="*/ 5949156 h 6477317"/>
              <a:gd name="connsiteX337" fmla="*/ 743235 w 6239431"/>
              <a:gd name="connsiteY337" fmla="*/ 5949060 h 6477317"/>
              <a:gd name="connsiteX338" fmla="*/ 784859 w 6239431"/>
              <a:gd name="connsiteY338" fmla="*/ 5907627 h 6477317"/>
              <a:gd name="connsiteX339" fmla="*/ 671607 w 6239431"/>
              <a:gd name="connsiteY339" fmla="*/ 5907627 h 6477317"/>
              <a:gd name="connsiteX340" fmla="*/ 713136 w 6239431"/>
              <a:gd name="connsiteY340" fmla="*/ 5949156 h 6477317"/>
              <a:gd name="connsiteX341" fmla="*/ 671607 w 6239431"/>
              <a:gd name="connsiteY341" fmla="*/ 5990684 h 6477317"/>
              <a:gd name="connsiteX342" fmla="*/ 630078 w 6239431"/>
              <a:gd name="connsiteY342" fmla="*/ 5949156 h 6477317"/>
              <a:gd name="connsiteX343" fmla="*/ 671607 w 6239431"/>
              <a:gd name="connsiteY343" fmla="*/ 5907627 h 6477317"/>
              <a:gd name="connsiteX344" fmla="*/ 2723673 w 6239431"/>
              <a:gd name="connsiteY344" fmla="*/ 5884196 h 6477317"/>
              <a:gd name="connsiteX345" fmla="*/ 2723673 w 6239431"/>
              <a:gd name="connsiteY345" fmla="*/ 5952204 h 6477317"/>
              <a:gd name="connsiteX346" fmla="*/ 2792063 w 6239431"/>
              <a:gd name="connsiteY346" fmla="*/ 5952204 h 6477317"/>
              <a:gd name="connsiteX347" fmla="*/ 2791682 w 6239431"/>
              <a:gd name="connsiteY347" fmla="*/ 5884196 h 6477317"/>
              <a:gd name="connsiteX348" fmla="*/ 2714434 w 6239431"/>
              <a:gd name="connsiteY348" fmla="*/ 5874671 h 6477317"/>
              <a:gd name="connsiteX349" fmla="*/ 2800921 w 6239431"/>
              <a:gd name="connsiteY349" fmla="*/ 5874671 h 6477317"/>
              <a:gd name="connsiteX350" fmla="*/ 2800921 w 6239431"/>
              <a:gd name="connsiteY350" fmla="*/ 5961158 h 6477317"/>
              <a:gd name="connsiteX351" fmla="*/ 2714434 w 6239431"/>
              <a:gd name="connsiteY351" fmla="*/ 5961158 h 6477317"/>
              <a:gd name="connsiteX352" fmla="*/ 2509742 w 6239431"/>
              <a:gd name="connsiteY352" fmla="*/ 5873623 h 6477317"/>
              <a:gd name="connsiteX353" fmla="*/ 2509742 w 6239431"/>
              <a:gd name="connsiteY353" fmla="*/ 5977826 h 6477317"/>
              <a:gd name="connsiteX354" fmla="*/ 2614041 w 6239431"/>
              <a:gd name="connsiteY354" fmla="*/ 5977826 h 6477317"/>
              <a:gd name="connsiteX355" fmla="*/ 2614041 w 6239431"/>
              <a:gd name="connsiteY355" fmla="*/ 5873623 h 6477317"/>
              <a:gd name="connsiteX356" fmla="*/ 1332662 w 6239431"/>
              <a:gd name="connsiteY356" fmla="*/ 5872404 h 6477317"/>
              <a:gd name="connsiteX357" fmla="*/ 1352550 w 6239431"/>
              <a:gd name="connsiteY357" fmla="*/ 5890577 h 6477317"/>
              <a:gd name="connsiteX358" fmla="*/ 1352569 w 6239431"/>
              <a:gd name="connsiteY358" fmla="*/ 5891454 h 6477317"/>
              <a:gd name="connsiteX359" fmla="*/ 1333500 w 6239431"/>
              <a:gd name="connsiteY359" fmla="*/ 5910484 h 6477317"/>
              <a:gd name="connsiteX360" fmla="*/ 1314488 w 6239431"/>
              <a:gd name="connsiteY360" fmla="*/ 5892291 h 6477317"/>
              <a:gd name="connsiteX361" fmla="*/ 1332662 w 6239431"/>
              <a:gd name="connsiteY361" fmla="*/ 5872404 h 6477317"/>
              <a:gd name="connsiteX362" fmla="*/ 3883070 w 6239431"/>
              <a:gd name="connsiteY362" fmla="*/ 5867023 h 6477317"/>
              <a:gd name="connsiteX363" fmla="*/ 3901644 w 6239431"/>
              <a:gd name="connsiteY363" fmla="*/ 5885596 h 6477317"/>
              <a:gd name="connsiteX364" fmla="*/ 3883070 w 6239431"/>
              <a:gd name="connsiteY364" fmla="*/ 5904170 h 6477317"/>
              <a:gd name="connsiteX365" fmla="*/ 3864497 w 6239431"/>
              <a:gd name="connsiteY365" fmla="*/ 5885596 h 6477317"/>
              <a:gd name="connsiteX366" fmla="*/ 3883070 w 6239431"/>
              <a:gd name="connsiteY366" fmla="*/ 5867023 h 6477317"/>
              <a:gd name="connsiteX367" fmla="*/ 2500217 w 6239431"/>
              <a:gd name="connsiteY367" fmla="*/ 5864098 h 6477317"/>
              <a:gd name="connsiteX368" fmla="*/ 2623566 w 6239431"/>
              <a:gd name="connsiteY368" fmla="*/ 5864098 h 6477317"/>
              <a:gd name="connsiteX369" fmla="*/ 2623566 w 6239431"/>
              <a:gd name="connsiteY369" fmla="*/ 5987351 h 6477317"/>
              <a:gd name="connsiteX370" fmla="*/ 2500217 w 6239431"/>
              <a:gd name="connsiteY370" fmla="*/ 5987351 h 6477317"/>
              <a:gd name="connsiteX371" fmla="*/ 3227942 w 6239431"/>
              <a:gd name="connsiteY371" fmla="*/ 5820637 h 6477317"/>
              <a:gd name="connsiteX372" fmla="*/ 3246515 w 6239431"/>
              <a:gd name="connsiteY372" fmla="*/ 5839211 h 6477317"/>
              <a:gd name="connsiteX373" fmla="*/ 3227942 w 6239431"/>
              <a:gd name="connsiteY373" fmla="*/ 5857784 h 6477317"/>
              <a:gd name="connsiteX374" fmla="*/ 3209368 w 6239431"/>
              <a:gd name="connsiteY374" fmla="*/ 5839211 h 6477317"/>
              <a:gd name="connsiteX375" fmla="*/ 3227942 w 6239431"/>
              <a:gd name="connsiteY375" fmla="*/ 5820637 h 6477317"/>
              <a:gd name="connsiteX376" fmla="*/ 1334086 w 6239431"/>
              <a:gd name="connsiteY376" fmla="*/ 5728816 h 6477317"/>
              <a:gd name="connsiteX377" fmla="*/ 1352660 w 6239431"/>
              <a:gd name="connsiteY377" fmla="*/ 5748818 h 6477317"/>
              <a:gd name="connsiteX378" fmla="*/ 1334086 w 6239431"/>
              <a:gd name="connsiteY378" fmla="*/ 5768821 h 6477317"/>
              <a:gd name="connsiteX379" fmla="*/ 1315512 w 6239431"/>
              <a:gd name="connsiteY379" fmla="*/ 5748818 h 6477317"/>
              <a:gd name="connsiteX380" fmla="*/ 1334086 w 6239431"/>
              <a:gd name="connsiteY380" fmla="*/ 5728816 h 6477317"/>
              <a:gd name="connsiteX381" fmla="*/ 3649980 w 6239431"/>
              <a:gd name="connsiteY381" fmla="*/ 5669883 h 6477317"/>
              <a:gd name="connsiteX382" fmla="*/ 3735705 w 6239431"/>
              <a:gd name="connsiteY382" fmla="*/ 5766657 h 6477317"/>
              <a:gd name="connsiteX383" fmla="*/ 3735895 w 6239431"/>
              <a:gd name="connsiteY383" fmla="*/ 5766276 h 6477317"/>
              <a:gd name="connsiteX384" fmla="*/ 3861244 w 6239431"/>
              <a:gd name="connsiteY384" fmla="*/ 5781421 h 6477317"/>
              <a:gd name="connsiteX385" fmla="*/ 3781806 w 6239431"/>
              <a:gd name="connsiteY385" fmla="*/ 5695696 h 6477317"/>
              <a:gd name="connsiteX386" fmla="*/ 3649980 w 6239431"/>
              <a:gd name="connsiteY386" fmla="*/ 5669883 h 6477317"/>
              <a:gd name="connsiteX387" fmla="*/ 2162841 w 6239431"/>
              <a:gd name="connsiteY387" fmla="*/ 5654738 h 6477317"/>
              <a:gd name="connsiteX388" fmla="*/ 2125599 w 6239431"/>
              <a:gd name="connsiteY388" fmla="*/ 5661501 h 6477317"/>
              <a:gd name="connsiteX389" fmla="*/ 2124075 w 6239431"/>
              <a:gd name="connsiteY389" fmla="*/ 5661501 h 6477317"/>
              <a:gd name="connsiteX390" fmla="*/ 2075174 w 6239431"/>
              <a:gd name="connsiteY390" fmla="*/ 5667235 h 6477317"/>
              <a:gd name="connsiteX391" fmla="*/ 2103042 w 6239431"/>
              <a:gd name="connsiteY391" fmla="*/ 5716370 h 6477317"/>
              <a:gd name="connsiteX392" fmla="*/ 2131277 w 6239431"/>
              <a:gd name="connsiteY392" fmla="*/ 5785254 h 6477317"/>
              <a:gd name="connsiteX393" fmla="*/ 2153221 w 6239431"/>
              <a:gd name="connsiteY393" fmla="*/ 5782457 h 6477317"/>
              <a:gd name="connsiteX394" fmla="*/ 2222277 w 6239431"/>
              <a:gd name="connsiteY394" fmla="*/ 5775421 h 6477317"/>
              <a:gd name="connsiteX395" fmla="*/ 2162841 w 6239431"/>
              <a:gd name="connsiteY395" fmla="*/ 5654738 h 6477317"/>
              <a:gd name="connsiteX396" fmla="*/ 3502057 w 6239431"/>
              <a:gd name="connsiteY396" fmla="*/ 5643976 h 6477317"/>
              <a:gd name="connsiteX397" fmla="*/ 3598926 w 6239431"/>
              <a:gd name="connsiteY397" fmla="*/ 5755228 h 6477317"/>
              <a:gd name="connsiteX398" fmla="*/ 3599116 w 6239431"/>
              <a:gd name="connsiteY398" fmla="*/ 5754846 h 6477317"/>
              <a:gd name="connsiteX399" fmla="*/ 3707797 w 6239431"/>
              <a:gd name="connsiteY399" fmla="*/ 5763990 h 6477317"/>
              <a:gd name="connsiteX400" fmla="*/ 3619404 w 6239431"/>
              <a:gd name="connsiteY400" fmla="*/ 5664263 h 6477317"/>
              <a:gd name="connsiteX401" fmla="*/ 3502057 w 6239431"/>
              <a:gd name="connsiteY401" fmla="*/ 5643976 h 6477317"/>
              <a:gd name="connsiteX402" fmla="*/ 2382488 w 6239431"/>
              <a:gd name="connsiteY402" fmla="*/ 5634451 h 6477317"/>
              <a:gd name="connsiteX403" fmla="*/ 2182463 w 6239431"/>
              <a:gd name="connsiteY403" fmla="*/ 5650929 h 6477317"/>
              <a:gd name="connsiteX404" fmla="*/ 2240756 w 6239431"/>
              <a:gd name="connsiteY404" fmla="*/ 5772468 h 6477317"/>
              <a:gd name="connsiteX405" fmla="*/ 2240947 w 6239431"/>
              <a:gd name="connsiteY405" fmla="*/ 5772468 h 6477317"/>
              <a:gd name="connsiteX406" fmla="*/ 2459355 w 6239431"/>
              <a:gd name="connsiteY406" fmla="*/ 5756942 h 6477317"/>
              <a:gd name="connsiteX407" fmla="*/ 2382488 w 6239431"/>
              <a:gd name="connsiteY407" fmla="*/ 5634451 h 6477317"/>
              <a:gd name="connsiteX408" fmla="*/ 1721072 w 6239431"/>
              <a:gd name="connsiteY408" fmla="*/ 5625973 h 6477317"/>
              <a:gd name="connsiteX409" fmla="*/ 1651349 w 6239431"/>
              <a:gd name="connsiteY409" fmla="*/ 5689505 h 6477317"/>
              <a:gd name="connsiteX410" fmla="*/ 1733931 w 6239431"/>
              <a:gd name="connsiteY410" fmla="*/ 5763419 h 6477317"/>
              <a:gd name="connsiteX411" fmla="*/ 1734121 w 6239431"/>
              <a:gd name="connsiteY411" fmla="*/ 5763419 h 6477317"/>
              <a:gd name="connsiteX412" fmla="*/ 1810512 w 6239431"/>
              <a:gd name="connsiteY412" fmla="*/ 5724747 h 6477317"/>
              <a:gd name="connsiteX413" fmla="*/ 1721072 w 6239431"/>
              <a:gd name="connsiteY413" fmla="*/ 5625973 h 6477317"/>
              <a:gd name="connsiteX414" fmla="*/ 3310794 w 6239431"/>
              <a:gd name="connsiteY414" fmla="*/ 5623782 h 6477317"/>
              <a:gd name="connsiteX415" fmla="*/ 3431762 w 6239431"/>
              <a:gd name="connsiteY415" fmla="*/ 5745703 h 6477317"/>
              <a:gd name="connsiteX416" fmla="*/ 3431952 w 6239431"/>
              <a:gd name="connsiteY416" fmla="*/ 5745512 h 6477317"/>
              <a:gd name="connsiteX417" fmla="*/ 3572446 w 6239431"/>
              <a:gd name="connsiteY417" fmla="*/ 5753703 h 6477317"/>
              <a:gd name="connsiteX418" fmla="*/ 3473386 w 6239431"/>
              <a:gd name="connsiteY418" fmla="*/ 5639403 h 6477317"/>
              <a:gd name="connsiteX419" fmla="*/ 3368611 w 6239431"/>
              <a:gd name="connsiteY419" fmla="*/ 5627402 h 6477317"/>
              <a:gd name="connsiteX420" fmla="*/ 3310794 w 6239431"/>
              <a:gd name="connsiteY420" fmla="*/ 5623782 h 6477317"/>
              <a:gd name="connsiteX421" fmla="*/ 2602706 w 6239431"/>
              <a:gd name="connsiteY421" fmla="*/ 5623592 h 6477317"/>
              <a:gd name="connsiteX422" fmla="*/ 2405157 w 6239431"/>
              <a:gd name="connsiteY422" fmla="*/ 5633117 h 6477317"/>
              <a:gd name="connsiteX423" fmla="*/ 2479738 w 6239431"/>
              <a:gd name="connsiteY423" fmla="*/ 5755704 h 6477317"/>
              <a:gd name="connsiteX424" fmla="*/ 2479929 w 6239431"/>
              <a:gd name="connsiteY424" fmla="*/ 5755704 h 6477317"/>
              <a:gd name="connsiteX425" fmla="*/ 2695289 w 6239431"/>
              <a:gd name="connsiteY425" fmla="*/ 5745797 h 6477317"/>
              <a:gd name="connsiteX426" fmla="*/ 2602706 w 6239431"/>
              <a:gd name="connsiteY426" fmla="*/ 5623592 h 6477317"/>
              <a:gd name="connsiteX427" fmla="*/ 2824829 w 6239431"/>
              <a:gd name="connsiteY427" fmla="*/ 5617305 h 6477317"/>
              <a:gd name="connsiteX428" fmla="*/ 2627090 w 6239431"/>
              <a:gd name="connsiteY428" fmla="*/ 5622639 h 6477317"/>
              <a:gd name="connsiteX429" fmla="*/ 2717292 w 6239431"/>
              <a:gd name="connsiteY429" fmla="*/ 5744940 h 6477317"/>
              <a:gd name="connsiteX430" fmla="*/ 2717482 w 6239431"/>
              <a:gd name="connsiteY430" fmla="*/ 5744940 h 6477317"/>
              <a:gd name="connsiteX431" fmla="*/ 2929604 w 6239431"/>
              <a:gd name="connsiteY431" fmla="*/ 5739511 h 6477317"/>
              <a:gd name="connsiteX432" fmla="*/ 2824829 w 6239431"/>
              <a:gd name="connsiteY432" fmla="*/ 5617305 h 6477317"/>
              <a:gd name="connsiteX433" fmla="*/ 3076956 w 6239431"/>
              <a:gd name="connsiteY433" fmla="*/ 5616544 h 6477317"/>
              <a:gd name="connsiteX434" fmla="*/ 3190589 w 6239431"/>
              <a:gd name="connsiteY434" fmla="*/ 5739226 h 6477317"/>
              <a:gd name="connsiteX435" fmla="*/ 3190779 w 6239431"/>
              <a:gd name="connsiteY435" fmla="*/ 5739035 h 6477317"/>
              <a:gd name="connsiteX436" fmla="*/ 3403854 w 6239431"/>
              <a:gd name="connsiteY436" fmla="*/ 5744560 h 6477317"/>
              <a:gd name="connsiteX437" fmla="*/ 3282315 w 6239431"/>
              <a:gd name="connsiteY437" fmla="*/ 5622354 h 6477317"/>
              <a:gd name="connsiteX438" fmla="*/ 3076956 w 6239431"/>
              <a:gd name="connsiteY438" fmla="*/ 5616544 h 6477317"/>
              <a:gd name="connsiteX439" fmla="*/ 3050476 w 6239431"/>
              <a:gd name="connsiteY439" fmla="*/ 5616162 h 6477317"/>
              <a:gd name="connsiteX440" fmla="*/ 2850451 w 6239431"/>
              <a:gd name="connsiteY440" fmla="*/ 5616924 h 6477317"/>
              <a:gd name="connsiteX441" fmla="*/ 2953798 w 6239431"/>
              <a:gd name="connsiteY441" fmla="*/ 5739226 h 6477317"/>
              <a:gd name="connsiteX442" fmla="*/ 2953988 w 6239431"/>
              <a:gd name="connsiteY442" fmla="*/ 5739226 h 6477317"/>
              <a:gd name="connsiteX443" fmla="*/ 3165348 w 6239431"/>
              <a:gd name="connsiteY443" fmla="*/ 5738749 h 6477317"/>
              <a:gd name="connsiteX444" fmla="*/ 3050476 w 6239431"/>
              <a:gd name="connsiteY444" fmla="*/ 5616162 h 6477317"/>
              <a:gd name="connsiteX445" fmla="*/ 1838229 w 6239431"/>
              <a:gd name="connsiteY445" fmla="*/ 5560346 h 6477317"/>
              <a:gd name="connsiteX446" fmla="*/ 1736598 w 6239431"/>
              <a:gd name="connsiteY446" fmla="*/ 5614638 h 6477317"/>
              <a:gd name="connsiteX447" fmla="*/ 1828419 w 6239431"/>
              <a:gd name="connsiteY447" fmla="*/ 5716365 h 6477317"/>
              <a:gd name="connsiteX448" fmla="*/ 1828609 w 6239431"/>
              <a:gd name="connsiteY448" fmla="*/ 5716365 h 6477317"/>
              <a:gd name="connsiteX449" fmla="*/ 1917668 w 6239431"/>
              <a:gd name="connsiteY449" fmla="*/ 5679313 h 6477317"/>
              <a:gd name="connsiteX450" fmla="*/ 1838229 w 6239431"/>
              <a:gd name="connsiteY450" fmla="*/ 5560346 h 6477317"/>
              <a:gd name="connsiteX451" fmla="*/ 1942568 w 6239431"/>
              <a:gd name="connsiteY451" fmla="*/ 5538722 h 6477317"/>
              <a:gd name="connsiteX452" fmla="*/ 1890236 w 6239431"/>
              <a:gd name="connsiteY452" fmla="*/ 5545011 h 6477317"/>
              <a:gd name="connsiteX453" fmla="*/ 1856898 w 6239431"/>
              <a:gd name="connsiteY453" fmla="*/ 5554536 h 6477317"/>
              <a:gd name="connsiteX454" fmla="*/ 1936242 w 6239431"/>
              <a:gd name="connsiteY454" fmla="*/ 5673503 h 6477317"/>
              <a:gd name="connsiteX455" fmla="*/ 2004917 w 6239431"/>
              <a:gd name="connsiteY455" fmla="*/ 5655596 h 6477317"/>
              <a:gd name="connsiteX456" fmla="*/ 2023188 w 6239431"/>
              <a:gd name="connsiteY456" fmla="*/ 5653384 h 6477317"/>
              <a:gd name="connsiteX457" fmla="*/ 2004155 w 6239431"/>
              <a:gd name="connsiteY457" fmla="*/ 5619686 h 6477317"/>
              <a:gd name="connsiteX458" fmla="*/ 1545622 w 6239431"/>
              <a:gd name="connsiteY458" fmla="*/ 5524818 h 6477317"/>
              <a:gd name="connsiteX459" fmla="*/ 1488472 w 6239431"/>
              <a:gd name="connsiteY459" fmla="*/ 5611876 h 6477317"/>
              <a:gd name="connsiteX460" fmla="*/ 1581531 w 6239431"/>
              <a:gd name="connsiteY460" fmla="*/ 5642927 h 6477317"/>
              <a:gd name="connsiteX461" fmla="*/ 1581721 w 6239431"/>
              <a:gd name="connsiteY461" fmla="*/ 5642927 h 6477317"/>
              <a:gd name="connsiteX462" fmla="*/ 1636109 w 6239431"/>
              <a:gd name="connsiteY462" fmla="*/ 5678265 h 6477317"/>
              <a:gd name="connsiteX463" fmla="*/ 1707832 w 6239431"/>
              <a:gd name="connsiteY463" fmla="*/ 5612353 h 6477317"/>
              <a:gd name="connsiteX464" fmla="*/ 1703641 w 6239431"/>
              <a:gd name="connsiteY464" fmla="*/ 5608066 h 6477317"/>
              <a:gd name="connsiteX465" fmla="*/ 1545622 w 6239431"/>
              <a:gd name="connsiteY465" fmla="*/ 5524818 h 6477317"/>
              <a:gd name="connsiteX466" fmla="*/ 2065401 w 6239431"/>
              <a:gd name="connsiteY466" fmla="*/ 5522817 h 6477317"/>
              <a:gd name="connsiteX467" fmla="*/ 2057019 w 6239431"/>
              <a:gd name="connsiteY467" fmla="*/ 5525199 h 6477317"/>
              <a:gd name="connsiteX468" fmla="*/ 2055114 w 6239431"/>
              <a:gd name="connsiteY468" fmla="*/ 5525199 h 6477317"/>
              <a:gd name="connsiteX469" fmla="*/ 1986685 w 6239431"/>
              <a:gd name="connsiteY469" fmla="*/ 5533421 h 6477317"/>
              <a:gd name="connsiteX470" fmla="*/ 2036159 w 6239431"/>
              <a:gd name="connsiteY470" fmla="*/ 5598446 h 6477317"/>
              <a:gd name="connsiteX471" fmla="*/ 2064483 w 6239431"/>
              <a:gd name="connsiteY471" fmla="*/ 5648384 h 6477317"/>
              <a:gd name="connsiteX472" fmla="*/ 2119789 w 6239431"/>
              <a:gd name="connsiteY472" fmla="*/ 5641689 h 6477317"/>
              <a:gd name="connsiteX473" fmla="*/ 2119979 w 6239431"/>
              <a:gd name="connsiteY473" fmla="*/ 5641689 h 6477317"/>
              <a:gd name="connsiteX474" fmla="*/ 2151126 w 6239431"/>
              <a:gd name="connsiteY474" fmla="*/ 5636641 h 6477317"/>
              <a:gd name="connsiteX475" fmla="*/ 2065401 w 6239431"/>
              <a:gd name="connsiteY475" fmla="*/ 5522817 h 6477317"/>
              <a:gd name="connsiteX476" fmla="*/ 1199007 w 6239431"/>
              <a:gd name="connsiteY476" fmla="*/ 5520151 h 6477317"/>
              <a:gd name="connsiteX477" fmla="*/ 1174146 w 6239431"/>
              <a:gd name="connsiteY477" fmla="*/ 5524722 h 6477317"/>
              <a:gd name="connsiteX478" fmla="*/ 1103566 w 6239431"/>
              <a:gd name="connsiteY478" fmla="*/ 5546154 h 6477317"/>
              <a:gd name="connsiteX479" fmla="*/ 1047273 w 6239431"/>
              <a:gd name="connsiteY479" fmla="*/ 5663216 h 6477317"/>
              <a:gd name="connsiteX480" fmla="*/ 1151382 w 6239431"/>
              <a:gd name="connsiteY480" fmla="*/ 5637879 h 6477317"/>
              <a:gd name="connsiteX481" fmla="*/ 1199007 w 6239431"/>
              <a:gd name="connsiteY481" fmla="*/ 5520151 h 6477317"/>
              <a:gd name="connsiteX482" fmla="*/ 3517201 w 6239431"/>
              <a:gd name="connsiteY482" fmla="*/ 5516340 h 6477317"/>
              <a:gd name="connsiteX483" fmla="*/ 3629692 w 6239431"/>
              <a:gd name="connsiteY483" fmla="*/ 5646357 h 6477317"/>
              <a:gd name="connsiteX484" fmla="*/ 3759612 w 6239431"/>
              <a:gd name="connsiteY484" fmla="*/ 5671502 h 6477317"/>
              <a:gd name="connsiteX485" fmla="*/ 3644550 w 6239431"/>
              <a:gd name="connsiteY485" fmla="*/ 5548249 h 6477317"/>
              <a:gd name="connsiteX486" fmla="*/ 3562445 w 6239431"/>
              <a:gd name="connsiteY486" fmla="*/ 5527675 h 6477317"/>
              <a:gd name="connsiteX487" fmla="*/ 1341786 w 6239431"/>
              <a:gd name="connsiteY487" fmla="*/ 5505958 h 6477317"/>
              <a:gd name="connsiteX488" fmla="*/ 1221390 w 6239431"/>
              <a:gd name="connsiteY488" fmla="*/ 5516531 h 6477317"/>
              <a:gd name="connsiteX489" fmla="*/ 1173765 w 6239431"/>
              <a:gd name="connsiteY489" fmla="*/ 5633117 h 6477317"/>
              <a:gd name="connsiteX490" fmla="*/ 1292447 w 6239431"/>
              <a:gd name="connsiteY490" fmla="*/ 5613400 h 6477317"/>
              <a:gd name="connsiteX491" fmla="*/ 1321784 w 6239431"/>
              <a:gd name="connsiteY491" fmla="*/ 5549297 h 6477317"/>
              <a:gd name="connsiteX492" fmla="*/ 1341786 w 6239431"/>
              <a:gd name="connsiteY492" fmla="*/ 5505958 h 6477317"/>
              <a:gd name="connsiteX493" fmla="*/ 1363313 w 6239431"/>
              <a:gd name="connsiteY493" fmla="*/ 5505482 h 6477317"/>
              <a:gd name="connsiteX494" fmla="*/ 1339500 w 6239431"/>
              <a:gd name="connsiteY494" fmla="*/ 5557298 h 6477317"/>
              <a:gd name="connsiteX495" fmla="*/ 1314831 w 6239431"/>
              <a:gd name="connsiteY495" fmla="*/ 5610924 h 6477317"/>
              <a:gd name="connsiteX496" fmla="*/ 1468850 w 6239431"/>
              <a:gd name="connsiteY496" fmla="*/ 5609209 h 6477317"/>
              <a:gd name="connsiteX497" fmla="*/ 1525238 w 6239431"/>
              <a:gd name="connsiteY497" fmla="*/ 5519960 h 6477317"/>
              <a:gd name="connsiteX498" fmla="*/ 1363313 w 6239431"/>
              <a:gd name="connsiteY498" fmla="*/ 5505482 h 6477317"/>
              <a:gd name="connsiteX499" fmla="*/ 2266950 w 6239431"/>
              <a:gd name="connsiteY499" fmla="*/ 5498147 h 6477317"/>
              <a:gd name="connsiteX500" fmla="*/ 2086641 w 6239431"/>
              <a:gd name="connsiteY500" fmla="*/ 5517864 h 6477317"/>
              <a:gd name="connsiteX501" fmla="*/ 2171414 w 6239431"/>
              <a:gd name="connsiteY501" fmla="*/ 5633212 h 6477317"/>
              <a:gd name="connsiteX502" fmla="*/ 2368296 w 6239431"/>
              <a:gd name="connsiteY502" fmla="*/ 5616353 h 6477317"/>
              <a:gd name="connsiteX503" fmla="*/ 2266759 w 6239431"/>
              <a:gd name="connsiteY503" fmla="*/ 5498338 h 6477317"/>
              <a:gd name="connsiteX504" fmla="*/ 2291715 w 6239431"/>
              <a:gd name="connsiteY504" fmla="*/ 5496147 h 6477317"/>
              <a:gd name="connsiteX505" fmla="*/ 2291524 w 6239431"/>
              <a:gd name="connsiteY505" fmla="*/ 5496338 h 6477317"/>
              <a:gd name="connsiteX506" fmla="*/ 2291857 w 6239431"/>
              <a:gd name="connsiteY506" fmla="*/ 5496315 h 6477317"/>
              <a:gd name="connsiteX507" fmla="*/ 2474881 w 6239431"/>
              <a:gd name="connsiteY507" fmla="*/ 5484527 h 6477317"/>
              <a:gd name="connsiteX508" fmla="*/ 2379416 w 6239431"/>
              <a:gd name="connsiteY508" fmla="*/ 5490218 h 6477317"/>
              <a:gd name="connsiteX509" fmla="*/ 2376772 w 6239431"/>
              <a:gd name="connsiteY509" fmla="*/ 5490402 h 6477317"/>
              <a:gd name="connsiteX510" fmla="*/ 2291857 w 6239431"/>
              <a:gd name="connsiteY510" fmla="*/ 5496315 h 6477317"/>
              <a:gd name="connsiteX511" fmla="*/ 2391632 w 6239431"/>
              <a:gd name="connsiteY511" fmla="*/ 5614638 h 6477317"/>
              <a:gd name="connsiteX512" fmla="*/ 2586799 w 6239431"/>
              <a:gd name="connsiteY512" fmla="*/ 5605113 h 6477317"/>
              <a:gd name="connsiteX513" fmla="*/ 2474881 w 6239431"/>
              <a:gd name="connsiteY513" fmla="*/ 5484527 h 6477317"/>
              <a:gd name="connsiteX514" fmla="*/ 2500693 w 6239431"/>
              <a:gd name="connsiteY514" fmla="*/ 5482908 h 6477317"/>
              <a:gd name="connsiteX515" fmla="*/ 2500503 w 6239431"/>
              <a:gd name="connsiteY515" fmla="*/ 5483098 h 6477317"/>
              <a:gd name="connsiteX516" fmla="*/ 2500852 w 6239431"/>
              <a:gd name="connsiteY516" fmla="*/ 5483081 h 6477317"/>
              <a:gd name="connsiteX517" fmla="*/ 3360801 w 6239431"/>
              <a:gd name="connsiteY517" fmla="*/ 5480717 h 6477317"/>
              <a:gd name="connsiteX518" fmla="*/ 3443097 w 6239431"/>
              <a:gd name="connsiteY518" fmla="*/ 5575967 h 6477317"/>
              <a:gd name="connsiteX519" fmla="*/ 3443287 w 6239431"/>
              <a:gd name="connsiteY519" fmla="*/ 5575586 h 6477317"/>
              <a:gd name="connsiteX520" fmla="*/ 3482721 w 6239431"/>
              <a:gd name="connsiteY520" fmla="*/ 5621782 h 6477317"/>
              <a:gd name="connsiteX521" fmla="*/ 3599211 w 6239431"/>
              <a:gd name="connsiteY521" fmla="*/ 5640832 h 6477317"/>
              <a:gd name="connsiteX522" fmla="*/ 3485388 w 6239431"/>
              <a:gd name="connsiteY522" fmla="*/ 5508434 h 6477317"/>
              <a:gd name="connsiteX523" fmla="*/ 3360801 w 6239431"/>
              <a:gd name="connsiteY523" fmla="*/ 5480717 h 6477317"/>
              <a:gd name="connsiteX524" fmla="*/ 2686716 w 6239431"/>
              <a:gd name="connsiteY524" fmla="*/ 5474430 h 6477317"/>
              <a:gd name="connsiteX525" fmla="*/ 2500853 w 6239431"/>
              <a:gd name="connsiteY525" fmla="*/ 5483081 h 6477317"/>
              <a:gd name="connsiteX526" fmla="*/ 2611469 w 6239431"/>
              <a:gd name="connsiteY526" fmla="*/ 5603780 h 6477317"/>
              <a:gd name="connsiteX527" fmla="*/ 2807493 w 6239431"/>
              <a:gd name="connsiteY527" fmla="*/ 5598255 h 6477317"/>
              <a:gd name="connsiteX528" fmla="*/ 2686716 w 6239431"/>
              <a:gd name="connsiteY528" fmla="*/ 5474430 h 6477317"/>
              <a:gd name="connsiteX529" fmla="*/ 2712815 w 6239431"/>
              <a:gd name="connsiteY529" fmla="*/ 5473192 h 6477317"/>
              <a:gd name="connsiteX530" fmla="*/ 2712624 w 6239431"/>
              <a:gd name="connsiteY530" fmla="*/ 5473573 h 6477317"/>
              <a:gd name="connsiteX531" fmla="*/ 2713165 w 6239431"/>
              <a:gd name="connsiteY531" fmla="*/ 5473556 h 6477317"/>
              <a:gd name="connsiteX532" fmla="*/ 2901981 w 6239431"/>
              <a:gd name="connsiteY532" fmla="*/ 5467668 h 6477317"/>
              <a:gd name="connsiteX533" fmla="*/ 2713165 w 6239431"/>
              <a:gd name="connsiteY533" fmla="*/ 5473556 h 6477317"/>
              <a:gd name="connsiteX534" fmla="*/ 2833116 w 6239431"/>
              <a:gd name="connsiteY534" fmla="*/ 5598446 h 6477317"/>
              <a:gd name="connsiteX535" fmla="*/ 3031807 w 6239431"/>
              <a:gd name="connsiteY535" fmla="*/ 5597303 h 6477317"/>
              <a:gd name="connsiteX536" fmla="*/ 2901981 w 6239431"/>
              <a:gd name="connsiteY536" fmla="*/ 5467668 h 6477317"/>
              <a:gd name="connsiteX537" fmla="*/ 3149250 w 6239431"/>
              <a:gd name="connsiteY537" fmla="*/ 5465096 h 6477317"/>
              <a:gd name="connsiteX538" fmla="*/ 3149060 w 6239431"/>
              <a:gd name="connsiteY538" fmla="*/ 5465191 h 6477317"/>
              <a:gd name="connsiteX539" fmla="*/ 3149351 w 6239431"/>
              <a:gd name="connsiteY539" fmla="*/ 5465195 h 6477317"/>
              <a:gd name="connsiteX540" fmla="*/ 3290601 w 6239431"/>
              <a:gd name="connsiteY540" fmla="*/ 5603494 h 6477317"/>
              <a:gd name="connsiteX541" fmla="*/ 3369945 w 6239431"/>
              <a:gd name="connsiteY541" fmla="*/ 5608162 h 6477317"/>
              <a:gd name="connsiteX542" fmla="*/ 3454050 w 6239431"/>
              <a:gd name="connsiteY542" fmla="*/ 5617687 h 6477317"/>
              <a:gd name="connsiteX543" fmla="*/ 3428714 w 6239431"/>
              <a:gd name="connsiteY543" fmla="*/ 5588445 h 6477317"/>
              <a:gd name="connsiteX544" fmla="*/ 3331083 w 6239431"/>
              <a:gd name="connsiteY544" fmla="*/ 5475859 h 6477317"/>
              <a:gd name="connsiteX545" fmla="*/ 3260598 w 6239431"/>
              <a:gd name="connsiteY545" fmla="*/ 5467858 h 6477317"/>
              <a:gd name="connsiteX546" fmla="*/ 3208651 w 6239431"/>
              <a:gd name="connsiteY546" fmla="*/ 5465988 h 6477317"/>
              <a:gd name="connsiteX547" fmla="*/ 3182967 w 6239431"/>
              <a:gd name="connsiteY547" fmla="*/ 5465645 h 6477317"/>
              <a:gd name="connsiteX548" fmla="*/ 3149351 w 6239431"/>
              <a:gd name="connsiteY548" fmla="*/ 5465195 h 6477317"/>
              <a:gd name="connsiteX549" fmla="*/ 3121437 w 6239431"/>
              <a:gd name="connsiteY549" fmla="*/ 5465096 h 6477317"/>
              <a:gd name="connsiteX550" fmla="*/ 3029021 w 6239431"/>
              <a:gd name="connsiteY550" fmla="*/ 5465488 h 6477317"/>
              <a:gd name="connsiteX551" fmla="*/ 2963807 w 6239431"/>
              <a:gd name="connsiteY551" fmla="*/ 5466531 h 6477317"/>
              <a:gd name="connsiteX552" fmla="*/ 2929020 w 6239431"/>
              <a:gd name="connsiteY552" fmla="*/ 5467087 h 6477317"/>
              <a:gd name="connsiteX553" fmla="*/ 2928651 w 6239431"/>
              <a:gd name="connsiteY553" fmla="*/ 5466715 h 6477317"/>
              <a:gd name="connsiteX554" fmla="*/ 2928461 w 6239431"/>
              <a:gd name="connsiteY554" fmla="*/ 5467096 h 6477317"/>
              <a:gd name="connsiteX555" fmla="*/ 2929020 w 6239431"/>
              <a:gd name="connsiteY555" fmla="*/ 5467087 h 6477317"/>
              <a:gd name="connsiteX556" fmla="*/ 3058382 w 6239431"/>
              <a:gd name="connsiteY556" fmla="*/ 5597494 h 6477317"/>
              <a:gd name="connsiteX557" fmla="*/ 3262217 w 6239431"/>
              <a:gd name="connsiteY557" fmla="*/ 5602541 h 6477317"/>
              <a:gd name="connsiteX558" fmla="*/ 3121437 w 6239431"/>
              <a:gd name="connsiteY558" fmla="*/ 5465096 h 6477317"/>
              <a:gd name="connsiteX559" fmla="*/ 1226058 w 6239431"/>
              <a:gd name="connsiteY559" fmla="*/ 5461476 h 6477317"/>
              <a:gd name="connsiteX560" fmla="*/ 1203388 w 6239431"/>
              <a:gd name="connsiteY560" fmla="*/ 5465096 h 6477317"/>
              <a:gd name="connsiteX561" fmla="*/ 1145286 w 6239431"/>
              <a:gd name="connsiteY561" fmla="*/ 5474621 h 6477317"/>
              <a:gd name="connsiteX562" fmla="*/ 1116615 w 6239431"/>
              <a:gd name="connsiteY562" fmla="*/ 5522055 h 6477317"/>
              <a:gd name="connsiteX563" fmla="*/ 1149917 w 6239431"/>
              <a:gd name="connsiteY563" fmla="*/ 5511673 h 6477317"/>
              <a:gd name="connsiteX564" fmla="*/ 1170146 w 6239431"/>
              <a:gd name="connsiteY564" fmla="*/ 5506435 h 6477317"/>
              <a:gd name="connsiteX565" fmla="*/ 1208246 w 6239431"/>
              <a:gd name="connsiteY565" fmla="*/ 5499576 h 6477317"/>
              <a:gd name="connsiteX566" fmla="*/ 1226058 w 6239431"/>
              <a:gd name="connsiteY566" fmla="*/ 5461476 h 6477317"/>
              <a:gd name="connsiteX567" fmla="*/ 1744789 w 6239431"/>
              <a:gd name="connsiteY567" fmla="*/ 5452618 h 6477317"/>
              <a:gd name="connsiteX568" fmla="*/ 1575720 w 6239431"/>
              <a:gd name="connsiteY568" fmla="*/ 5502338 h 6477317"/>
              <a:gd name="connsiteX569" fmla="*/ 1562195 w 6239431"/>
              <a:gd name="connsiteY569" fmla="*/ 5510244 h 6477317"/>
              <a:gd name="connsiteX570" fmla="*/ 1716976 w 6239431"/>
              <a:gd name="connsiteY570" fmla="*/ 5595302 h 6477317"/>
              <a:gd name="connsiteX571" fmla="*/ 1723167 w 6239431"/>
              <a:gd name="connsiteY571" fmla="*/ 5601494 h 6477317"/>
              <a:gd name="connsiteX572" fmla="*/ 1826990 w 6239431"/>
              <a:gd name="connsiteY572" fmla="*/ 5545201 h 6477317"/>
              <a:gd name="connsiteX573" fmla="*/ 1744789 w 6239431"/>
              <a:gd name="connsiteY573" fmla="*/ 5452618 h 6477317"/>
              <a:gd name="connsiteX574" fmla="*/ 1371504 w 6239431"/>
              <a:gd name="connsiteY574" fmla="*/ 5438902 h 6477317"/>
              <a:gd name="connsiteX575" fmla="*/ 1249203 w 6239431"/>
              <a:gd name="connsiteY575" fmla="*/ 5458143 h 6477317"/>
              <a:gd name="connsiteX576" fmla="*/ 1230915 w 6239431"/>
              <a:gd name="connsiteY576" fmla="*/ 5496243 h 6477317"/>
              <a:gd name="connsiteX577" fmla="*/ 1350835 w 6239431"/>
              <a:gd name="connsiteY577" fmla="*/ 5486718 h 6477317"/>
              <a:gd name="connsiteX578" fmla="*/ 1371314 w 6239431"/>
              <a:gd name="connsiteY578" fmla="*/ 5439093 h 6477317"/>
              <a:gd name="connsiteX579" fmla="*/ 1828898 w 6239431"/>
              <a:gd name="connsiteY579" fmla="*/ 5430527 h 6477317"/>
              <a:gd name="connsiteX580" fmla="*/ 1796319 w 6239431"/>
              <a:gd name="connsiteY580" fmla="*/ 5438997 h 6477317"/>
              <a:gd name="connsiteX581" fmla="*/ 1766506 w 6239431"/>
              <a:gd name="connsiteY581" fmla="*/ 5446617 h 6477317"/>
              <a:gd name="connsiteX582" fmla="*/ 1845659 w 6239431"/>
              <a:gd name="connsiteY582" fmla="*/ 5538152 h 6477317"/>
              <a:gd name="connsiteX583" fmla="*/ 1845659 w 6239431"/>
              <a:gd name="connsiteY583" fmla="*/ 5537867 h 6477317"/>
              <a:gd name="connsiteX584" fmla="*/ 1886140 w 6239431"/>
              <a:gd name="connsiteY584" fmla="*/ 5525770 h 6477317"/>
              <a:gd name="connsiteX585" fmla="*/ 1887188 w 6239431"/>
              <a:gd name="connsiteY585" fmla="*/ 5525770 h 6477317"/>
              <a:gd name="connsiteX586" fmla="*/ 1927225 w 6239431"/>
              <a:gd name="connsiteY586" fmla="*/ 5520983 h 6477317"/>
              <a:gd name="connsiteX587" fmla="*/ 1852789 w 6239431"/>
              <a:gd name="connsiteY587" fmla="*/ 5447989 h 6477317"/>
              <a:gd name="connsiteX588" fmla="*/ 1250537 w 6239431"/>
              <a:gd name="connsiteY588" fmla="*/ 5411756 h 6477317"/>
              <a:gd name="connsiteX589" fmla="*/ 1182338 w 6239431"/>
              <a:gd name="connsiteY589" fmla="*/ 5420138 h 6477317"/>
              <a:gd name="connsiteX590" fmla="*/ 1159573 w 6239431"/>
              <a:gd name="connsiteY590" fmla="*/ 5452523 h 6477317"/>
              <a:gd name="connsiteX591" fmla="*/ 1200816 w 6239431"/>
              <a:gd name="connsiteY591" fmla="*/ 5446141 h 6477317"/>
              <a:gd name="connsiteX592" fmla="*/ 1236821 w 6239431"/>
              <a:gd name="connsiteY592" fmla="*/ 5440331 h 6477317"/>
              <a:gd name="connsiteX593" fmla="*/ 1251870 w 6239431"/>
              <a:gd name="connsiteY593" fmla="*/ 5411756 h 6477317"/>
              <a:gd name="connsiteX594" fmla="*/ 1934813 w 6239431"/>
              <a:gd name="connsiteY594" fmla="*/ 5402993 h 6477317"/>
              <a:gd name="connsiteX595" fmla="*/ 1876922 w 6239431"/>
              <a:gd name="connsiteY595" fmla="*/ 5418043 h 6477317"/>
              <a:gd name="connsiteX596" fmla="*/ 1877362 w 6239431"/>
              <a:gd name="connsiteY596" fmla="*/ 5418365 h 6477317"/>
              <a:gd name="connsiteX597" fmla="*/ 1963089 w 6239431"/>
              <a:gd name="connsiteY597" fmla="*/ 5502408 h 6477317"/>
              <a:gd name="connsiteX598" fmla="*/ 1973053 w 6239431"/>
              <a:gd name="connsiteY598" fmla="*/ 5515504 h 6477317"/>
              <a:gd name="connsiteX599" fmla="*/ 2051304 w 6239431"/>
              <a:gd name="connsiteY599" fmla="*/ 5506149 h 6477317"/>
              <a:gd name="connsiteX600" fmla="*/ 1934813 w 6239431"/>
              <a:gd name="connsiteY600" fmla="*/ 5402993 h 6477317"/>
              <a:gd name="connsiteX601" fmla="*/ 1957673 w 6239431"/>
              <a:gd name="connsiteY601" fmla="*/ 5396897 h 6477317"/>
              <a:gd name="connsiteX602" fmla="*/ 1957482 w 6239431"/>
              <a:gd name="connsiteY602" fmla="*/ 5397087 h 6477317"/>
              <a:gd name="connsiteX603" fmla="*/ 1957792 w 6239431"/>
              <a:gd name="connsiteY603" fmla="*/ 5397006 h 6477317"/>
              <a:gd name="connsiteX604" fmla="*/ 1660969 w 6239431"/>
              <a:gd name="connsiteY604" fmla="*/ 5388705 h 6477317"/>
              <a:gd name="connsiteX605" fmla="*/ 1541431 w 6239431"/>
              <a:gd name="connsiteY605" fmla="*/ 5419281 h 6477317"/>
              <a:gd name="connsiteX606" fmla="*/ 1393317 w 6239431"/>
              <a:gd name="connsiteY606" fmla="*/ 5436521 h 6477317"/>
              <a:gd name="connsiteX607" fmla="*/ 1371981 w 6239431"/>
              <a:gd name="connsiteY607" fmla="*/ 5486718 h 6477317"/>
              <a:gd name="connsiteX608" fmla="*/ 1378458 w 6239431"/>
              <a:gd name="connsiteY608" fmla="*/ 5486718 h 6477317"/>
              <a:gd name="connsiteX609" fmla="*/ 1378458 w 6239431"/>
              <a:gd name="connsiteY609" fmla="*/ 5486051 h 6477317"/>
              <a:gd name="connsiteX610" fmla="*/ 1540573 w 6239431"/>
              <a:gd name="connsiteY610" fmla="*/ 5504529 h 6477317"/>
              <a:gd name="connsiteX611" fmla="*/ 1569148 w 6239431"/>
              <a:gd name="connsiteY611" fmla="*/ 5484527 h 6477317"/>
              <a:gd name="connsiteX612" fmla="*/ 1727644 w 6239431"/>
              <a:gd name="connsiteY612" fmla="*/ 5437473 h 6477317"/>
              <a:gd name="connsiteX613" fmla="*/ 1660969 w 6239431"/>
              <a:gd name="connsiteY613" fmla="*/ 5388705 h 6477317"/>
              <a:gd name="connsiteX614" fmla="*/ 1392650 w 6239431"/>
              <a:gd name="connsiteY614" fmla="*/ 5382514 h 6477317"/>
              <a:gd name="connsiteX615" fmla="*/ 1275207 w 6239431"/>
              <a:gd name="connsiteY615" fmla="*/ 5408327 h 6477317"/>
              <a:gd name="connsiteX616" fmla="*/ 1259776 w 6239431"/>
              <a:gd name="connsiteY616" fmla="*/ 5436902 h 6477317"/>
              <a:gd name="connsiteX617" fmla="*/ 1379505 w 6239431"/>
              <a:gd name="connsiteY617" fmla="*/ 5418709 h 6477317"/>
              <a:gd name="connsiteX618" fmla="*/ 1391221 w 6239431"/>
              <a:gd name="connsiteY618" fmla="*/ 5386038 h 6477317"/>
              <a:gd name="connsiteX619" fmla="*/ 1391888 w 6239431"/>
              <a:gd name="connsiteY619" fmla="*/ 5385848 h 6477317"/>
              <a:gd name="connsiteX620" fmla="*/ 1392650 w 6239431"/>
              <a:gd name="connsiteY620" fmla="*/ 5382514 h 6477317"/>
              <a:gd name="connsiteX621" fmla="*/ 2122646 w 6239431"/>
              <a:gd name="connsiteY621" fmla="*/ 5366893 h 6477317"/>
              <a:gd name="connsiteX622" fmla="*/ 1989296 w 6239431"/>
              <a:gd name="connsiteY622" fmla="*/ 5389087 h 6477317"/>
              <a:gd name="connsiteX623" fmla="*/ 1988343 w 6239431"/>
              <a:gd name="connsiteY623" fmla="*/ 5389087 h 6477317"/>
              <a:gd name="connsiteX624" fmla="*/ 1957792 w 6239431"/>
              <a:gd name="connsiteY624" fmla="*/ 5397006 h 6477317"/>
              <a:gd name="connsiteX625" fmla="*/ 2071592 w 6239431"/>
              <a:gd name="connsiteY625" fmla="*/ 5501672 h 6477317"/>
              <a:gd name="connsiteX626" fmla="*/ 2249614 w 6239431"/>
              <a:gd name="connsiteY626" fmla="*/ 5481193 h 6477317"/>
              <a:gd name="connsiteX627" fmla="*/ 2142839 w 6239431"/>
              <a:gd name="connsiteY627" fmla="*/ 5382800 h 6477317"/>
              <a:gd name="connsiteX628" fmla="*/ 2122646 w 6239431"/>
              <a:gd name="connsiteY628" fmla="*/ 5366893 h 6477317"/>
              <a:gd name="connsiteX629" fmla="*/ 3393662 w 6239431"/>
              <a:gd name="connsiteY629" fmla="*/ 5363274 h 6477317"/>
              <a:gd name="connsiteX630" fmla="*/ 3496246 w 6239431"/>
              <a:gd name="connsiteY630" fmla="*/ 5491480 h 6477317"/>
              <a:gd name="connsiteX631" fmla="*/ 3567112 w 6239431"/>
              <a:gd name="connsiteY631" fmla="*/ 5509197 h 6477317"/>
              <a:gd name="connsiteX632" fmla="*/ 3620738 w 6239431"/>
              <a:gd name="connsiteY632" fmla="*/ 5522722 h 6477317"/>
              <a:gd name="connsiteX633" fmla="*/ 3573113 w 6239431"/>
              <a:gd name="connsiteY633" fmla="*/ 5472144 h 6477317"/>
              <a:gd name="connsiteX634" fmla="*/ 3522250 w 6239431"/>
              <a:gd name="connsiteY634" fmla="*/ 5402231 h 6477317"/>
              <a:gd name="connsiteX635" fmla="*/ 3409283 w 6239431"/>
              <a:gd name="connsiteY635" fmla="*/ 5368131 h 6477317"/>
              <a:gd name="connsiteX636" fmla="*/ 1727490 w 6239431"/>
              <a:gd name="connsiteY636" fmla="*/ 5363067 h 6477317"/>
              <a:gd name="connsiteX637" fmla="*/ 1695735 w 6239431"/>
              <a:gd name="connsiteY637" fmla="*/ 5374894 h 6477317"/>
              <a:gd name="connsiteX638" fmla="*/ 1683353 w 6239431"/>
              <a:gd name="connsiteY638" fmla="*/ 5379752 h 6477317"/>
              <a:gd name="connsiteX639" fmla="*/ 1750028 w 6239431"/>
              <a:gd name="connsiteY639" fmla="*/ 5430996 h 6477317"/>
              <a:gd name="connsiteX640" fmla="*/ 1791938 w 6239431"/>
              <a:gd name="connsiteY640" fmla="*/ 5420233 h 6477317"/>
              <a:gd name="connsiteX641" fmla="*/ 1808778 w 6239431"/>
              <a:gd name="connsiteY641" fmla="*/ 5415823 h 6477317"/>
              <a:gd name="connsiteX642" fmla="*/ 1760389 w 6239431"/>
              <a:gd name="connsiteY642" fmla="*/ 5380457 h 6477317"/>
              <a:gd name="connsiteX643" fmla="*/ 2328576 w 6239431"/>
              <a:gd name="connsiteY643" fmla="*/ 5348224 h 6477317"/>
              <a:gd name="connsiteX644" fmla="*/ 2150268 w 6239431"/>
              <a:gd name="connsiteY644" fmla="*/ 5363560 h 6477317"/>
              <a:gd name="connsiteX645" fmla="*/ 2155412 w 6239431"/>
              <a:gd name="connsiteY645" fmla="*/ 5367655 h 6477317"/>
              <a:gd name="connsiteX646" fmla="*/ 2275141 w 6239431"/>
              <a:gd name="connsiteY646" fmla="*/ 5478716 h 6477317"/>
              <a:gd name="connsiteX647" fmla="*/ 2457354 w 6239431"/>
              <a:gd name="connsiteY647" fmla="*/ 5466525 h 6477317"/>
              <a:gd name="connsiteX648" fmla="*/ 2328576 w 6239431"/>
              <a:gd name="connsiteY648" fmla="*/ 5348224 h 6477317"/>
              <a:gd name="connsiteX649" fmla="*/ 1566767 w 6239431"/>
              <a:gd name="connsiteY649" fmla="*/ 5338890 h 6477317"/>
              <a:gd name="connsiteX650" fmla="*/ 1496663 w 6239431"/>
              <a:gd name="connsiteY650" fmla="*/ 5356320 h 6477317"/>
              <a:gd name="connsiteX651" fmla="*/ 1415700 w 6239431"/>
              <a:gd name="connsiteY651" fmla="*/ 5376418 h 6477317"/>
              <a:gd name="connsiteX652" fmla="*/ 1409318 w 6239431"/>
              <a:gd name="connsiteY652" fmla="*/ 5391658 h 6477317"/>
              <a:gd name="connsiteX653" fmla="*/ 1401032 w 6239431"/>
              <a:gd name="connsiteY653" fmla="*/ 5415470 h 6477317"/>
              <a:gd name="connsiteX654" fmla="*/ 1539716 w 6239431"/>
              <a:gd name="connsiteY654" fmla="*/ 5399659 h 6477317"/>
              <a:gd name="connsiteX655" fmla="*/ 1639919 w 6239431"/>
              <a:gd name="connsiteY655" fmla="*/ 5375370 h 6477317"/>
              <a:gd name="connsiteX656" fmla="*/ 1566767 w 6239431"/>
              <a:gd name="connsiteY656" fmla="*/ 5338890 h 6477317"/>
              <a:gd name="connsiteX657" fmla="*/ 2537650 w 6239431"/>
              <a:gd name="connsiteY657" fmla="*/ 5334222 h 6477317"/>
              <a:gd name="connsiteX658" fmla="*/ 2356104 w 6239431"/>
              <a:gd name="connsiteY658" fmla="*/ 5346224 h 6477317"/>
              <a:gd name="connsiteX659" fmla="*/ 2355627 w 6239431"/>
              <a:gd name="connsiteY659" fmla="*/ 5346224 h 6477317"/>
              <a:gd name="connsiteX660" fmla="*/ 2483548 w 6239431"/>
              <a:gd name="connsiteY660" fmla="*/ 5465096 h 6477317"/>
              <a:gd name="connsiteX661" fmla="*/ 2669000 w 6239431"/>
              <a:gd name="connsiteY661" fmla="*/ 5456142 h 6477317"/>
              <a:gd name="connsiteX662" fmla="*/ 2537650 w 6239431"/>
              <a:gd name="connsiteY662" fmla="*/ 5334222 h 6477317"/>
              <a:gd name="connsiteX663" fmla="*/ 1817941 w 6239431"/>
              <a:gd name="connsiteY663" fmla="*/ 5329555 h 6477317"/>
              <a:gd name="connsiteX664" fmla="*/ 1798034 w 6239431"/>
              <a:gd name="connsiteY664" fmla="*/ 5336794 h 6477317"/>
              <a:gd name="connsiteX665" fmla="*/ 1775774 w 6239431"/>
              <a:gd name="connsiteY665" fmla="*/ 5345084 h 6477317"/>
              <a:gd name="connsiteX666" fmla="*/ 1780427 w 6239431"/>
              <a:gd name="connsiteY666" fmla="*/ 5347543 h 6477317"/>
              <a:gd name="connsiteX667" fmla="*/ 1856704 w 6239431"/>
              <a:gd name="connsiteY667" fmla="*/ 5403271 h 6477317"/>
              <a:gd name="connsiteX668" fmla="*/ 1914144 w 6239431"/>
              <a:gd name="connsiteY668" fmla="*/ 5388229 h 6477317"/>
              <a:gd name="connsiteX669" fmla="*/ 1817941 w 6239431"/>
              <a:gd name="connsiteY669" fmla="*/ 5329555 h 6477317"/>
              <a:gd name="connsiteX670" fmla="*/ 2748248 w 6239431"/>
              <a:gd name="connsiteY670" fmla="*/ 5322697 h 6477317"/>
              <a:gd name="connsiteX671" fmla="*/ 2564606 w 6239431"/>
              <a:gd name="connsiteY671" fmla="*/ 5332698 h 6477317"/>
              <a:gd name="connsiteX672" fmla="*/ 2564130 w 6239431"/>
              <a:gd name="connsiteY672" fmla="*/ 5332698 h 6477317"/>
              <a:gd name="connsiteX673" fmla="*/ 2694908 w 6239431"/>
              <a:gd name="connsiteY673" fmla="*/ 5454999 h 6477317"/>
              <a:gd name="connsiteX674" fmla="*/ 2883598 w 6239431"/>
              <a:gd name="connsiteY674" fmla="*/ 5448808 h 6477317"/>
              <a:gd name="connsiteX675" fmla="*/ 2748248 w 6239431"/>
              <a:gd name="connsiteY675" fmla="*/ 5322697 h 6477317"/>
              <a:gd name="connsiteX676" fmla="*/ 1642818 w 6239431"/>
              <a:gd name="connsiteY676" fmla="*/ 5320133 h 6477317"/>
              <a:gd name="connsiteX677" fmla="*/ 1605439 w 6239431"/>
              <a:gd name="connsiteY677" fmla="*/ 5328984 h 6477317"/>
              <a:gd name="connsiteX678" fmla="*/ 1597152 w 6239431"/>
              <a:gd name="connsiteY678" fmla="*/ 5330984 h 6477317"/>
              <a:gd name="connsiteX679" fmla="*/ 1662969 w 6239431"/>
              <a:gd name="connsiteY679" fmla="*/ 5366322 h 6477317"/>
              <a:gd name="connsiteX680" fmla="*/ 1688497 w 6239431"/>
              <a:gd name="connsiteY680" fmla="*/ 5356797 h 6477317"/>
              <a:gd name="connsiteX681" fmla="*/ 1704443 w 6239431"/>
              <a:gd name="connsiteY681" fmla="*/ 5350885 h 6477317"/>
              <a:gd name="connsiteX682" fmla="*/ 1658683 w 6239431"/>
              <a:gd name="connsiteY682" fmla="*/ 5326697 h 6477317"/>
              <a:gd name="connsiteX683" fmla="*/ 3215640 w 6239431"/>
              <a:gd name="connsiteY683" fmla="*/ 5314410 h 6477317"/>
              <a:gd name="connsiteX684" fmla="*/ 3215164 w 6239431"/>
              <a:gd name="connsiteY684" fmla="*/ 5314696 h 6477317"/>
              <a:gd name="connsiteX685" fmla="*/ 3341560 w 6239431"/>
              <a:gd name="connsiteY685" fmla="*/ 5457476 h 6477317"/>
              <a:gd name="connsiteX686" fmla="*/ 3465385 w 6239431"/>
              <a:gd name="connsiteY686" fmla="*/ 5483574 h 6477317"/>
              <a:gd name="connsiteX687" fmla="*/ 3365563 w 6239431"/>
              <a:gd name="connsiteY687" fmla="*/ 5354129 h 6477317"/>
              <a:gd name="connsiteX688" fmla="*/ 3215640 w 6239431"/>
              <a:gd name="connsiteY688" fmla="*/ 5314410 h 6477317"/>
              <a:gd name="connsiteX689" fmla="*/ 2960560 w 6239431"/>
              <a:gd name="connsiteY689" fmla="*/ 5313267 h 6477317"/>
              <a:gd name="connsiteX690" fmla="*/ 2775204 w 6239431"/>
              <a:gd name="connsiteY690" fmla="*/ 5321459 h 6477317"/>
              <a:gd name="connsiteX691" fmla="*/ 2774727 w 6239431"/>
              <a:gd name="connsiteY691" fmla="*/ 5321459 h 6477317"/>
              <a:gd name="connsiteX692" fmla="*/ 2910078 w 6239431"/>
              <a:gd name="connsiteY692" fmla="*/ 5448236 h 6477317"/>
              <a:gd name="connsiteX693" fmla="*/ 3102292 w 6239431"/>
              <a:gd name="connsiteY693" fmla="*/ 5445665 h 6477317"/>
              <a:gd name="connsiteX694" fmla="*/ 2960560 w 6239431"/>
              <a:gd name="connsiteY694" fmla="*/ 5313267 h 6477317"/>
              <a:gd name="connsiteX695" fmla="*/ 1474565 w 6239431"/>
              <a:gd name="connsiteY695" fmla="*/ 5308409 h 6477317"/>
              <a:gd name="connsiteX696" fmla="*/ 1429988 w 6239431"/>
              <a:gd name="connsiteY696" fmla="*/ 5353272 h 6477317"/>
              <a:gd name="connsiteX697" fmla="*/ 1492186 w 6239431"/>
              <a:gd name="connsiteY697" fmla="*/ 5337842 h 6477317"/>
              <a:gd name="connsiteX698" fmla="*/ 1536097 w 6239431"/>
              <a:gd name="connsiteY698" fmla="*/ 5326888 h 6477317"/>
              <a:gd name="connsiteX699" fmla="*/ 1474565 w 6239431"/>
              <a:gd name="connsiteY699" fmla="*/ 5308409 h 6477317"/>
              <a:gd name="connsiteX700" fmla="*/ 3153442 w 6239431"/>
              <a:gd name="connsiteY700" fmla="*/ 5307553 h 6477317"/>
              <a:gd name="connsiteX701" fmla="*/ 2987706 w 6239431"/>
              <a:gd name="connsiteY701" fmla="*/ 5311934 h 6477317"/>
              <a:gd name="connsiteX702" fmla="*/ 2987230 w 6239431"/>
              <a:gd name="connsiteY702" fmla="*/ 5312696 h 6477317"/>
              <a:gd name="connsiteX703" fmla="*/ 3129819 w 6239431"/>
              <a:gd name="connsiteY703" fmla="*/ 5444998 h 6477317"/>
              <a:gd name="connsiteX704" fmla="*/ 3262122 w 6239431"/>
              <a:gd name="connsiteY704" fmla="*/ 5447856 h 6477317"/>
              <a:gd name="connsiteX705" fmla="*/ 3312509 w 6239431"/>
              <a:gd name="connsiteY705" fmla="*/ 5452618 h 6477317"/>
              <a:gd name="connsiteX706" fmla="*/ 3185445 w 6239431"/>
              <a:gd name="connsiteY706" fmla="*/ 5309743 h 6477317"/>
              <a:gd name="connsiteX707" fmla="*/ 3153442 w 6239431"/>
              <a:gd name="connsiteY707" fmla="*/ 5307553 h 6477317"/>
              <a:gd name="connsiteX708" fmla="*/ 1353788 w 6239431"/>
              <a:gd name="connsiteY708" fmla="*/ 5295265 h 6477317"/>
              <a:gd name="connsiteX709" fmla="*/ 1288351 w 6239431"/>
              <a:gd name="connsiteY709" fmla="*/ 5385848 h 6477317"/>
              <a:gd name="connsiteX710" fmla="*/ 1403508 w 6239431"/>
              <a:gd name="connsiteY710" fmla="*/ 5359654 h 6477317"/>
              <a:gd name="connsiteX711" fmla="*/ 1451133 w 6239431"/>
              <a:gd name="connsiteY711" fmla="*/ 5303266 h 6477317"/>
              <a:gd name="connsiteX712" fmla="*/ 1449038 w 6239431"/>
              <a:gd name="connsiteY712" fmla="*/ 5303266 h 6477317"/>
              <a:gd name="connsiteX713" fmla="*/ 1353788 w 6239431"/>
              <a:gd name="connsiteY713" fmla="*/ 5295265 h 6477317"/>
              <a:gd name="connsiteX714" fmla="*/ 1743646 w 6239431"/>
              <a:gd name="connsiteY714" fmla="*/ 5294313 h 6477317"/>
              <a:gd name="connsiteX715" fmla="*/ 1726120 w 6239431"/>
              <a:gd name="connsiteY715" fmla="*/ 5300409 h 6477317"/>
              <a:gd name="connsiteX716" fmla="*/ 1702020 w 6239431"/>
              <a:gd name="connsiteY716" fmla="*/ 5306115 h 6477317"/>
              <a:gd name="connsiteX717" fmla="*/ 1752814 w 6239431"/>
              <a:gd name="connsiteY717" fmla="*/ 5332953 h 6477317"/>
              <a:gd name="connsiteX718" fmla="*/ 1791271 w 6239431"/>
              <a:gd name="connsiteY718" fmla="*/ 5318697 h 6477317"/>
              <a:gd name="connsiteX719" fmla="*/ 1794129 w 6239431"/>
              <a:gd name="connsiteY719" fmla="*/ 5317839 h 6477317"/>
              <a:gd name="connsiteX720" fmla="*/ 1743646 w 6239431"/>
              <a:gd name="connsiteY720" fmla="*/ 5294503 h 6477317"/>
              <a:gd name="connsiteX721" fmla="*/ 2006250 w 6239431"/>
              <a:gd name="connsiteY721" fmla="*/ 5293170 h 6477317"/>
              <a:gd name="connsiteX722" fmla="*/ 1952244 w 6239431"/>
              <a:gd name="connsiteY722" fmla="*/ 5299551 h 6477317"/>
              <a:gd name="connsiteX723" fmla="*/ 1843373 w 6239431"/>
              <a:gd name="connsiteY723" fmla="*/ 5322030 h 6477317"/>
              <a:gd name="connsiteX724" fmla="*/ 1843373 w 6239431"/>
              <a:gd name="connsiteY724" fmla="*/ 5322221 h 6477317"/>
              <a:gd name="connsiteX725" fmla="*/ 1938051 w 6239431"/>
              <a:gd name="connsiteY725" fmla="*/ 5382038 h 6477317"/>
              <a:gd name="connsiteX726" fmla="*/ 1983295 w 6239431"/>
              <a:gd name="connsiteY726" fmla="*/ 5370322 h 6477317"/>
              <a:gd name="connsiteX727" fmla="*/ 2100167 w 6239431"/>
              <a:gd name="connsiteY727" fmla="*/ 5349558 h 6477317"/>
              <a:gd name="connsiteX728" fmla="*/ 2006250 w 6239431"/>
              <a:gd name="connsiteY728" fmla="*/ 5293170 h 6477317"/>
              <a:gd name="connsiteX729" fmla="*/ 2212657 w 6239431"/>
              <a:gd name="connsiteY729" fmla="*/ 5269262 h 6477317"/>
              <a:gd name="connsiteX730" fmla="*/ 2051875 w 6239431"/>
              <a:gd name="connsiteY730" fmla="*/ 5288312 h 6477317"/>
              <a:gd name="connsiteX731" fmla="*/ 2039874 w 6239431"/>
              <a:gd name="connsiteY731" fmla="*/ 5289741 h 6477317"/>
              <a:gd name="connsiteX732" fmla="*/ 2039588 w 6239431"/>
              <a:gd name="connsiteY732" fmla="*/ 5289741 h 6477317"/>
              <a:gd name="connsiteX733" fmla="*/ 2128837 w 6239431"/>
              <a:gd name="connsiteY733" fmla="*/ 5346224 h 6477317"/>
              <a:gd name="connsiteX734" fmla="*/ 2307240 w 6239431"/>
              <a:gd name="connsiteY734" fmla="*/ 5330222 h 6477317"/>
              <a:gd name="connsiteX735" fmla="*/ 2212657 w 6239431"/>
              <a:gd name="connsiteY735" fmla="*/ 5269262 h 6477317"/>
              <a:gd name="connsiteX736" fmla="*/ 2413254 w 6239431"/>
              <a:gd name="connsiteY736" fmla="*/ 5244306 h 6477317"/>
              <a:gd name="connsiteX737" fmla="*/ 2244280 w 6239431"/>
              <a:gd name="connsiteY737" fmla="*/ 5265738 h 6477317"/>
              <a:gd name="connsiteX738" fmla="*/ 2334863 w 6239431"/>
              <a:gd name="connsiteY738" fmla="*/ 5328412 h 6477317"/>
              <a:gd name="connsiteX739" fmla="*/ 2516695 w 6239431"/>
              <a:gd name="connsiteY739" fmla="*/ 5316315 h 6477317"/>
              <a:gd name="connsiteX740" fmla="*/ 2503932 w 6239431"/>
              <a:gd name="connsiteY740" fmla="*/ 5305457 h 6477317"/>
              <a:gd name="connsiteX741" fmla="*/ 2413254 w 6239431"/>
              <a:gd name="connsiteY741" fmla="*/ 5244306 h 6477317"/>
              <a:gd name="connsiteX742" fmla="*/ 3378327 w 6239431"/>
              <a:gd name="connsiteY742" fmla="*/ 5242306 h 6477317"/>
              <a:gd name="connsiteX743" fmla="*/ 3376422 w 6239431"/>
              <a:gd name="connsiteY743" fmla="*/ 5335746 h 6477317"/>
              <a:gd name="connsiteX744" fmla="*/ 3377755 w 6239431"/>
              <a:gd name="connsiteY744" fmla="*/ 5338604 h 6477317"/>
              <a:gd name="connsiteX745" fmla="*/ 3414712 w 6239431"/>
              <a:gd name="connsiteY745" fmla="*/ 5350129 h 6477317"/>
              <a:gd name="connsiteX746" fmla="*/ 3508724 w 6239431"/>
              <a:gd name="connsiteY746" fmla="*/ 5378704 h 6477317"/>
              <a:gd name="connsiteX747" fmla="*/ 3509010 w 6239431"/>
              <a:gd name="connsiteY747" fmla="*/ 5378704 h 6477317"/>
              <a:gd name="connsiteX748" fmla="*/ 3462718 w 6239431"/>
              <a:gd name="connsiteY748" fmla="*/ 5271643 h 6477317"/>
              <a:gd name="connsiteX749" fmla="*/ 3378327 w 6239431"/>
              <a:gd name="connsiteY749" fmla="*/ 5242306 h 6477317"/>
              <a:gd name="connsiteX750" fmla="*/ 1582388 w 6239431"/>
              <a:gd name="connsiteY750" fmla="*/ 5241734 h 6477317"/>
              <a:gd name="connsiteX751" fmla="*/ 1494472 w 6239431"/>
              <a:gd name="connsiteY751" fmla="*/ 5293646 h 6477317"/>
              <a:gd name="connsiteX752" fmla="*/ 1568862 w 6239431"/>
              <a:gd name="connsiteY752" fmla="*/ 5318887 h 6477317"/>
              <a:gd name="connsiteX753" fmla="*/ 1601438 w 6239431"/>
              <a:gd name="connsiteY753" fmla="*/ 5310981 h 6477317"/>
              <a:gd name="connsiteX754" fmla="*/ 1617235 w 6239431"/>
              <a:gd name="connsiteY754" fmla="*/ 5307175 h 6477317"/>
              <a:gd name="connsiteX755" fmla="*/ 1611937 w 6239431"/>
              <a:gd name="connsiteY755" fmla="*/ 5302501 h 6477317"/>
              <a:gd name="connsiteX756" fmla="*/ 1611010 w 6239431"/>
              <a:gd name="connsiteY756" fmla="*/ 5287693 h 6477317"/>
              <a:gd name="connsiteX757" fmla="*/ 1635632 w 6239431"/>
              <a:gd name="connsiteY757" fmla="*/ 5275643 h 6477317"/>
              <a:gd name="connsiteX758" fmla="*/ 1673732 w 6239431"/>
              <a:gd name="connsiteY758" fmla="*/ 5291169 h 6477317"/>
              <a:gd name="connsiteX759" fmla="*/ 1676847 w 6239431"/>
              <a:gd name="connsiteY759" fmla="*/ 5292815 h 6477317"/>
              <a:gd name="connsiteX760" fmla="*/ 1716500 w 6239431"/>
              <a:gd name="connsiteY760" fmla="*/ 5283263 h 6477317"/>
              <a:gd name="connsiteX761" fmla="*/ 1582388 w 6239431"/>
              <a:gd name="connsiteY761" fmla="*/ 5241734 h 6477317"/>
              <a:gd name="connsiteX762" fmla="*/ 1879187 w 6239431"/>
              <a:gd name="connsiteY762" fmla="*/ 5237829 h 6477317"/>
              <a:gd name="connsiteX763" fmla="*/ 1838325 w 6239431"/>
              <a:gd name="connsiteY763" fmla="*/ 5255546 h 6477317"/>
              <a:gd name="connsiteX764" fmla="*/ 1769268 w 6239431"/>
              <a:gd name="connsiteY764" fmla="*/ 5284883 h 6477317"/>
              <a:gd name="connsiteX765" fmla="*/ 1820037 w 6239431"/>
              <a:gd name="connsiteY765" fmla="*/ 5309552 h 6477317"/>
              <a:gd name="connsiteX766" fmla="*/ 1950434 w 6239431"/>
              <a:gd name="connsiteY766" fmla="*/ 5280977 h 6477317"/>
              <a:gd name="connsiteX767" fmla="*/ 1975294 w 6239431"/>
              <a:gd name="connsiteY767" fmla="*/ 5277929 h 6477317"/>
              <a:gd name="connsiteX768" fmla="*/ 1974818 w 6239431"/>
              <a:gd name="connsiteY768" fmla="*/ 5277929 h 6477317"/>
              <a:gd name="connsiteX769" fmla="*/ 1879187 w 6239431"/>
              <a:gd name="connsiteY769" fmla="*/ 5237829 h 6477317"/>
              <a:gd name="connsiteX770" fmla="*/ 2610326 w 6239431"/>
              <a:gd name="connsiteY770" fmla="*/ 5215827 h 6477317"/>
              <a:gd name="connsiteX771" fmla="*/ 2443734 w 6239431"/>
              <a:gd name="connsiteY771" fmla="*/ 5240115 h 6477317"/>
              <a:gd name="connsiteX772" fmla="*/ 2515838 w 6239431"/>
              <a:gd name="connsiteY772" fmla="*/ 5290884 h 6477317"/>
              <a:gd name="connsiteX773" fmla="*/ 2543651 w 6239431"/>
              <a:gd name="connsiteY773" fmla="*/ 5314696 h 6477317"/>
              <a:gd name="connsiteX774" fmla="*/ 2727388 w 6239431"/>
              <a:gd name="connsiteY774" fmla="*/ 5305171 h 6477317"/>
              <a:gd name="connsiteX775" fmla="*/ 2683859 w 6239431"/>
              <a:gd name="connsiteY775" fmla="*/ 5267071 h 6477317"/>
              <a:gd name="connsiteX776" fmla="*/ 2610326 w 6239431"/>
              <a:gd name="connsiteY776" fmla="*/ 5215827 h 6477317"/>
              <a:gd name="connsiteX777" fmla="*/ 1805559 w 6239431"/>
              <a:gd name="connsiteY777" fmla="*/ 5213350 h 6477317"/>
              <a:gd name="connsiteX778" fmla="*/ 1710880 w 6239431"/>
              <a:gd name="connsiteY778" fmla="*/ 5225733 h 6477317"/>
              <a:gd name="connsiteX779" fmla="*/ 1631823 w 6239431"/>
              <a:gd name="connsiteY779" fmla="*/ 5234686 h 6477317"/>
              <a:gd name="connsiteX780" fmla="*/ 1744503 w 6239431"/>
              <a:gd name="connsiteY780" fmla="*/ 5274120 h 6477317"/>
              <a:gd name="connsiteX781" fmla="*/ 1830228 w 6239431"/>
              <a:gd name="connsiteY781" fmla="*/ 5238115 h 6477317"/>
              <a:gd name="connsiteX782" fmla="*/ 1852231 w 6239431"/>
              <a:gd name="connsiteY782" fmla="*/ 5228590 h 6477317"/>
              <a:gd name="connsiteX783" fmla="*/ 1852231 w 6239431"/>
              <a:gd name="connsiteY783" fmla="*/ 5228400 h 6477317"/>
              <a:gd name="connsiteX784" fmla="*/ 1805559 w 6239431"/>
              <a:gd name="connsiteY784" fmla="*/ 5213350 h 6477317"/>
              <a:gd name="connsiteX785" fmla="*/ 3258978 w 6239431"/>
              <a:gd name="connsiteY785" fmla="*/ 5194491 h 6477317"/>
              <a:gd name="connsiteX786" fmla="*/ 3190303 w 6239431"/>
              <a:gd name="connsiteY786" fmla="*/ 5288026 h 6477317"/>
              <a:gd name="connsiteX787" fmla="*/ 3194399 w 6239431"/>
              <a:gd name="connsiteY787" fmla="*/ 5291645 h 6477317"/>
              <a:gd name="connsiteX788" fmla="*/ 3193923 w 6239431"/>
              <a:gd name="connsiteY788" fmla="*/ 5291931 h 6477317"/>
              <a:gd name="connsiteX789" fmla="*/ 3356705 w 6239431"/>
              <a:gd name="connsiteY789" fmla="*/ 5331746 h 6477317"/>
              <a:gd name="connsiteX790" fmla="*/ 3360991 w 6239431"/>
              <a:gd name="connsiteY790" fmla="*/ 5235448 h 6477317"/>
              <a:gd name="connsiteX791" fmla="*/ 3258978 w 6239431"/>
              <a:gd name="connsiteY791" fmla="*/ 5194491 h 6477317"/>
              <a:gd name="connsiteX792" fmla="*/ 2011013 w 6239431"/>
              <a:gd name="connsiteY792" fmla="*/ 5188871 h 6477317"/>
              <a:gd name="connsiteX793" fmla="*/ 1904142 w 6239431"/>
              <a:gd name="connsiteY793" fmla="*/ 5226971 h 6477317"/>
              <a:gd name="connsiteX794" fmla="*/ 2010156 w 6239431"/>
              <a:gd name="connsiteY794" fmla="*/ 5273929 h 6477317"/>
              <a:gd name="connsiteX795" fmla="*/ 2049780 w 6239431"/>
              <a:gd name="connsiteY795" fmla="*/ 5269453 h 6477317"/>
              <a:gd name="connsiteX796" fmla="*/ 2182463 w 6239431"/>
              <a:gd name="connsiteY796" fmla="*/ 5254117 h 6477317"/>
              <a:gd name="connsiteX797" fmla="*/ 2011013 w 6239431"/>
              <a:gd name="connsiteY797" fmla="*/ 5188871 h 6477317"/>
              <a:gd name="connsiteX798" fmla="*/ 1706022 w 6239431"/>
              <a:gd name="connsiteY798" fmla="*/ 5188109 h 6477317"/>
              <a:gd name="connsiteX799" fmla="*/ 1642681 w 6239431"/>
              <a:gd name="connsiteY799" fmla="*/ 5213826 h 6477317"/>
              <a:gd name="connsiteX800" fmla="*/ 1708404 w 6239431"/>
              <a:gd name="connsiteY800" fmla="*/ 5206683 h 6477317"/>
              <a:gd name="connsiteX801" fmla="*/ 1761363 w 6239431"/>
              <a:gd name="connsiteY801" fmla="*/ 5201063 h 6477317"/>
              <a:gd name="connsiteX802" fmla="*/ 1761458 w 6239431"/>
              <a:gd name="connsiteY802" fmla="*/ 5201063 h 6477317"/>
              <a:gd name="connsiteX803" fmla="*/ 1706022 w 6239431"/>
              <a:gd name="connsiteY803" fmla="*/ 5188109 h 6477317"/>
              <a:gd name="connsiteX804" fmla="*/ 2798635 w 6239431"/>
              <a:gd name="connsiteY804" fmla="*/ 5182870 h 6477317"/>
              <a:gd name="connsiteX805" fmla="*/ 2638996 w 6239431"/>
              <a:gd name="connsiteY805" fmla="*/ 5211445 h 6477317"/>
              <a:gd name="connsiteX806" fmla="*/ 2696146 w 6239431"/>
              <a:gd name="connsiteY806" fmla="*/ 5252784 h 6477317"/>
              <a:gd name="connsiteX807" fmla="*/ 2696241 w 6239431"/>
              <a:gd name="connsiteY807" fmla="*/ 5252498 h 6477317"/>
              <a:gd name="connsiteX808" fmla="*/ 2754630 w 6239431"/>
              <a:gd name="connsiteY808" fmla="*/ 5304028 h 6477317"/>
              <a:gd name="connsiteX809" fmla="*/ 2940081 w 6239431"/>
              <a:gd name="connsiteY809" fmla="*/ 5295741 h 6477317"/>
              <a:gd name="connsiteX810" fmla="*/ 2863881 w 6239431"/>
              <a:gd name="connsiteY810" fmla="*/ 5229066 h 6477317"/>
              <a:gd name="connsiteX811" fmla="*/ 2798635 w 6239431"/>
              <a:gd name="connsiteY811" fmla="*/ 5182870 h 6477317"/>
              <a:gd name="connsiteX812" fmla="*/ 754885 w 6239431"/>
              <a:gd name="connsiteY812" fmla="*/ 5177958 h 6477317"/>
              <a:gd name="connsiteX813" fmla="*/ 795747 w 6239431"/>
              <a:gd name="connsiteY813" fmla="*/ 5177958 h 6477317"/>
              <a:gd name="connsiteX814" fmla="*/ 795747 w 6239431"/>
              <a:gd name="connsiteY814" fmla="*/ 5218820 h 6477317"/>
              <a:gd name="connsiteX815" fmla="*/ 754885 w 6239431"/>
              <a:gd name="connsiteY815" fmla="*/ 5218820 h 6477317"/>
              <a:gd name="connsiteX816" fmla="*/ 683352 w 6239431"/>
              <a:gd name="connsiteY816" fmla="*/ 5177958 h 6477317"/>
              <a:gd name="connsiteX817" fmla="*/ 724214 w 6239431"/>
              <a:gd name="connsiteY817" fmla="*/ 5177958 h 6477317"/>
              <a:gd name="connsiteX818" fmla="*/ 724214 w 6239431"/>
              <a:gd name="connsiteY818" fmla="*/ 5218820 h 6477317"/>
              <a:gd name="connsiteX819" fmla="*/ 683352 w 6239431"/>
              <a:gd name="connsiteY819" fmla="*/ 5218820 h 6477317"/>
              <a:gd name="connsiteX820" fmla="*/ 1913096 w 6239431"/>
              <a:gd name="connsiteY820" fmla="*/ 5163725 h 6477317"/>
              <a:gd name="connsiteX821" fmla="*/ 1834229 w 6239431"/>
              <a:gd name="connsiteY821" fmla="*/ 5202491 h 6477317"/>
              <a:gd name="connsiteX822" fmla="*/ 1877949 w 6239431"/>
              <a:gd name="connsiteY822" fmla="*/ 5217446 h 6477317"/>
              <a:gd name="connsiteX823" fmla="*/ 1977485 w 6239431"/>
              <a:gd name="connsiteY823" fmla="*/ 5179346 h 6477317"/>
              <a:gd name="connsiteX824" fmla="*/ 1913096 w 6239431"/>
              <a:gd name="connsiteY824" fmla="*/ 5163725 h 6477317"/>
              <a:gd name="connsiteX825" fmla="*/ 2924460 w 6239431"/>
              <a:gd name="connsiteY825" fmla="*/ 5154200 h 6477317"/>
              <a:gd name="connsiteX826" fmla="*/ 2826067 w 6239431"/>
              <a:gd name="connsiteY826" fmla="*/ 5177345 h 6477317"/>
              <a:gd name="connsiteX827" fmla="*/ 2876359 w 6239431"/>
              <a:gd name="connsiteY827" fmla="*/ 5214684 h 6477317"/>
              <a:gd name="connsiteX828" fmla="*/ 2876454 w 6239431"/>
              <a:gd name="connsiteY828" fmla="*/ 5214207 h 6477317"/>
              <a:gd name="connsiteX829" fmla="*/ 2967228 w 6239431"/>
              <a:gd name="connsiteY829" fmla="*/ 5294789 h 6477317"/>
              <a:gd name="connsiteX830" fmla="*/ 3152870 w 6239431"/>
              <a:gd name="connsiteY830" fmla="*/ 5289455 h 6477317"/>
              <a:gd name="connsiteX831" fmla="*/ 3159728 w 6239431"/>
              <a:gd name="connsiteY831" fmla="*/ 5289455 h 6477317"/>
              <a:gd name="connsiteX832" fmla="*/ 2924460 w 6239431"/>
              <a:gd name="connsiteY832" fmla="*/ 5154200 h 6477317"/>
              <a:gd name="connsiteX833" fmla="*/ 1822323 w 6239431"/>
              <a:gd name="connsiteY833" fmla="*/ 5147247 h 6477317"/>
              <a:gd name="connsiteX834" fmla="*/ 1822388 w 6239431"/>
              <a:gd name="connsiteY834" fmla="*/ 5147257 h 6477317"/>
              <a:gd name="connsiteX835" fmla="*/ 1738884 w 6239431"/>
              <a:gd name="connsiteY835" fmla="*/ 5175917 h 6477317"/>
              <a:gd name="connsiteX836" fmla="*/ 1804606 w 6239431"/>
              <a:gd name="connsiteY836" fmla="*/ 5193347 h 6477317"/>
              <a:gd name="connsiteX837" fmla="*/ 1883854 w 6239431"/>
              <a:gd name="connsiteY837" fmla="*/ 5157724 h 6477317"/>
              <a:gd name="connsiteX838" fmla="*/ 1849802 w 6239431"/>
              <a:gd name="connsiteY838" fmla="*/ 5151521 h 6477317"/>
              <a:gd name="connsiteX839" fmla="*/ 1822388 w 6239431"/>
              <a:gd name="connsiteY839" fmla="*/ 5147257 h 6477317"/>
              <a:gd name="connsiteX840" fmla="*/ 1822418 w 6239431"/>
              <a:gd name="connsiteY840" fmla="*/ 5147247 h 6477317"/>
              <a:gd name="connsiteX841" fmla="*/ 2951226 w 6239431"/>
              <a:gd name="connsiteY841" fmla="*/ 5146294 h 6477317"/>
              <a:gd name="connsiteX842" fmla="*/ 2951131 w 6239431"/>
              <a:gd name="connsiteY842" fmla="*/ 5146770 h 6477317"/>
              <a:gd name="connsiteX843" fmla="*/ 2951727 w 6239431"/>
              <a:gd name="connsiteY843" fmla="*/ 5146565 h 6477317"/>
              <a:gd name="connsiteX844" fmla="*/ 2148935 w 6239431"/>
              <a:gd name="connsiteY844" fmla="*/ 5143913 h 6477317"/>
              <a:gd name="connsiteX845" fmla="*/ 2083022 w 6239431"/>
              <a:gd name="connsiteY845" fmla="*/ 5165916 h 6477317"/>
              <a:gd name="connsiteX846" fmla="*/ 2044350 w 6239431"/>
              <a:gd name="connsiteY846" fmla="*/ 5179155 h 6477317"/>
              <a:gd name="connsiteX847" fmla="*/ 2215800 w 6239431"/>
              <a:gd name="connsiteY847" fmla="*/ 5250212 h 6477317"/>
              <a:gd name="connsiteX848" fmla="*/ 2384107 w 6239431"/>
              <a:gd name="connsiteY848" fmla="*/ 5229066 h 6477317"/>
              <a:gd name="connsiteX849" fmla="*/ 2384202 w 6239431"/>
              <a:gd name="connsiteY849" fmla="*/ 5228971 h 6477317"/>
              <a:gd name="connsiteX850" fmla="*/ 2148935 w 6239431"/>
              <a:gd name="connsiteY850" fmla="*/ 5143913 h 6477317"/>
              <a:gd name="connsiteX851" fmla="*/ 3404235 w 6239431"/>
              <a:gd name="connsiteY851" fmla="*/ 5117909 h 6477317"/>
              <a:gd name="connsiteX852" fmla="*/ 3381756 w 6239431"/>
              <a:gd name="connsiteY852" fmla="*/ 5223161 h 6477317"/>
              <a:gd name="connsiteX853" fmla="*/ 3456432 w 6239431"/>
              <a:gd name="connsiteY853" fmla="*/ 5249354 h 6477317"/>
              <a:gd name="connsiteX854" fmla="*/ 3439763 w 6239431"/>
              <a:gd name="connsiteY854" fmla="*/ 5138579 h 6477317"/>
              <a:gd name="connsiteX855" fmla="*/ 2004345 w 6239431"/>
              <a:gd name="connsiteY855" fmla="*/ 5112290 h 6477317"/>
              <a:gd name="connsiteX856" fmla="*/ 1959102 w 6239431"/>
              <a:gd name="connsiteY856" fmla="*/ 5137722 h 6477317"/>
              <a:gd name="connsiteX857" fmla="*/ 1937956 w 6239431"/>
              <a:gd name="connsiteY857" fmla="*/ 5149723 h 6477317"/>
              <a:gd name="connsiteX858" fmla="*/ 2010918 w 6239431"/>
              <a:gd name="connsiteY858" fmla="*/ 5168773 h 6477317"/>
              <a:gd name="connsiteX859" fmla="*/ 2033492 w 6239431"/>
              <a:gd name="connsiteY859" fmla="*/ 5162486 h 6477317"/>
              <a:gd name="connsiteX860" fmla="*/ 2076831 w 6239431"/>
              <a:gd name="connsiteY860" fmla="*/ 5148009 h 6477317"/>
              <a:gd name="connsiteX861" fmla="*/ 2113597 w 6239431"/>
              <a:gd name="connsiteY861" fmla="*/ 5134960 h 6477317"/>
              <a:gd name="connsiteX862" fmla="*/ 2004345 w 6239431"/>
              <a:gd name="connsiteY862" fmla="*/ 5112290 h 6477317"/>
              <a:gd name="connsiteX863" fmla="*/ 2327529 w 6239431"/>
              <a:gd name="connsiteY863" fmla="*/ 5105432 h 6477317"/>
              <a:gd name="connsiteX864" fmla="*/ 2191226 w 6239431"/>
              <a:gd name="connsiteY864" fmla="*/ 5133245 h 6477317"/>
              <a:gd name="connsiteX865" fmla="*/ 2186368 w 6239431"/>
              <a:gd name="connsiteY865" fmla="*/ 5134293 h 6477317"/>
              <a:gd name="connsiteX866" fmla="*/ 2416778 w 6239431"/>
              <a:gd name="connsiteY866" fmla="*/ 5224590 h 6477317"/>
              <a:gd name="connsiteX867" fmla="*/ 2583084 w 6239431"/>
              <a:gd name="connsiteY867" fmla="*/ 5200491 h 6477317"/>
              <a:gd name="connsiteX868" fmla="*/ 2583180 w 6239431"/>
              <a:gd name="connsiteY868" fmla="*/ 5200491 h 6477317"/>
              <a:gd name="connsiteX869" fmla="*/ 2327529 w 6239431"/>
              <a:gd name="connsiteY869" fmla="*/ 5105432 h 6477317"/>
              <a:gd name="connsiteX870" fmla="*/ 1947576 w 6239431"/>
              <a:gd name="connsiteY870" fmla="*/ 5103050 h 6477317"/>
              <a:gd name="connsiteX871" fmla="*/ 1887188 w 6239431"/>
              <a:gd name="connsiteY871" fmla="*/ 5126482 h 6477317"/>
              <a:gd name="connsiteX872" fmla="*/ 1862328 w 6239431"/>
              <a:gd name="connsiteY872" fmla="*/ 5134007 h 6477317"/>
              <a:gd name="connsiteX873" fmla="*/ 1909953 w 6239431"/>
              <a:gd name="connsiteY873" fmla="*/ 5143532 h 6477317"/>
              <a:gd name="connsiteX874" fmla="*/ 1949577 w 6239431"/>
              <a:gd name="connsiteY874" fmla="*/ 5121244 h 6477317"/>
              <a:gd name="connsiteX875" fmla="*/ 1974342 w 6239431"/>
              <a:gd name="connsiteY875" fmla="*/ 5107241 h 6477317"/>
              <a:gd name="connsiteX876" fmla="*/ 1947576 w 6239431"/>
              <a:gd name="connsiteY876" fmla="*/ 5103050 h 6477317"/>
              <a:gd name="connsiteX877" fmla="*/ 826323 w 6239431"/>
              <a:gd name="connsiteY877" fmla="*/ 5101282 h 6477317"/>
              <a:gd name="connsiteX878" fmla="*/ 867185 w 6239431"/>
              <a:gd name="connsiteY878" fmla="*/ 5101282 h 6477317"/>
              <a:gd name="connsiteX879" fmla="*/ 867185 w 6239431"/>
              <a:gd name="connsiteY879" fmla="*/ 5142144 h 6477317"/>
              <a:gd name="connsiteX880" fmla="*/ 826323 w 6239431"/>
              <a:gd name="connsiteY880" fmla="*/ 5142144 h 6477317"/>
              <a:gd name="connsiteX881" fmla="*/ 754885 w 6239431"/>
              <a:gd name="connsiteY881" fmla="*/ 5101282 h 6477317"/>
              <a:gd name="connsiteX882" fmla="*/ 795747 w 6239431"/>
              <a:gd name="connsiteY882" fmla="*/ 5101282 h 6477317"/>
              <a:gd name="connsiteX883" fmla="*/ 795747 w 6239431"/>
              <a:gd name="connsiteY883" fmla="*/ 5142144 h 6477317"/>
              <a:gd name="connsiteX884" fmla="*/ 754885 w 6239431"/>
              <a:gd name="connsiteY884" fmla="*/ 5142144 h 6477317"/>
              <a:gd name="connsiteX885" fmla="*/ 683352 w 6239431"/>
              <a:gd name="connsiteY885" fmla="*/ 5101282 h 6477317"/>
              <a:gd name="connsiteX886" fmla="*/ 724214 w 6239431"/>
              <a:gd name="connsiteY886" fmla="*/ 5101282 h 6477317"/>
              <a:gd name="connsiteX887" fmla="*/ 724214 w 6239431"/>
              <a:gd name="connsiteY887" fmla="*/ 5142144 h 6477317"/>
              <a:gd name="connsiteX888" fmla="*/ 683352 w 6239431"/>
              <a:gd name="connsiteY888" fmla="*/ 5142144 h 6477317"/>
              <a:gd name="connsiteX889" fmla="*/ 611724 w 6239431"/>
              <a:gd name="connsiteY889" fmla="*/ 5101282 h 6477317"/>
              <a:gd name="connsiteX890" fmla="*/ 652586 w 6239431"/>
              <a:gd name="connsiteY890" fmla="*/ 5101282 h 6477317"/>
              <a:gd name="connsiteX891" fmla="*/ 652586 w 6239431"/>
              <a:gd name="connsiteY891" fmla="*/ 5142144 h 6477317"/>
              <a:gd name="connsiteX892" fmla="*/ 611724 w 6239431"/>
              <a:gd name="connsiteY892" fmla="*/ 5142144 h 6477317"/>
              <a:gd name="connsiteX893" fmla="*/ 3070765 w 6239431"/>
              <a:gd name="connsiteY893" fmla="*/ 5096669 h 6477317"/>
              <a:gd name="connsiteX894" fmla="*/ 3022414 w 6239431"/>
              <a:gd name="connsiteY894" fmla="*/ 5122326 h 6477317"/>
              <a:gd name="connsiteX895" fmla="*/ 2951728 w 6239431"/>
              <a:gd name="connsiteY895" fmla="*/ 5146565 h 6477317"/>
              <a:gd name="connsiteX896" fmla="*/ 2978954 w 6239431"/>
              <a:gd name="connsiteY896" fmla="*/ 5161322 h 6477317"/>
              <a:gd name="connsiteX897" fmla="*/ 3020937 w 6239431"/>
              <a:gd name="connsiteY897" fmla="*/ 5184077 h 6477317"/>
              <a:gd name="connsiteX898" fmla="*/ 3083647 w 6239431"/>
              <a:gd name="connsiteY898" fmla="*/ 5219458 h 6477317"/>
              <a:gd name="connsiteX899" fmla="*/ 3100498 w 6239431"/>
              <a:gd name="connsiteY899" fmla="*/ 5229548 h 6477317"/>
              <a:gd name="connsiteX900" fmla="*/ 3111317 w 6239431"/>
              <a:gd name="connsiteY900" fmla="*/ 5235731 h 6477317"/>
              <a:gd name="connsiteX901" fmla="*/ 3126847 w 6239431"/>
              <a:gd name="connsiteY901" fmla="*/ 5245326 h 6477317"/>
              <a:gd name="connsiteX902" fmla="*/ 3135963 w 6239431"/>
              <a:gd name="connsiteY902" fmla="*/ 5250785 h 6477317"/>
              <a:gd name="connsiteX903" fmla="*/ 3139636 w 6239431"/>
              <a:gd name="connsiteY903" fmla="*/ 5253227 h 6477317"/>
              <a:gd name="connsiteX904" fmla="*/ 3147021 w 6239431"/>
              <a:gd name="connsiteY904" fmla="*/ 5257789 h 6477317"/>
              <a:gd name="connsiteX905" fmla="*/ 3174492 w 6239431"/>
              <a:gd name="connsiteY905" fmla="*/ 5276406 h 6477317"/>
              <a:gd name="connsiteX906" fmla="*/ 3240500 w 6239431"/>
              <a:gd name="connsiteY906" fmla="*/ 5186585 h 6477317"/>
              <a:gd name="connsiteX907" fmla="*/ 3168015 w 6239431"/>
              <a:gd name="connsiteY907" fmla="*/ 5148485 h 6477317"/>
              <a:gd name="connsiteX908" fmla="*/ 3070765 w 6239431"/>
              <a:gd name="connsiteY908" fmla="*/ 5096669 h 6477317"/>
              <a:gd name="connsiteX909" fmla="*/ 3340227 w 6239431"/>
              <a:gd name="connsiteY909" fmla="*/ 5078000 h 6477317"/>
              <a:gd name="connsiteX910" fmla="*/ 3270123 w 6239431"/>
              <a:gd name="connsiteY910" fmla="*/ 5178298 h 6477317"/>
              <a:gd name="connsiteX911" fmla="*/ 3269647 w 6239431"/>
              <a:gd name="connsiteY911" fmla="*/ 5178584 h 6477317"/>
              <a:gd name="connsiteX912" fmla="*/ 3363849 w 6239431"/>
              <a:gd name="connsiteY912" fmla="*/ 5216112 h 6477317"/>
              <a:gd name="connsiteX913" fmla="*/ 3387471 w 6239431"/>
              <a:gd name="connsiteY913" fmla="*/ 5107718 h 6477317"/>
              <a:gd name="connsiteX914" fmla="*/ 3352895 w 6239431"/>
              <a:gd name="connsiteY914" fmla="*/ 5087525 h 6477317"/>
              <a:gd name="connsiteX915" fmla="*/ 3340227 w 6239431"/>
              <a:gd name="connsiteY915" fmla="*/ 5078000 h 6477317"/>
              <a:gd name="connsiteX916" fmla="*/ 2508408 w 6239431"/>
              <a:gd name="connsiteY916" fmla="*/ 5068570 h 6477317"/>
              <a:gd name="connsiteX917" fmla="*/ 2368962 w 6239431"/>
              <a:gd name="connsiteY917" fmla="*/ 5097145 h 6477317"/>
              <a:gd name="connsiteX918" fmla="*/ 2613660 w 6239431"/>
              <a:gd name="connsiteY918" fmla="*/ 5195729 h 6477317"/>
              <a:gd name="connsiteX919" fmla="*/ 2773013 w 6239431"/>
              <a:gd name="connsiteY919" fmla="*/ 5167820 h 6477317"/>
              <a:gd name="connsiteX920" fmla="*/ 2508408 w 6239431"/>
              <a:gd name="connsiteY920" fmla="*/ 5068570 h 6477317"/>
              <a:gd name="connsiteX921" fmla="*/ 2107406 w 6239431"/>
              <a:gd name="connsiteY921" fmla="*/ 5060379 h 6477317"/>
              <a:gd name="connsiteX922" fmla="*/ 2031206 w 6239431"/>
              <a:gd name="connsiteY922" fmla="*/ 5097907 h 6477317"/>
              <a:gd name="connsiteX923" fmla="*/ 2149221 w 6239431"/>
              <a:gd name="connsiteY923" fmla="*/ 5124101 h 6477317"/>
              <a:gd name="connsiteX924" fmla="*/ 2187321 w 6239431"/>
              <a:gd name="connsiteY924" fmla="*/ 5114576 h 6477317"/>
              <a:gd name="connsiteX925" fmla="*/ 2284285 w 6239431"/>
              <a:gd name="connsiteY925" fmla="*/ 5094668 h 6477317"/>
              <a:gd name="connsiteX926" fmla="*/ 2107406 w 6239431"/>
              <a:gd name="connsiteY926" fmla="*/ 5060379 h 6477317"/>
              <a:gd name="connsiteX927" fmla="*/ 2042731 w 6239431"/>
              <a:gd name="connsiteY927" fmla="*/ 5051330 h 6477317"/>
              <a:gd name="connsiteX928" fmla="*/ 1977866 w 6239431"/>
              <a:gd name="connsiteY928" fmla="*/ 5088478 h 6477317"/>
              <a:gd name="connsiteX929" fmla="*/ 2001298 w 6239431"/>
              <a:gd name="connsiteY929" fmla="*/ 5092383 h 6477317"/>
              <a:gd name="connsiteX930" fmla="*/ 2073116 w 6239431"/>
              <a:gd name="connsiteY930" fmla="*/ 5055330 h 6477317"/>
              <a:gd name="connsiteX931" fmla="*/ 2043017 w 6239431"/>
              <a:gd name="connsiteY931" fmla="*/ 5051330 h 6477317"/>
              <a:gd name="connsiteX932" fmla="*/ 2678239 w 6239431"/>
              <a:gd name="connsiteY932" fmla="*/ 5029422 h 6477317"/>
              <a:gd name="connsiteX933" fmla="*/ 2549747 w 6239431"/>
              <a:gd name="connsiteY933" fmla="*/ 5059807 h 6477317"/>
              <a:gd name="connsiteX934" fmla="*/ 2801874 w 6239431"/>
              <a:gd name="connsiteY934" fmla="*/ 5162201 h 6477317"/>
              <a:gd name="connsiteX935" fmla="*/ 2898838 w 6239431"/>
              <a:gd name="connsiteY935" fmla="*/ 5140388 h 6477317"/>
              <a:gd name="connsiteX936" fmla="*/ 2899219 w 6239431"/>
              <a:gd name="connsiteY936" fmla="*/ 5140294 h 6477317"/>
              <a:gd name="connsiteX937" fmla="*/ 2678239 w 6239431"/>
              <a:gd name="connsiteY937" fmla="*/ 5029422 h 6477317"/>
              <a:gd name="connsiteX938" fmla="*/ 754885 w 6239431"/>
              <a:gd name="connsiteY938" fmla="*/ 5024701 h 6477317"/>
              <a:gd name="connsiteX939" fmla="*/ 795747 w 6239431"/>
              <a:gd name="connsiteY939" fmla="*/ 5024701 h 6477317"/>
              <a:gd name="connsiteX940" fmla="*/ 795747 w 6239431"/>
              <a:gd name="connsiteY940" fmla="*/ 5065563 h 6477317"/>
              <a:gd name="connsiteX941" fmla="*/ 754885 w 6239431"/>
              <a:gd name="connsiteY941" fmla="*/ 5065563 h 6477317"/>
              <a:gd name="connsiteX942" fmla="*/ 683352 w 6239431"/>
              <a:gd name="connsiteY942" fmla="*/ 5024701 h 6477317"/>
              <a:gd name="connsiteX943" fmla="*/ 724214 w 6239431"/>
              <a:gd name="connsiteY943" fmla="*/ 5024701 h 6477317"/>
              <a:gd name="connsiteX944" fmla="*/ 724214 w 6239431"/>
              <a:gd name="connsiteY944" fmla="*/ 5065563 h 6477317"/>
              <a:gd name="connsiteX945" fmla="*/ 683352 w 6239431"/>
              <a:gd name="connsiteY945" fmla="*/ 5065563 h 6477317"/>
              <a:gd name="connsiteX946" fmla="*/ 611724 w 6239431"/>
              <a:gd name="connsiteY946" fmla="*/ 5024701 h 6477317"/>
              <a:gd name="connsiteX947" fmla="*/ 652586 w 6239431"/>
              <a:gd name="connsiteY947" fmla="*/ 5024701 h 6477317"/>
              <a:gd name="connsiteX948" fmla="*/ 652586 w 6239431"/>
              <a:gd name="connsiteY948" fmla="*/ 5065563 h 6477317"/>
              <a:gd name="connsiteX949" fmla="*/ 611724 w 6239431"/>
              <a:gd name="connsiteY949" fmla="*/ 5065563 h 6477317"/>
              <a:gd name="connsiteX950" fmla="*/ 2224564 w 6239431"/>
              <a:gd name="connsiteY950" fmla="*/ 5012944 h 6477317"/>
              <a:gd name="connsiteX951" fmla="*/ 2140458 w 6239431"/>
              <a:gd name="connsiteY951" fmla="*/ 5046472 h 6477317"/>
              <a:gd name="connsiteX952" fmla="*/ 2328005 w 6239431"/>
              <a:gd name="connsiteY952" fmla="*/ 5085906 h 6477317"/>
              <a:gd name="connsiteX953" fmla="*/ 2337054 w 6239431"/>
              <a:gd name="connsiteY953" fmla="*/ 5084096 h 6477317"/>
              <a:gd name="connsiteX954" fmla="*/ 2466403 w 6239431"/>
              <a:gd name="connsiteY954" fmla="*/ 5057997 h 6477317"/>
              <a:gd name="connsiteX955" fmla="*/ 2361628 w 6239431"/>
              <a:gd name="connsiteY955" fmla="*/ 5035519 h 6477317"/>
              <a:gd name="connsiteX956" fmla="*/ 2224564 w 6239431"/>
              <a:gd name="connsiteY956" fmla="*/ 5012944 h 6477317"/>
              <a:gd name="connsiteX957" fmla="*/ 3384137 w 6239431"/>
              <a:gd name="connsiteY957" fmla="*/ 5007229 h 6477317"/>
              <a:gd name="connsiteX958" fmla="*/ 3350609 w 6239431"/>
              <a:gd name="connsiteY958" fmla="*/ 5061998 h 6477317"/>
              <a:gd name="connsiteX959" fmla="*/ 3362515 w 6239431"/>
              <a:gd name="connsiteY959" fmla="*/ 5071523 h 6477317"/>
              <a:gd name="connsiteX960" fmla="*/ 3392138 w 6239431"/>
              <a:gd name="connsiteY960" fmla="*/ 5088763 h 6477317"/>
              <a:gd name="connsiteX961" fmla="*/ 3410807 w 6239431"/>
              <a:gd name="connsiteY961" fmla="*/ 5022183 h 6477317"/>
              <a:gd name="connsiteX962" fmla="*/ 2119026 w 6239431"/>
              <a:gd name="connsiteY962" fmla="*/ 5000181 h 6477317"/>
              <a:gd name="connsiteX963" fmla="*/ 2068258 w 6239431"/>
              <a:gd name="connsiteY963" fmla="*/ 5035423 h 6477317"/>
              <a:gd name="connsiteX964" fmla="*/ 2105310 w 6239431"/>
              <a:gd name="connsiteY964" fmla="*/ 5040757 h 6477317"/>
              <a:gd name="connsiteX965" fmla="*/ 2185892 w 6239431"/>
              <a:gd name="connsiteY965" fmla="*/ 5007800 h 6477317"/>
              <a:gd name="connsiteX966" fmla="*/ 2119217 w 6239431"/>
              <a:gd name="connsiteY966" fmla="*/ 5000181 h 6477317"/>
              <a:gd name="connsiteX967" fmla="*/ 3141059 w 6239431"/>
              <a:gd name="connsiteY967" fmla="*/ 4998752 h 6477317"/>
              <a:gd name="connsiteX968" fmla="*/ 3086004 w 6239431"/>
              <a:gd name="connsiteY968" fmla="*/ 5082762 h 6477317"/>
              <a:gd name="connsiteX969" fmla="*/ 3178397 w 6239431"/>
              <a:gd name="connsiteY969" fmla="*/ 5132483 h 6477317"/>
              <a:gd name="connsiteX970" fmla="*/ 3178492 w 6239431"/>
              <a:gd name="connsiteY970" fmla="*/ 5131721 h 6477317"/>
              <a:gd name="connsiteX971" fmla="*/ 3251740 w 6239431"/>
              <a:gd name="connsiteY971" fmla="*/ 5171154 h 6477317"/>
              <a:gd name="connsiteX972" fmla="*/ 3322034 w 6239431"/>
              <a:gd name="connsiteY972" fmla="*/ 5070856 h 6477317"/>
              <a:gd name="connsiteX973" fmla="*/ 3141059 w 6239431"/>
              <a:gd name="connsiteY973" fmla="*/ 4998752 h 6477317"/>
              <a:gd name="connsiteX974" fmla="*/ 3354514 w 6239431"/>
              <a:gd name="connsiteY974" fmla="*/ 4990751 h 6477317"/>
              <a:gd name="connsiteX975" fmla="*/ 3350800 w 6239431"/>
              <a:gd name="connsiteY975" fmla="*/ 5025422 h 6477317"/>
              <a:gd name="connsiteX976" fmla="*/ 3366801 w 6239431"/>
              <a:gd name="connsiteY976" fmla="*/ 4997990 h 6477317"/>
              <a:gd name="connsiteX977" fmla="*/ 3357276 w 6239431"/>
              <a:gd name="connsiteY977" fmla="*/ 4992561 h 6477317"/>
              <a:gd name="connsiteX978" fmla="*/ 3357562 w 6239431"/>
              <a:gd name="connsiteY978" fmla="*/ 4992941 h 6477317"/>
              <a:gd name="connsiteX979" fmla="*/ 3354514 w 6239431"/>
              <a:gd name="connsiteY979" fmla="*/ 4990751 h 6477317"/>
              <a:gd name="connsiteX980" fmla="*/ 2826639 w 6239431"/>
              <a:gd name="connsiteY980" fmla="*/ 4983893 h 6477317"/>
              <a:gd name="connsiteX981" fmla="*/ 2706909 w 6239431"/>
              <a:gd name="connsiteY981" fmla="*/ 5021993 h 6477317"/>
              <a:gd name="connsiteX982" fmla="*/ 2926651 w 6239431"/>
              <a:gd name="connsiteY982" fmla="*/ 5133340 h 6477317"/>
              <a:gd name="connsiteX983" fmla="*/ 3051238 w 6239431"/>
              <a:gd name="connsiteY983" fmla="*/ 5086763 h 6477317"/>
              <a:gd name="connsiteX984" fmla="*/ 3051238 w 6239431"/>
              <a:gd name="connsiteY984" fmla="*/ 5086668 h 6477317"/>
              <a:gd name="connsiteX985" fmla="*/ 2826639 w 6239431"/>
              <a:gd name="connsiteY985" fmla="*/ 4983893 h 6477317"/>
              <a:gd name="connsiteX986" fmla="*/ 3312890 w 6239431"/>
              <a:gd name="connsiteY986" fmla="*/ 4961223 h 6477317"/>
              <a:gd name="connsiteX987" fmla="*/ 3326797 w 6239431"/>
              <a:gd name="connsiteY987" fmla="*/ 5026279 h 6477317"/>
              <a:gd name="connsiteX988" fmla="*/ 3331110 w 6239431"/>
              <a:gd name="connsiteY988" fmla="*/ 5036226 h 6477317"/>
              <a:gd name="connsiteX989" fmla="*/ 3330987 w 6239431"/>
              <a:gd name="connsiteY989" fmla="*/ 5037328 h 6477317"/>
              <a:gd name="connsiteX990" fmla="*/ 3331464 w 6239431"/>
              <a:gd name="connsiteY990" fmla="*/ 5037042 h 6477317"/>
              <a:gd name="connsiteX991" fmla="*/ 3331110 w 6239431"/>
              <a:gd name="connsiteY991" fmla="*/ 5036226 h 6477317"/>
              <a:gd name="connsiteX992" fmla="*/ 3337655 w 6239431"/>
              <a:gd name="connsiteY992" fmla="*/ 4977606 h 6477317"/>
              <a:gd name="connsiteX993" fmla="*/ 3312890 w 6239431"/>
              <a:gd name="connsiteY993" fmla="*/ 4961223 h 6477317"/>
              <a:gd name="connsiteX994" fmla="*/ 2382583 w 6239431"/>
              <a:gd name="connsiteY994" fmla="*/ 4951032 h 6477317"/>
              <a:gd name="connsiteX995" fmla="*/ 2278475 w 6239431"/>
              <a:gd name="connsiteY995" fmla="*/ 4991703 h 6477317"/>
              <a:gd name="connsiteX996" fmla="*/ 2261235 w 6239431"/>
              <a:gd name="connsiteY996" fmla="*/ 4998371 h 6477317"/>
              <a:gd name="connsiteX997" fmla="*/ 2510504 w 6239431"/>
              <a:gd name="connsiteY997" fmla="*/ 5048758 h 6477317"/>
              <a:gd name="connsiteX998" fmla="*/ 2651760 w 6239431"/>
              <a:gd name="connsiteY998" fmla="*/ 5016563 h 6477317"/>
              <a:gd name="connsiteX999" fmla="*/ 2604135 w 6239431"/>
              <a:gd name="connsiteY999" fmla="*/ 4994942 h 6477317"/>
              <a:gd name="connsiteX1000" fmla="*/ 2382583 w 6239431"/>
              <a:gd name="connsiteY1000" fmla="*/ 4951032 h 6477317"/>
              <a:gd name="connsiteX1001" fmla="*/ 826323 w 6239431"/>
              <a:gd name="connsiteY1001" fmla="*/ 4948024 h 6477317"/>
              <a:gd name="connsiteX1002" fmla="*/ 867185 w 6239431"/>
              <a:gd name="connsiteY1002" fmla="*/ 4948024 h 6477317"/>
              <a:gd name="connsiteX1003" fmla="*/ 867185 w 6239431"/>
              <a:gd name="connsiteY1003" fmla="*/ 4988886 h 6477317"/>
              <a:gd name="connsiteX1004" fmla="*/ 826323 w 6239431"/>
              <a:gd name="connsiteY1004" fmla="*/ 4988886 h 6477317"/>
              <a:gd name="connsiteX1005" fmla="*/ 754885 w 6239431"/>
              <a:gd name="connsiteY1005" fmla="*/ 4948024 h 6477317"/>
              <a:gd name="connsiteX1006" fmla="*/ 795747 w 6239431"/>
              <a:gd name="connsiteY1006" fmla="*/ 4948024 h 6477317"/>
              <a:gd name="connsiteX1007" fmla="*/ 795747 w 6239431"/>
              <a:gd name="connsiteY1007" fmla="*/ 4988886 h 6477317"/>
              <a:gd name="connsiteX1008" fmla="*/ 754885 w 6239431"/>
              <a:gd name="connsiteY1008" fmla="*/ 4988886 h 6477317"/>
              <a:gd name="connsiteX1009" fmla="*/ 683352 w 6239431"/>
              <a:gd name="connsiteY1009" fmla="*/ 4948024 h 6477317"/>
              <a:gd name="connsiteX1010" fmla="*/ 724214 w 6239431"/>
              <a:gd name="connsiteY1010" fmla="*/ 4948024 h 6477317"/>
              <a:gd name="connsiteX1011" fmla="*/ 724214 w 6239431"/>
              <a:gd name="connsiteY1011" fmla="*/ 4988886 h 6477317"/>
              <a:gd name="connsiteX1012" fmla="*/ 683352 w 6239431"/>
              <a:gd name="connsiteY1012" fmla="*/ 4988886 h 6477317"/>
              <a:gd name="connsiteX1013" fmla="*/ 611724 w 6239431"/>
              <a:gd name="connsiteY1013" fmla="*/ 4948024 h 6477317"/>
              <a:gd name="connsiteX1014" fmla="*/ 652586 w 6239431"/>
              <a:gd name="connsiteY1014" fmla="*/ 4948024 h 6477317"/>
              <a:gd name="connsiteX1015" fmla="*/ 652586 w 6239431"/>
              <a:gd name="connsiteY1015" fmla="*/ 4988886 h 6477317"/>
              <a:gd name="connsiteX1016" fmla="*/ 611724 w 6239431"/>
              <a:gd name="connsiteY1016" fmla="*/ 4988886 h 6477317"/>
              <a:gd name="connsiteX1017" fmla="*/ 2194560 w 6239431"/>
              <a:gd name="connsiteY1017" fmla="*/ 4944745 h 6477317"/>
              <a:gd name="connsiteX1018" fmla="*/ 2189226 w 6239431"/>
              <a:gd name="connsiteY1018" fmla="*/ 4948745 h 6477317"/>
              <a:gd name="connsiteX1019" fmla="*/ 2189035 w 6239431"/>
              <a:gd name="connsiteY1019" fmla="*/ 4948745 h 6477317"/>
              <a:gd name="connsiteX1020" fmla="*/ 2142648 w 6239431"/>
              <a:gd name="connsiteY1020" fmla="*/ 4983607 h 6477317"/>
              <a:gd name="connsiteX1021" fmla="*/ 2222944 w 6239431"/>
              <a:gd name="connsiteY1021" fmla="*/ 4993132 h 6477317"/>
              <a:gd name="connsiteX1022" fmla="*/ 2236470 w 6239431"/>
              <a:gd name="connsiteY1022" fmla="*/ 4987894 h 6477317"/>
              <a:gd name="connsiteX1023" fmla="*/ 2271807 w 6239431"/>
              <a:gd name="connsiteY1023" fmla="*/ 4974178 h 6477317"/>
              <a:gd name="connsiteX1024" fmla="*/ 2338482 w 6239431"/>
              <a:gd name="connsiteY1024" fmla="*/ 4948269 h 6477317"/>
              <a:gd name="connsiteX1025" fmla="*/ 2194560 w 6239431"/>
              <a:gd name="connsiteY1025" fmla="*/ 4944745 h 6477317"/>
              <a:gd name="connsiteX1026" fmla="*/ 2949035 w 6239431"/>
              <a:gd name="connsiteY1026" fmla="*/ 4912646 h 6477317"/>
              <a:gd name="connsiteX1027" fmla="*/ 2852070 w 6239431"/>
              <a:gd name="connsiteY1027" fmla="*/ 4974272 h 6477317"/>
              <a:gd name="connsiteX1028" fmla="*/ 3068574 w 6239431"/>
              <a:gd name="connsiteY1028" fmla="*/ 5073619 h 6477317"/>
              <a:gd name="connsiteX1029" fmla="*/ 3071336 w 6239431"/>
              <a:gd name="connsiteY1029" fmla="*/ 5070666 h 6477317"/>
              <a:gd name="connsiteX1030" fmla="*/ 3124009 w 6239431"/>
              <a:gd name="connsiteY1030" fmla="*/ 4990656 h 6477317"/>
              <a:gd name="connsiteX1031" fmla="*/ 2981134 w 6239431"/>
              <a:gd name="connsiteY1031" fmla="*/ 4927029 h 6477317"/>
              <a:gd name="connsiteX1032" fmla="*/ 3183445 w 6239431"/>
              <a:gd name="connsiteY1032" fmla="*/ 4895691 h 6477317"/>
              <a:gd name="connsiteX1033" fmla="*/ 3149727 w 6239431"/>
              <a:gd name="connsiteY1033" fmla="*/ 4981416 h 6477317"/>
              <a:gd name="connsiteX1034" fmla="*/ 3315271 w 6239431"/>
              <a:gd name="connsiteY1034" fmla="*/ 5048091 h 6477317"/>
              <a:gd name="connsiteX1035" fmla="*/ 3308318 w 6239431"/>
              <a:gd name="connsiteY1035" fmla="*/ 5032470 h 6477317"/>
              <a:gd name="connsiteX1036" fmla="*/ 3308318 w 6239431"/>
              <a:gd name="connsiteY1036" fmla="*/ 5032756 h 6477317"/>
              <a:gd name="connsiteX1037" fmla="*/ 3291840 w 6239431"/>
              <a:gd name="connsiteY1037" fmla="*/ 4949603 h 6477317"/>
              <a:gd name="connsiteX1038" fmla="*/ 3263265 w 6239431"/>
              <a:gd name="connsiteY1038" fmla="*/ 4934458 h 6477317"/>
              <a:gd name="connsiteX1039" fmla="*/ 3183445 w 6239431"/>
              <a:gd name="connsiteY1039" fmla="*/ 4895691 h 6477317"/>
              <a:gd name="connsiteX1040" fmla="*/ 3372421 w 6239431"/>
              <a:gd name="connsiteY1040" fmla="*/ 4875213 h 6477317"/>
              <a:gd name="connsiteX1041" fmla="*/ 3371850 w 6239431"/>
              <a:gd name="connsiteY1041" fmla="*/ 4878070 h 6477317"/>
              <a:gd name="connsiteX1042" fmla="*/ 3357943 w 6239431"/>
              <a:gd name="connsiteY1042" fmla="*/ 4969415 h 6477317"/>
              <a:gd name="connsiteX1043" fmla="*/ 3368897 w 6239431"/>
              <a:gd name="connsiteY1043" fmla="*/ 4977416 h 6477317"/>
              <a:gd name="connsiteX1044" fmla="*/ 3374932 w 6239431"/>
              <a:gd name="connsiteY1044" fmla="*/ 4980758 h 6477317"/>
              <a:gd name="connsiteX1045" fmla="*/ 3374898 w 6239431"/>
              <a:gd name="connsiteY1045" fmla="*/ 4980845 h 6477317"/>
              <a:gd name="connsiteX1046" fmla="*/ 3375088 w 6239431"/>
              <a:gd name="connsiteY1046" fmla="*/ 4980845 h 6477317"/>
              <a:gd name="connsiteX1047" fmla="*/ 3374932 w 6239431"/>
              <a:gd name="connsiteY1047" fmla="*/ 4980758 h 6477317"/>
              <a:gd name="connsiteX1048" fmla="*/ 3383723 w 6239431"/>
              <a:gd name="connsiteY1048" fmla="*/ 4958198 h 6477317"/>
              <a:gd name="connsiteX1049" fmla="*/ 3388316 w 6239431"/>
              <a:gd name="connsiteY1049" fmla="*/ 4946411 h 6477317"/>
              <a:gd name="connsiteX1050" fmla="*/ 3410521 w 6239431"/>
              <a:gd name="connsiteY1050" fmla="*/ 4895120 h 6477317"/>
              <a:gd name="connsiteX1051" fmla="*/ 3372421 w 6239431"/>
              <a:gd name="connsiteY1051" fmla="*/ 4875213 h 6477317"/>
              <a:gd name="connsiteX1052" fmla="*/ 2562796 w 6239431"/>
              <a:gd name="connsiteY1052" fmla="*/ 4874546 h 6477317"/>
              <a:gd name="connsiteX1053" fmla="*/ 2421826 w 6239431"/>
              <a:gd name="connsiteY1053" fmla="*/ 4935506 h 6477317"/>
              <a:gd name="connsiteX1054" fmla="*/ 2611850 w 6239431"/>
              <a:gd name="connsiteY1054" fmla="*/ 4977511 h 6477317"/>
              <a:gd name="connsiteX1055" fmla="*/ 2680430 w 6239431"/>
              <a:gd name="connsiteY1055" fmla="*/ 5009134 h 6477317"/>
              <a:gd name="connsiteX1056" fmla="*/ 2801493 w 6239431"/>
              <a:gd name="connsiteY1056" fmla="*/ 4973225 h 6477317"/>
              <a:gd name="connsiteX1057" fmla="*/ 2562796 w 6239431"/>
              <a:gd name="connsiteY1057" fmla="*/ 4874546 h 6477317"/>
              <a:gd name="connsiteX1058" fmla="*/ 3171844 w 6239431"/>
              <a:gd name="connsiteY1058" fmla="*/ 4868269 h 6477317"/>
              <a:gd name="connsiteX1059" fmla="*/ 3171729 w 6239431"/>
              <a:gd name="connsiteY1059" fmla="*/ 4868736 h 6477317"/>
              <a:gd name="connsiteX1060" fmla="*/ 3172206 w 6239431"/>
              <a:gd name="connsiteY1060" fmla="*/ 4868450 h 6477317"/>
              <a:gd name="connsiteX1061" fmla="*/ 2462396 w 6239431"/>
              <a:gd name="connsiteY1061" fmla="*/ 4857808 h 6477317"/>
              <a:gd name="connsiteX1062" fmla="*/ 2462388 w 6239431"/>
              <a:gd name="connsiteY1062" fmla="*/ 4857809 h 6477317"/>
              <a:gd name="connsiteX1063" fmla="*/ 2391505 w 6239431"/>
              <a:gd name="connsiteY1063" fmla="*/ 4862351 h 6477317"/>
              <a:gd name="connsiteX1064" fmla="*/ 2351487 w 6239431"/>
              <a:gd name="connsiteY1064" fmla="*/ 4867596 h 6477317"/>
              <a:gd name="connsiteX1065" fmla="*/ 2314974 w 6239431"/>
              <a:gd name="connsiteY1065" fmla="*/ 4874397 h 6477317"/>
              <a:gd name="connsiteX1066" fmla="*/ 2307855 w 6239431"/>
              <a:gd name="connsiteY1066" fmla="*/ 4875884 h 6477317"/>
              <a:gd name="connsiteX1067" fmla="*/ 2293048 w 6239431"/>
              <a:gd name="connsiteY1067" fmla="*/ 4879213 h 6477317"/>
              <a:gd name="connsiteX1068" fmla="*/ 2286381 w 6239431"/>
              <a:gd name="connsiteY1068" fmla="*/ 4882261 h 6477317"/>
              <a:gd name="connsiteX1069" fmla="*/ 2285619 w 6239431"/>
              <a:gd name="connsiteY1069" fmla="*/ 4883213 h 6477317"/>
              <a:gd name="connsiteX1070" fmla="*/ 2278284 w 6239431"/>
              <a:gd name="connsiteY1070" fmla="*/ 4886547 h 6477317"/>
              <a:gd name="connsiteX1071" fmla="*/ 2278380 w 6239431"/>
              <a:gd name="connsiteY1071" fmla="*/ 4886071 h 6477317"/>
              <a:gd name="connsiteX1072" fmla="*/ 2220087 w 6239431"/>
              <a:gd name="connsiteY1072" fmla="*/ 4925981 h 6477317"/>
              <a:gd name="connsiteX1073" fmla="*/ 2380202 w 6239431"/>
              <a:gd name="connsiteY1073" fmla="*/ 4932172 h 6477317"/>
              <a:gd name="connsiteX1074" fmla="*/ 2536507 w 6239431"/>
              <a:gd name="connsiteY1074" fmla="*/ 4866259 h 6477317"/>
              <a:gd name="connsiteX1075" fmla="*/ 2462396 w 6239431"/>
              <a:gd name="connsiteY1075" fmla="*/ 4857808 h 6477317"/>
              <a:gd name="connsiteX1076" fmla="*/ 956882 w 6239431"/>
              <a:gd name="connsiteY1076" fmla="*/ 4856734 h 6477317"/>
              <a:gd name="connsiteX1077" fmla="*/ 1024985 w 6239431"/>
              <a:gd name="connsiteY1077" fmla="*/ 4856734 h 6477317"/>
              <a:gd name="connsiteX1078" fmla="*/ 1039463 w 6239431"/>
              <a:gd name="connsiteY1078" fmla="*/ 4865021 h 6477317"/>
              <a:gd name="connsiteX1079" fmla="*/ 1074420 w 6239431"/>
              <a:gd name="connsiteY1079" fmla="*/ 4924171 h 6477317"/>
              <a:gd name="connsiteX1080" fmla="*/ 1074420 w 6239431"/>
              <a:gd name="connsiteY1080" fmla="*/ 4940840 h 6477317"/>
              <a:gd name="connsiteX1081" fmla="*/ 1023747 w 6239431"/>
              <a:gd name="connsiteY1081" fmla="*/ 5028279 h 6477317"/>
              <a:gd name="connsiteX1082" fmla="*/ 1023633 w 6239431"/>
              <a:gd name="connsiteY1082" fmla="*/ 5028489 h 6477317"/>
              <a:gd name="connsiteX1083" fmla="*/ 1018127 w 6239431"/>
              <a:gd name="connsiteY1083" fmla="*/ 5029803 h 6477317"/>
              <a:gd name="connsiteX1084" fmla="*/ 1016603 w 6239431"/>
              <a:gd name="connsiteY1084" fmla="*/ 5024088 h 6477317"/>
              <a:gd name="connsiteX1085" fmla="*/ 1067181 w 6239431"/>
              <a:gd name="connsiteY1085" fmla="*/ 4936649 h 6477317"/>
              <a:gd name="connsiteX1086" fmla="*/ 1067181 w 6239431"/>
              <a:gd name="connsiteY1086" fmla="*/ 4928362 h 6477317"/>
              <a:gd name="connsiteX1087" fmla="*/ 1033177 w 6239431"/>
              <a:gd name="connsiteY1087" fmla="*/ 4869307 h 6477317"/>
              <a:gd name="connsiteX1088" fmla="*/ 1025843 w 6239431"/>
              <a:gd name="connsiteY1088" fmla="*/ 4865116 h 6477317"/>
              <a:gd name="connsiteX1089" fmla="*/ 957739 w 6239431"/>
              <a:gd name="connsiteY1089" fmla="*/ 4865116 h 6477317"/>
              <a:gd name="connsiteX1090" fmla="*/ 950500 w 6239431"/>
              <a:gd name="connsiteY1090" fmla="*/ 4869307 h 6477317"/>
              <a:gd name="connsiteX1091" fmla="*/ 933831 w 6239431"/>
              <a:gd name="connsiteY1091" fmla="*/ 4899310 h 6477317"/>
              <a:gd name="connsiteX1092" fmla="*/ 936955 w 6239431"/>
              <a:gd name="connsiteY1092" fmla="*/ 4907331 h 6477317"/>
              <a:gd name="connsiteX1093" fmla="*/ 925125 w 6239431"/>
              <a:gd name="connsiteY1093" fmla="*/ 4919123 h 6477317"/>
              <a:gd name="connsiteX1094" fmla="*/ 916779 w 6239431"/>
              <a:gd name="connsiteY1094" fmla="*/ 4915651 h 6477317"/>
              <a:gd name="connsiteX1095" fmla="*/ 913333 w 6239431"/>
              <a:gd name="connsiteY1095" fmla="*/ 4907293 h 6477317"/>
              <a:gd name="connsiteX1096" fmla="*/ 916805 w 6239431"/>
              <a:gd name="connsiteY1096" fmla="*/ 4898946 h 6477317"/>
              <a:gd name="connsiteX1097" fmla="*/ 925163 w 6239431"/>
              <a:gd name="connsiteY1097" fmla="*/ 4895501 h 6477317"/>
              <a:gd name="connsiteX1098" fmla="*/ 925544 w 6239431"/>
              <a:gd name="connsiteY1098" fmla="*/ 4895501 h 6477317"/>
              <a:gd name="connsiteX1099" fmla="*/ 942403 w 6239431"/>
              <a:gd name="connsiteY1099" fmla="*/ 4865116 h 6477317"/>
              <a:gd name="connsiteX1100" fmla="*/ 956882 w 6239431"/>
              <a:gd name="connsiteY1100" fmla="*/ 4856734 h 6477317"/>
              <a:gd name="connsiteX1101" fmla="*/ 3311271 w 6239431"/>
              <a:gd name="connsiteY1101" fmla="*/ 4840828 h 6477317"/>
              <a:gd name="connsiteX1102" fmla="*/ 3310033 w 6239431"/>
              <a:gd name="connsiteY1102" fmla="*/ 4937792 h 6477317"/>
              <a:gd name="connsiteX1103" fmla="*/ 3339465 w 6239431"/>
              <a:gd name="connsiteY1103" fmla="*/ 4956270 h 6477317"/>
              <a:gd name="connsiteX1104" fmla="*/ 3354038 w 6239431"/>
              <a:gd name="connsiteY1104" fmla="*/ 4865021 h 6477317"/>
              <a:gd name="connsiteX1105" fmla="*/ 3311271 w 6239431"/>
              <a:gd name="connsiteY1105" fmla="*/ 4840828 h 6477317"/>
              <a:gd name="connsiteX1106" fmla="*/ 541972 w 6239431"/>
              <a:gd name="connsiteY1106" fmla="*/ 4810728 h 6477317"/>
              <a:gd name="connsiteX1107" fmla="*/ 559594 w 6239431"/>
              <a:gd name="connsiteY1107" fmla="*/ 4828349 h 6477317"/>
              <a:gd name="connsiteX1108" fmla="*/ 541972 w 6239431"/>
              <a:gd name="connsiteY1108" fmla="*/ 4845970 h 6477317"/>
              <a:gd name="connsiteX1109" fmla="*/ 524351 w 6239431"/>
              <a:gd name="connsiteY1109" fmla="*/ 4828349 h 6477317"/>
              <a:gd name="connsiteX1110" fmla="*/ 541972 w 6239431"/>
              <a:gd name="connsiteY1110" fmla="*/ 4810728 h 6477317"/>
              <a:gd name="connsiteX1111" fmla="*/ 2697765 w 6239431"/>
              <a:gd name="connsiteY1111" fmla="*/ 4803108 h 6477317"/>
              <a:gd name="connsiteX1112" fmla="*/ 2586990 w 6239431"/>
              <a:gd name="connsiteY1112" fmla="*/ 4863116 h 6477317"/>
              <a:gd name="connsiteX1113" fmla="*/ 2827972 w 6239431"/>
              <a:gd name="connsiteY1113" fmla="*/ 4963700 h 6477317"/>
              <a:gd name="connsiteX1114" fmla="*/ 2931414 w 6239431"/>
              <a:gd name="connsiteY1114" fmla="*/ 4904454 h 6477317"/>
              <a:gd name="connsiteX1115" fmla="*/ 2698051 w 6239431"/>
              <a:gd name="connsiteY1115" fmla="*/ 4803108 h 6477317"/>
              <a:gd name="connsiteX1116" fmla="*/ 1122426 w 6239431"/>
              <a:gd name="connsiteY1116" fmla="*/ 4795964 h 6477317"/>
              <a:gd name="connsiteX1117" fmla="*/ 1157287 w 6239431"/>
              <a:gd name="connsiteY1117" fmla="*/ 4795964 h 6477317"/>
              <a:gd name="connsiteX1118" fmla="*/ 1168717 w 6239431"/>
              <a:gd name="connsiteY1118" fmla="*/ 4802536 h 6477317"/>
              <a:gd name="connsiteX1119" fmla="*/ 1186148 w 6239431"/>
              <a:gd name="connsiteY1119" fmla="*/ 4832826 h 6477317"/>
              <a:gd name="connsiteX1120" fmla="*/ 1186148 w 6239431"/>
              <a:gd name="connsiteY1120" fmla="*/ 4845970 h 6477317"/>
              <a:gd name="connsiteX1121" fmla="*/ 1168717 w 6239431"/>
              <a:gd name="connsiteY1121" fmla="*/ 4876069 h 6477317"/>
              <a:gd name="connsiteX1122" fmla="*/ 1157287 w 6239431"/>
              <a:gd name="connsiteY1122" fmla="*/ 4882641 h 6477317"/>
              <a:gd name="connsiteX1123" fmla="*/ 1122426 w 6239431"/>
              <a:gd name="connsiteY1123" fmla="*/ 4882641 h 6477317"/>
              <a:gd name="connsiteX1124" fmla="*/ 1111091 w 6239431"/>
              <a:gd name="connsiteY1124" fmla="*/ 4876069 h 6477317"/>
              <a:gd name="connsiteX1125" fmla="*/ 1093660 w 6239431"/>
              <a:gd name="connsiteY1125" fmla="*/ 4845875 h 6477317"/>
              <a:gd name="connsiteX1126" fmla="*/ 1093660 w 6239431"/>
              <a:gd name="connsiteY1126" fmla="*/ 4832730 h 6477317"/>
              <a:gd name="connsiteX1127" fmla="*/ 1111091 w 6239431"/>
              <a:gd name="connsiteY1127" fmla="*/ 4802536 h 6477317"/>
              <a:gd name="connsiteX1128" fmla="*/ 1122426 w 6239431"/>
              <a:gd name="connsiteY1128" fmla="*/ 4795964 h 6477317"/>
              <a:gd name="connsiteX1129" fmla="*/ 2985040 w 6239431"/>
              <a:gd name="connsiteY1129" fmla="*/ 4795298 h 6477317"/>
              <a:gd name="connsiteX1130" fmla="*/ 2959131 w 6239431"/>
              <a:gd name="connsiteY1130" fmla="*/ 4896644 h 6477317"/>
              <a:gd name="connsiteX1131" fmla="*/ 2988849 w 6239431"/>
              <a:gd name="connsiteY1131" fmla="*/ 4909979 h 6477317"/>
              <a:gd name="connsiteX1132" fmla="*/ 3132201 w 6239431"/>
              <a:gd name="connsiteY1132" fmla="*/ 4973987 h 6477317"/>
              <a:gd name="connsiteX1133" fmla="*/ 3132296 w 6239431"/>
              <a:gd name="connsiteY1133" fmla="*/ 4973511 h 6477317"/>
              <a:gd name="connsiteX1134" fmla="*/ 3166015 w 6239431"/>
              <a:gd name="connsiteY1134" fmla="*/ 4887595 h 6477317"/>
              <a:gd name="connsiteX1135" fmla="*/ 2985040 w 6239431"/>
              <a:gd name="connsiteY1135" fmla="*/ 4795298 h 6477317"/>
              <a:gd name="connsiteX1136" fmla="*/ 3213068 w 6239431"/>
              <a:gd name="connsiteY1136" fmla="*/ 4782058 h 6477317"/>
              <a:gd name="connsiteX1137" fmla="*/ 3189636 w 6239431"/>
              <a:gd name="connsiteY1137" fmla="*/ 4877308 h 6477317"/>
              <a:gd name="connsiteX1138" fmla="*/ 3271933 w 6239431"/>
              <a:gd name="connsiteY1138" fmla="*/ 4917313 h 6477317"/>
              <a:gd name="connsiteX1139" fmla="*/ 3290524 w 6239431"/>
              <a:gd name="connsiteY1139" fmla="*/ 4926608 h 6477317"/>
              <a:gd name="connsiteX1140" fmla="*/ 3290506 w 6239431"/>
              <a:gd name="connsiteY1140" fmla="*/ 4927124 h 6477317"/>
              <a:gd name="connsiteX1141" fmla="*/ 3290983 w 6239431"/>
              <a:gd name="connsiteY1141" fmla="*/ 4926838 h 6477317"/>
              <a:gd name="connsiteX1142" fmla="*/ 3290524 w 6239431"/>
              <a:gd name="connsiteY1142" fmla="*/ 4926608 h 6477317"/>
              <a:gd name="connsiteX1143" fmla="*/ 3293840 w 6239431"/>
              <a:gd name="connsiteY1143" fmla="*/ 4830731 h 6477317"/>
              <a:gd name="connsiteX1144" fmla="*/ 3213068 w 6239431"/>
              <a:gd name="connsiteY1144" fmla="*/ 4782058 h 6477317"/>
              <a:gd name="connsiteX1145" fmla="*/ 1107090 w 6239431"/>
              <a:gd name="connsiteY1145" fmla="*/ 4771771 h 6477317"/>
              <a:gd name="connsiteX1146" fmla="*/ 1097565 w 6239431"/>
              <a:gd name="connsiteY1146" fmla="*/ 4777390 h 6477317"/>
              <a:gd name="connsiteX1147" fmla="*/ 1065085 w 6239431"/>
              <a:gd name="connsiteY1147" fmla="*/ 4833588 h 6477317"/>
              <a:gd name="connsiteX1148" fmla="*/ 1065085 w 6239431"/>
              <a:gd name="connsiteY1148" fmla="*/ 4844827 h 6477317"/>
              <a:gd name="connsiteX1149" fmla="*/ 1097565 w 6239431"/>
              <a:gd name="connsiteY1149" fmla="*/ 4900930 h 6477317"/>
              <a:gd name="connsiteX1150" fmla="*/ 1107090 w 6239431"/>
              <a:gd name="connsiteY1150" fmla="*/ 4906549 h 6477317"/>
              <a:gd name="connsiteX1151" fmla="*/ 1172146 w 6239431"/>
              <a:gd name="connsiteY1151" fmla="*/ 4906549 h 6477317"/>
              <a:gd name="connsiteX1152" fmla="*/ 1181671 w 6239431"/>
              <a:gd name="connsiteY1152" fmla="*/ 4900930 h 6477317"/>
              <a:gd name="connsiteX1153" fmla="*/ 1214056 w 6239431"/>
              <a:gd name="connsiteY1153" fmla="*/ 4844827 h 6477317"/>
              <a:gd name="connsiteX1154" fmla="*/ 1213865 w 6239431"/>
              <a:gd name="connsiteY1154" fmla="*/ 4833588 h 6477317"/>
              <a:gd name="connsiteX1155" fmla="*/ 1181480 w 6239431"/>
              <a:gd name="connsiteY1155" fmla="*/ 4777390 h 6477317"/>
              <a:gd name="connsiteX1156" fmla="*/ 1171955 w 6239431"/>
              <a:gd name="connsiteY1156" fmla="*/ 4771771 h 6477317"/>
              <a:gd name="connsiteX1157" fmla="*/ 2352484 w 6239431"/>
              <a:gd name="connsiteY1157" fmla="*/ 4769962 h 6477317"/>
              <a:gd name="connsiteX1158" fmla="*/ 2305526 w 6239431"/>
              <a:gd name="connsiteY1158" fmla="*/ 4778248 h 6477317"/>
              <a:gd name="connsiteX1159" fmla="*/ 2298287 w 6239431"/>
              <a:gd name="connsiteY1159" fmla="*/ 4789773 h 6477317"/>
              <a:gd name="connsiteX1160" fmla="*/ 2298097 w 6239431"/>
              <a:gd name="connsiteY1160" fmla="*/ 4789773 h 6477317"/>
              <a:gd name="connsiteX1161" fmla="*/ 2155412 w 6239431"/>
              <a:gd name="connsiteY1161" fmla="*/ 4925504 h 6477317"/>
              <a:gd name="connsiteX1162" fmla="*/ 2188464 w 6239431"/>
              <a:gd name="connsiteY1162" fmla="*/ 4925504 h 6477317"/>
              <a:gd name="connsiteX1163" fmla="*/ 2274665 w 6239431"/>
              <a:gd name="connsiteY1163" fmla="*/ 4866545 h 6477317"/>
              <a:gd name="connsiteX1164" fmla="*/ 2352484 w 6239431"/>
              <a:gd name="connsiteY1164" fmla="*/ 4769962 h 6477317"/>
              <a:gd name="connsiteX1165" fmla="*/ 1107090 w 6239431"/>
              <a:gd name="connsiteY1165" fmla="*/ 4763674 h 6477317"/>
              <a:gd name="connsiteX1166" fmla="*/ 1171955 w 6239431"/>
              <a:gd name="connsiteY1166" fmla="*/ 4763674 h 6477317"/>
              <a:gd name="connsiteX1167" fmla="*/ 1188814 w 6239431"/>
              <a:gd name="connsiteY1167" fmla="*/ 4773199 h 6477317"/>
              <a:gd name="connsiteX1168" fmla="*/ 1221295 w 6239431"/>
              <a:gd name="connsiteY1168" fmla="*/ 4829397 h 6477317"/>
              <a:gd name="connsiteX1169" fmla="*/ 1221295 w 6239431"/>
              <a:gd name="connsiteY1169" fmla="*/ 4848447 h 6477317"/>
              <a:gd name="connsiteX1170" fmla="*/ 1188814 w 6239431"/>
              <a:gd name="connsiteY1170" fmla="*/ 4904644 h 6477317"/>
              <a:gd name="connsiteX1171" fmla="*/ 1171955 w 6239431"/>
              <a:gd name="connsiteY1171" fmla="*/ 4914169 h 6477317"/>
              <a:gd name="connsiteX1172" fmla="*/ 1107090 w 6239431"/>
              <a:gd name="connsiteY1172" fmla="*/ 4914169 h 6477317"/>
              <a:gd name="connsiteX1173" fmla="*/ 1090135 w 6239431"/>
              <a:gd name="connsiteY1173" fmla="*/ 4904644 h 6477317"/>
              <a:gd name="connsiteX1174" fmla="*/ 1057750 w 6239431"/>
              <a:gd name="connsiteY1174" fmla="*/ 4848447 h 6477317"/>
              <a:gd name="connsiteX1175" fmla="*/ 1057750 w 6239431"/>
              <a:gd name="connsiteY1175" fmla="*/ 4829397 h 6477317"/>
              <a:gd name="connsiteX1176" fmla="*/ 1090135 w 6239431"/>
              <a:gd name="connsiteY1176" fmla="*/ 4773199 h 6477317"/>
              <a:gd name="connsiteX1177" fmla="*/ 1107090 w 6239431"/>
              <a:gd name="connsiteY1177" fmla="*/ 4763674 h 6477317"/>
              <a:gd name="connsiteX1178" fmla="*/ 541877 w 6239431"/>
              <a:gd name="connsiteY1178" fmla="*/ 4760722 h 6477317"/>
              <a:gd name="connsiteX1179" fmla="*/ 612095 w 6239431"/>
              <a:gd name="connsiteY1179" fmla="*/ 4825854 h 6477317"/>
              <a:gd name="connsiteX1180" fmla="*/ 546953 w 6239431"/>
              <a:gd name="connsiteY1180" fmla="*/ 4896073 h 6477317"/>
              <a:gd name="connsiteX1181" fmla="*/ 541972 w 6239431"/>
              <a:gd name="connsiteY1181" fmla="*/ 4896073 h 6477317"/>
              <a:gd name="connsiteX1182" fmla="*/ 479599 w 6239431"/>
              <a:gd name="connsiteY1182" fmla="*/ 4854693 h 6477317"/>
              <a:gd name="connsiteX1183" fmla="*/ 474249 w 6239431"/>
              <a:gd name="connsiteY1183" fmla="*/ 4828350 h 6477317"/>
              <a:gd name="connsiteX1184" fmla="*/ 490184 w 6239431"/>
              <a:gd name="connsiteY1184" fmla="*/ 4815719 h 6477317"/>
              <a:gd name="connsiteX1185" fmla="*/ 502824 w 6239431"/>
              <a:gd name="connsiteY1185" fmla="*/ 4828350 h 6477317"/>
              <a:gd name="connsiteX1186" fmla="*/ 541877 w 6239431"/>
              <a:gd name="connsiteY1186" fmla="*/ 4867402 h 6477317"/>
              <a:gd name="connsiteX1187" fmla="*/ 580929 w 6239431"/>
              <a:gd name="connsiteY1187" fmla="*/ 4828350 h 6477317"/>
              <a:gd name="connsiteX1188" fmla="*/ 541877 w 6239431"/>
              <a:gd name="connsiteY1188" fmla="*/ 4789297 h 6477317"/>
              <a:gd name="connsiteX1189" fmla="*/ 527589 w 6239431"/>
              <a:gd name="connsiteY1189" fmla="*/ 4775010 h 6477317"/>
              <a:gd name="connsiteX1190" fmla="*/ 541877 w 6239431"/>
              <a:gd name="connsiteY1190" fmla="*/ 4760722 h 6477317"/>
              <a:gd name="connsiteX1191" fmla="*/ 3401092 w 6239431"/>
              <a:gd name="connsiteY1191" fmla="*/ 4760627 h 6477317"/>
              <a:gd name="connsiteX1192" fmla="*/ 3376231 w 6239431"/>
              <a:gd name="connsiteY1192" fmla="*/ 4855877 h 6477317"/>
              <a:gd name="connsiteX1193" fmla="*/ 3418236 w 6239431"/>
              <a:gd name="connsiteY1193" fmla="*/ 4878070 h 6477317"/>
              <a:gd name="connsiteX1194" fmla="*/ 3438144 w 6239431"/>
              <a:gd name="connsiteY1194" fmla="*/ 4837970 h 6477317"/>
              <a:gd name="connsiteX1195" fmla="*/ 3437953 w 6239431"/>
              <a:gd name="connsiteY1195" fmla="*/ 4837684 h 6477317"/>
              <a:gd name="connsiteX1196" fmla="*/ 3461099 w 6239431"/>
              <a:gd name="connsiteY1196" fmla="*/ 4796822 h 6477317"/>
              <a:gd name="connsiteX1197" fmla="*/ 3401092 w 6239431"/>
              <a:gd name="connsiteY1197" fmla="*/ 4760627 h 6477317"/>
              <a:gd name="connsiteX1198" fmla="*/ 2456021 w 6239431"/>
              <a:gd name="connsiteY1198" fmla="*/ 4758245 h 6477317"/>
              <a:gd name="connsiteX1199" fmla="*/ 2379249 w 6239431"/>
              <a:gd name="connsiteY1199" fmla="*/ 4765961 h 6477317"/>
              <a:gd name="connsiteX1200" fmla="*/ 2313241 w 6239431"/>
              <a:gd name="connsiteY1200" fmla="*/ 4849304 h 6477317"/>
              <a:gd name="connsiteX1201" fmla="*/ 2456116 w 6239431"/>
              <a:gd name="connsiteY1201" fmla="*/ 4758245 h 6477317"/>
              <a:gd name="connsiteX1202" fmla="*/ 2485548 w 6239431"/>
              <a:gd name="connsiteY1202" fmla="*/ 4756722 h 6477317"/>
              <a:gd name="connsiteX1203" fmla="*/ 2361723 w 6239431"/>
              <a:gd name="connsiteY1203" fmla="*/ 4845780 h 6477317"/>
              <a:gd name="connsiteX1204" fmla="*/ 2552223 w 6239431"/>
              <a:gd name="connsiteY1204" fmla="*/ 4850353 h 6477317"/>
              <a:gd name="connsiteX1205" fmla="*/ 2561844 w 6239431"/>
              <a:gd name="connsiteY1205" fmla="*/ 4854544 h 6477317"/>
              <a:gd name="connsiteX1206" fmla="*/ 2676144 w 6239431"/>
              <a:gd name="connsiteY1206" fmla="*/ 4794917 h 6477317"/>
              <a:gd name="connsiteX1207" fmla="*/ 2605373 w 6239431"/>
              <a:gd name="connsiteY1207" fmla="*/ 4769771 h 6477317"/>
              <a:gd name="connsiteX1208" fmla="*/ 2485548 w 6239431"/>
              <a:gd name="connsiteY1208" fmla="*/ 4756722 h 6477317"/>
              <a:gd name="connsiteX1209" fmla="*/ 3328701 w 6239431"/>
              <a:gd name="connsiteY1209" fmla="*/ 4719860 h 6477317"/>
              <a:gd name="connsiteX1210" fmla="*/ 3313176 w 6239431"/>
              <a:gd name="connsiteY1210" fmla="*/ 4819968 h 6477317"/>
              <a:gd name="connsiteX1211" fmla="*/ 3313461 w 6239431"/>
              <a:gd name="connsiteY1211" fmla="*/ 4820349 h 6477317"/>
              <a:gd name="connsiteX1212" fmla="*/ 3357943 w 6239431"/>
              <a:gd name="connsiteY1212" fmla="*/ 4845971 h 6477317"/>
              <a:gd name="connsiteX1213" fmla="*/ 3384042 w 6239431"/>
              <a:gd name="connsiteY1213" fmla="*/ 4750721 h 6477317"/>
              <a:gd name="connsiteX1214" fmla="*/ 3328701 w 6239431"/>
              <a:gd name="connsiteY1214" fmla="*/ 4719860 h 6477317"/>
              <a:gd name="connsiteX1215" fmla="*/ 974692 w 6239431"/>
              <a:gd name="connsiteY1215" fmla="*/ 4714716 h 6477317"/>
              <a:gd name="connsiteX1216" fmla="*/ 1009554 w 6239431"/>
              <a:gd name="connsiteY1216" fmla="*/ 4714716 h 6477317"/>
              <a:gd name="connsiteX1217" fmla="*/ 1020889 w 6239431"/>
              <a:gd name="connsiteY1217" fmla="*/ 4721288 h 6477317"/>
              <a:gd name="connsiteX1218" fmla="*/ 1038319 w 6239431"/>
              <a:gd name="connsiteY1218" fmla="*/ 4751483 h 6477317"/>
              <a:gd name="connsiteX1219" fmla="*/ 1038319 w 6239431"/>
              <a:gd name="connsiteY1219" fmla="*/ 4764627 h 6477317"/>
              <a:gd name="connsiteX1220" fmla="*/ 1020889 w 6239431"/>
              <a:gd name="connsiteY1220" fmla="*/ 4794821 h 6477317"/>
              <a:gd name="connsiteX1221" fmla="*/ 1009554 w 6239431"/>
              <a:gd name="connsiteY1221" fmla="*/ 4801394 h 6477317"/>
              <a:gd name="connsiteX1222" fmla="*/ 974692 w 6239431"/>
              <a:gd name="connsiteY1222" fmla="*/ 4801394 h 6477317"/>
              <a:gd name="connsiteX1223" fmla="*/ 963262 w 6239431"/>
              <a:gd name="connsiteY1223" fmla="*/ 4794821 h 6477317"/>
              <a:gd name="connsiteX1224" fmla="*/ 945832 w 6239431"/>
              <a:gd name="connsiteY1224" fmla="*/ 4764627 h 6477317"/>
              <a:gd name="connsiteX1225" fmla="*/ 945832 w 6239431"/>
              <a:gd name="connsiteY1225" fmla="*/ 4751483 h 6477317"/>
              <a:gd name="connsiteX1226" fmla="*/ 963262 w 6239431"/>
              <a:gd name="connsiteY1226" fmla="*/ 4721288 h 6477317"/>
              <a:gd name="connsiteX1227" fmla="*/ 974692 w 6239431"/>
              <a:gd name="connsiteY1227" fmla="*/ 4714716 h 6477317"/>
              <a:gd name="connsiteX1228" fmla="*/ 2815780 w 6239431"/>
              <a:gd name="connsiteY1228" fmla="*/ 4698905 h 6477317"/>
              <a:gd name="connsiteX1229" fmla="*/ 2717101 w 6239431"/>
              <a:gd name="connsiteY1229" fmla="*/ 4791011 h 6477317"/>
              <a:gd name="connsiteX1230" fmla="*/ 2941701 w 6239431"/>
              <a:gd name="connsiteY1230" fmla="*/ 4888929 h 6477317"/>
              <a:gd name="connsiteX1231" fmla="*/ 2941891 w 6239431"/>
              <a:gd name="connsiteY1231" fmla="*/ 4888453 h 6477317"/>
              <a:gd name="connsiteX1232" fmla="*/ 2967037 w 6239431"/>
              <a:gd name="connsiteY1232" fmla="*/ 4785773 h 6477317"/>
              <a:gd name="connsiteX1233" fmla="*/ 2883027 w 6239431"/>
              <a:gd name="connsiteY1233" fmla="*/ 4737005 h 6477317"/>
              <a:gd name="connsiteX1234" fmla="*/ 2815780 w 6239431"/>
              <a:gd name="connsiteY1234" fmla="*/ 4698905 h 6477317"/>
              <a:gd name="connsiteX1235" fmla="*/ 959262 w 6239431"/>
              <a:gd name="connsiteY1235" fmla="*/ 4692142 h 6477317"/>
              <a:gd name="connsiteX1236" fmla="*/ 949737 w 6239431"/>
              <a:gd name="connsiteY1236" fmla="*/ 4697762 h 6477317"/>
              <a:gd name="connsiteX1237" fmla="*/ 917257 w 6239431"/>
              <a:gd name="connsiteY1237" fmla="*/ 4753960 h 6477317"/>
              <a:gd name="connsiteX1238" fmla="*/ 917543 w 6239431"/>
              <a:gd name="connsiteY1238" fmla="*/ 4765199 h 6477317"/>
              <a:gd name="connsiteX1239" fmla="*/ 949928 w 6239431"/>
              <a:gd name="connsiteY1239" fmla="*/ 4821301 h 6477317"/>
              <a:gd name="connsiteX1240" fmla="*/ 959453 w 6239431"/>
              <a:gd name="connsiteY1240" fmla="*/ 4826921 h 6477317"/>
              <a:gd name="connsiteX1241" fmla="*/ 1024127 w 6239431"/>
              <a:gd name="connsiteY1241" fmla="*/ 4826921 h 6477317"/>
              <a:gd name="connsiteX1242" fmla="*/ 1033652 w 6239431"/>
              <a:gd name="connsiteY1242" fmla="*/ 4821301 h 6477317"/>
              <a:gd name="connsiteX1243" fmla="*/ 1066037 w 6239431"/>
              <a:gd name="connsiteY1243" fmla="*/ 4765199 h 6477317"/>
              <a:gd name="connsiteX1244" fmla="*/ 1066037 w 6239431"/>
              <a:gd name="connsiteY1244" fmla="*/ 4753960 h 6477317"/>
              <a:gd name="connsiteX1245" fmla="*/ 1033652 w 6239431"/>
              <a:gd name="connsiteY1245" fmla="*/ 4697762 h 6477317"/>
              <a:gd name="connsiteX1246" fmla="*/ 1024127 w 6239431"/>
              <a:gd name="connsiteY1246" fmla="*/ 4692142 h 6477317"/>
              <a:gd name="connsiteX1247" fmla="*/ 3447954 w 6239431"/>
              <a:gd name="connsiteY1247" fmla="*/ 4684998 h 6477317"/>
              <a:gd name="connsiteX1248" fmla="*/ 3407950 w 6239431"/>
              <a:gd name="connsiteY1248" fmla="*/ 4743101 h 6477317"/>
              <a:gd name="connsiteX1249" fmla="*/ 3471386 w 6239431"/>
              <a:gd name="connsiteY1249" fmla="*/ 4781201 h 6477317"/>
              <a:gd name="connsiteX1250" fmla="*/ 3517392 w 6239431"/>
              <a:gd name="connsiteY1250" fmla="*/ 4728527 h 6477317"/>
              <a:gd name="connsiteX1251" fmla="*/ 3517201 w 6239431"/>
              <a:gd name="connsiteY1251" fmla="*/ 4728242 h 6477317"/>
              <a:gd name="connsiteX1252" fmla="*/ 3498627 w 6239431"/>
              <a:gd name="connsiteY1252" fmla="*/ 4716716 h 6477317"/>
              <a:gd name="connsiteX1253" fmla="*/ 3447954 w 6239431"/>
              <a:gd name="connsiteY1253" fmla="*/ 4684998 h 6477317"/>
              <a:gd name="connsiteX1254" fmla="*/ 959453 w 6239431"/>
              <a:gd name="connsiteY1254" fmla="*/ 4684046 h 6477317"/>
              <a:gd name="connsiteX1255" fmla="*/ 1024318 w 6239431"/>
              <a:gd name="connsiteY1255" fmla="*/ 4684046 h 6477317"/>
              <a:gd name="connsiteX1256" fmla="*/ 1041177 w 6239431"/>
              <a:gd name="connsiteY1256" fmla="*/ 4693571 h 6477317"/>
              <a:gd name="connsiteX1257" fmla="*/ 1073657 w 6239431"/>
              <a:gd name="connsiteY1257" fmla="*/ 4750054 h 6477317"/>
              <a:gd name="connsiteX1258" fmla="*/ 1073657 w 6239431"/>
              <a:gd name="connsiteY1258" fmla="*/ 4769580 h 6477317"/>
              <a:gd name="connsiteX1259" fmla="*/ 1041177 w 6239431"/>
              <a:gd name="connsiteY1259" fmla="*/ 4825778 h 6477317"/>
              <a:gd name="connsiteX1260" fmla="*/ 1024318 w 6239431"/>
              <a:gd name="connsiteY1260" fmla="*/ 4835303 h 6477317"/>
              <a:gd name="connsiteX1261" fmla="*/ 959453 w 6239431"/>
              <a:gd name="connsiteY1261" fmla="*/ 4835303 h 6477317"/>
              <a:gd name="connsiteX1262" fmla="*/ 942498 w 6239431"/>
              <a:gd name="connsiteY1262" fmla="*/ 4825397 h 6477317"/>
              <a:gd name="connsiteX1263" fmla="*/ 910018 w 6239431"/>
              <a:gd name="connsiteY1263" fmla="*/ 4769199 h 6477317"/>
              <a:gd name="connsiteX1264" fmla="*/ 910018 w 6239431"/>
              <a:gd name="connsiteY1264" fmla="*/ 4749673 h 6477317"/>
              <a:gd name="connsiteX1265" fmla="*/ 942498 w 6239431"/>
              <a:gd name="connsiteY1265" fmla="*/ 4693571 h 6477317"/>
              <a:gd name="connsiteX1266" fmla="*/ 959453 w 6239431"/>
              <a:gd name="connsiteY1266" fmla="*/ 4684046 h 6477317"/>
              <a:gd name="connsiteX1267" fmla="*/ 1236440 w 6239431"/>
              <a:gd name="connsiteY1267" fmla="*/ 4679664 h 6477317"/>
              <a:gd name="connsiteX1268" fmla="*/ 1248251 w 6239431"/>
              <a:gd name="connsiteY1268" fmla="*/ 4691475 h 6477317"/>
              <a:gd name="connsiteX1269" fmla="*/ 1236440 w 6239431"/>
              <a:gd name="connsiteY1269" fmla="*/ 4703286 h 6477317"/>
              <a:gd name="connsiteX1270" fmla="*/ 1234059 w 6239431"/>
              <a:gd name="connsiteY1270" fmla="*/ 4703286 h 6477317"/>
              <a:gd name="connsiteX1271" fmla="*/ 1208913 w 6239431"/>
              <a:gd name="connsiteY1271" fmla="*/ 4746815 h 6477317"/>
              <a:gd name="connsiteX1272" fmla="*/ 1208913 w 6239431"/>
              <a:gd name="connsiteY1272" fmla="*/ 4755197 h 6477317"/>
              <a:gd name="connsiteX1273" fmla="*/ 1243012 w 6239431"/>
              <a:gd name="connsiteY1273" fmla="*/ 4814252 h 6477317"/>
              <a:gd name="connsiteX1274" fmla="*/ 1250251 w 6239431"/>
              <a:gd name="connsiteY1274" fmla="*/ 4818348 h 6477317"/>
              <a:gd name="connsiteX1275" fmla="*/ 1318450 w 6239431"/>
              <a:gd name="connsiteY1275" fmla="*/ 4818348 h 6477317"/>
              <a:gd name="connsiteX1276" fmla="*/ 1325689 w 6239431"/>
              <a:gd name="connsiteY1276" fmla="*/ 4814252 h 6477317"/>
              <a:gd name="connsiteX1277" fmla="*/ 1345597 w 6239431"/>
              <a:gd name="connsiteY1277" fmla="*/ 4777676 h 6477317"/>
              <a:gd name="connsiteX1278" fmla="*/ 1345635 w 6239431"/>
              <a:gd name="connsiteY1278" fmla="*/ 4777610 h 6477317"/>
              <a:gd name="connsiteX1279" fmla="*/ 1351216 w 6239431"/>
              <a:gd name="connsiteY1279" fmla="*/ 4776057 h 6477317"/>
              <a:gd name="connsiteX1280" fmla="*/ 1352836 w 6239431"/>
              <a:gd name="connsiteY1280" fmla="*/ 4781391 h 6477317"/>
              <a:gd name="connsiteX1281" fmla="*/ 1332928 w 6239431"/>
              <a:gd name="connsiteY1281" fmla="*/ 4817967 h 6477317"/>
              <a:gd name="connsiteX1282" fmla="*/ 1318450 w 6239431"/>
              <a:gd name="connsiteY1282" fmla="*/ 4826444 h 6477317"/>
              <a:gd name="connsiteX1283" fmla="*/ 1250251 w 6239431"/>
              <a:gd name="connsiteY1283" fmla="*/ 4826444 h 6477317"/>
              <a:gd name="connsiteX1284" fmla="*/ 1235869 w 6239431"/>
              <a:gd name="connsiteY1284" fmla="*/ 4818062 h 6477317"/>
              <a:gd name="connsiteX1285" fmla="*/ 1201769 w 6239431"/>
              <a:gd name="connsiteY1285" fmla="*/ 4759007 h 6477317"/>
              <a:gd name="connsiteX1286" fmla="*/ 1201769 w 6239431"/>
              <a:gd name="connsiteY1286" fmla="*/ 4742338 h 6477317"/>
              <a:gd name="connsiteX1287" fmla="*/ 1227010 w 6239431"/>
              <a:gd name="connsiteY1287" fmla="*/ 4698524 h 6477317"/>
              <a:gd name="connsiteX1288" fmla="*/ 1224629 w 6239431"/>
              <a:gd name="connsiteY1288" fmla="*/ 4691475 h 6477317"/>
              <a:gd name="connsiteX1289" fmla="*/ 1236440 w 6239431"/>
              <a:gd name="connsiteY1289" fmla="*/ 4679664 h 6477317"/>
              <a:gd name="connsiteX1290" fmla="*/ 3232118 w 6239431"/>
              <a:gd name="connsiteY1290" fmla="*/ 4673854 h 6477317"/>
              <a:gd name="connsiteX1291" fmla="*/ 3231261 w 6239431"/>
              <a:gd name="connsiteY1291" fmla="*/ 4678807 h 6477317"/>
              <a:gd name="connsiteX1292" fmla="*/ 3216783 w 6239431"/>
              <a:gd name="connsiteY1292" fmla="*/ 4762436 h 6477317"/>
              <a:gd name="connsiteX1293" fmla="*/ 3295650 w 6239431"/>
              <a:gd name="connsiteY1293" fmla="*/ 4810061 h 6477317"/>
              <a:gd name="connsiteX1294" fmla="*/ 3311842 w 6239431"/>
              <a:gd name="connsiteY1294" fmla="*/ 4711383 h 6477317"/>
              <a:gd name="connsiteX1295" fmla="*/ 3233261 w 6239431"/>
              <a:gd name="connsiteY1295" fmla="*/ 4674235 h 6477317"/>
              <a:gd name="connsiteX1296" fmla="*/ 2429827 w 6239431"/>
              <a:gd name="connsiteY1296" fmla="*/ 4666043 h 6477317"/>
              <a:gd name="connsiteX1297" fmla="*/ 2367343 w 6239431"/>
              <a:gd name="connsiteY1297" fmla="*/ 4670806 h 6477317"/>
              <a:gd name="connsiteX1298" fmla="*/ 2367153 w 6239431"/>
              <a:gd name="connsiteY1298" fmla="*/ 4670806 h 6477317"/>
              <a:gd name="connsiteX1299" fmla="*/ 2318861 w 6239431"/>
              <a:gd name="connsiteY1299" fmla="*/ 4756150 h 6477317"/>
              <a:gd name="connsiteX1300" fmla="*/ 2369439 w 6239431"/>
              <a:gd name="connsiteY1300" fmla="*/ 4747863 h 6477317"/>
              <a:gd name="connsiteX1301" fmla="*/ 2429827 w 6239431"/>
              <a:gd name="connsiteY1301" fmla="*/ 4666043 h 6477317"/>
              <a:gd name="connsiteX1302" fmla="*/ 2556033 w 6239431"/>
              <a:gd name="connsiteY1302" fmla="*/ 4653661 h 6477317"/>
              <a:gd name="connsiteX1303" fmla="*/ 2551366 w 6239431"/>
              <a:gd name="connsiteY1303" fmla="*/ 4654137 h 6477317"/>
              <a:gd name="connsiteX1304" fmla="*/ 2454497 w 6239431"/>
              <a:gd name="connsiteY1304" fmla="*/ 4663853 h 6477317"/>
              <a:gd name="connsiteX1305" fmla="*/ 2396014 w 6239431"/>
              <a:gd name="connsiteY1305" fmla="*/ 4744339 h 6477317"/>
              <a:gd name="connsiteX1306" fmla="*/ 2478976 w 6239431"/>
              <a:gd name="connsiteY1306" fmla="*/ 4737957 h 6477317"/>
              <a:gd name="connsiteX1307" fmla="*/ 2556033 w 6239431"/>
              <a:gd name="connsiteY1307" fmla="*/ 4653661 h 6477317"/>
              <a:gd name="connsiteX1308" fmla="*/ 2618232 w 6239431"/>
              <a:gd name="connsiteY1308" fmla="*/ 4647565 h 6477317"/>
              <a:gd name="connsiteX1309" fmla="*/ 2581560 w 6239431"/>
              <a:gd name="connsiteY1309" fmla="*/ 4650994 h 6477317"/>
              <a:gd name="connsiteX1310" fmla="*/ 2506980 w 6239431"/>
              <a:gd name="connsiteY1310" fmla="*/ 4737672 h 6477317"/>
              <a:gd name="connsiteX1311" fmla="*/ 2611088 w 6239431"/>
              <a:gd name="connsiteY1311" fmla="*/ 4751007 h 6477317"/>
              <a:gd name="connsiteX1312" fmla="*/ 2696813 w 6239431"/>
              <a:gd name="connsiteY1312" fmla="*/ 4782058 h 6477317"/>
              <a:gd name="connsiteX1313" fmla="*/ 2799207 w 6239431"/>
              <a:gd name="connsiteY1313" fmla="*/ 4690332 h 6477317"/>
              <a:gd name="connsiteX1314" fmla="*/ 2618232 w 6239431"/>
              <a:gd name="connsiteY1314" fmla="*/ 4647565 h 6477317"/>
              <a:gd name="connsiteX1315" fmla="*/ 3000375 w 6239431"/>
              <a:gd name="connsiteY1315" fmla="*/ 4643565 h 6477317"/>
              <a:gd name="connsiteX1316" fmla="*/ 2988373 w 6239431"/>
              <a:gd name="connsiteY1316" fmla="*/ 4774533 h 6477317"/>
              <a:gd name="connsiteX1317" fmla="*/ 3079754 w 6239431"/>
              <a:gd name="connsiteY1317" fmla="*/ 4822277 h 6477317"/>
              <a:gd name="connsiteX1318" fmla="*/ 3171844 w 6239431"/>
              <a:gd name="connsiteY1318" fmla="*/ 4868269 h 6477317"/>
              <a:gd name="connsiteX1319" fmla="*/ 3195828 w 6239431"/>
              <a:gd name="connsiteY1319" fmla="*/ 4771009 h 6477317"/>
              <a:gd name="connsiteX1320" fmla="*/ 3000375 w 6239431"/>
              <a:gd name="connsiteY1320" fmla="*/ 4643565 h 6477317"/>
              <a:gd name="connsiteX1321" fmla="*/ 1122426 w 6239431"/>
              <a:gd name="connsiteY1321" fmla="*/ 4625848 h 6477317"/>
              <a:gd name="connsiteX1322" fmla="*/ 1157287 w 6239431"/>
              <a:gd name="connsiteY1322" fmla="*/ 4625848 h 6477317"/>
              <a:gd name="connsiteX1323" fmla="*/ 1168717 w 6239431"/>
              <a:gd name="connsiteY1323" fmla="*/ 4632420 h 6477317"/>
              <a:gd name="connsiteX1324" fmla="*/ 1186148 w 6239431"/>
              <a:gd name="connsiteY1324" fmla="*/ 4662614 h 6477317"/>
              <a:gd name="connsiteX1325" fmla="*/ 1186148 w 6239431"/>
              <a:gd name="connsiteY1325" fmla="*/ 4675759 h 6477317"/>
              <a:gd name="connsiteX1326" fmla="*/ 1168717 w 6239431"/>
              <a:gd name="connsiteY1326" fmla="*/ 4705953 h 6477317"/>
              <a:gd name="connsiteX1327" fmla="*/ 1157287 w 6239431"/>
              <a:gd name="connsiteY1327" fmla="*/ 4712525 h 6477317"/>
              <a:gd name="connsiteX1328" fmla="*/ 1122426 w 6239431"/>
              <a:gd name="connsiteY1328" fmla="*/ 4712525 h 6477317"/>
              <a:gd name="connsiteX1329" fmla="*/ 1111091 w 6239431"/>
              <a:gd name="connsiteY1329" fmla="*/ 4705953 h 6477317"/>
              <a:gd name="connsiteX1330" fmla="*/ 1093660 w 6239431"/>
              <a:gd name="connsiteY1330" fmla="*/ 4675759 h 6477317"/>
              <a:gd name="connsiteX1331" fmla="*/ 1093660 w 6239431"/>
              <a:gd name="connsiteY1331" fmla="*/ 4662614 h 6477317"/>
              <a:gd name="connsiteX1332" fmla="*/ 1111091 w 6239431"/>
              <a:gd name="connsiteY1332" fmla="*/ 4632420 h 6477317"/>
              <a:gd name="connsiteX1333" fmla="*/ 1122426 w 6239431"/>
              <a:gd name="connsiteY1333" fmla="*/ 4625848 h 6477317"/>
              <a:gd name="connsiteX1334" fmla="*/ 3355181 w 6239431"/>
              <a:gd name="connsiteY1334" fmla="*/ 4624419 h 6477317"/>
              <a:gd name="connsiteX1335" fmla="*/ 3333464 w 6239431"/>
              <a:gd name="connsiteY1335" fmla="*/ 4701191 h 6477317"/>
              <a:gd name="connsiteX1336" fmla="*/ 3391662 w 6239431"/>
              <a:gd name="connsiteY1336" fmla="*/ 4733481 h 6477317"/>
              <a:gd name="connsiteX1337" fmla="*/ 3430905 w 6239431"/>
              <a:gd name="connsiteY1337" fmla="*/ 4673949 h 6477317"/>
              <a:gd name="connsiteX1338" fmla="*/ 3355467 w 6239431"/>
              <a:gd name="connsiteY1338" fmla="*/ 4624705 h 6477317"/>
              <a:gd name="connsiteX1339" fmla="*/ 1106137 w 6239431"/>
              <a:gd name="connsiteY1339" fmla="*/ 4602226 h 6477317"/>
              <a:gd name="connsiteX1340" fmla="*/ 1096612 w 6239431"/>
              <a:gd name="connsiteY1340" fmla="*/ 4607846 h 6477317"/>
              <a:gd name="connsiteX1341" fmla="*/ 1063656 w 6239431"/>
              <a:gd name="connsiteY1341" fmla="*/ 4664138 h 6477317"/>
              <a:gd name="connsiteX1342" fmla="*/ 1064228 w 6239431"/>
              <a:gd name="connsiteY1342" fmla="*/ 4675569 h 6477317"/>
              <a:gd name="connsiteX1343" fmla="*/ 1096612 w 6239431"/>
              <a:gd name="connsiteY1343" fmla="*/ 4731671 h 6477317"/>
              <a:gd name="connsiteX1344" fmla="*/ 1106137 w 6239431"/>
              <a:gd name="connsiteY1344" fmla="*/ 4737291 h 6477317"/>
              <a:gd name="connsiteX1345" fmla="*/ 1170908 w 6239431"/>
              <a:gd name="connsiteY1345" fmla="*/ 4737291 h 6477317"/>
              <a:gd name="connsiteX1346" fmla="*/ 1180433 w 6239431"/>
              <a:gd name="connsiteY1346" fmla="*/ 4731671 h 6477317"/>
              <a:gd name="connsiteX1347" fmla="*/ 1213008 w 6239431"/>
              <a:gd name="connsiteY1347" fmla="*/ 4675283 h 6477317"/>
              <a:gd name="connsiteX1348" fmla="*/ 1213008 w 6239431"/>
              <a:gd name="connsiteY1348" fmla="*/ 4663948 h 6477317"/>
              <a:gd name="connsiteX1349" fmla="*/ 1180528 w 6239431"/>
              <a:gd name="connsiteY1349" fmla="*/ 4607846 h 6477317"/>
              <a:gd name="connsiteX1350" fmla="*/ 1171003 w 6239431"/>
              <a:gd name="connsiteY1350" fmla="*/ 4602226 h 6477317"/>
              <a:gd name="connsiteX1351" fmla="*/ 444722 w 6239431"/>
              <a:gd name="connsiteY1351" fmla="*/ 4600797 h 6477317"/>
              <a:gd name="connsiteX1352" fmla="*/ 405765 w 6239431"/>
              <a:gd name="connsiteY1352" fmla="*/ 4637182 h 6477317"/>
              <a:gd name="connsiteX1353" fmla="*/ 441455 w 6239431"/>
              <a:gd name="connsiteY1353" fmla="*/ 4679330 h 6477317"/>
              <a:gd name="connsiteX1354" fmla="*/ 483603 w 6239431"/>
              <a:gd name="connsiteY1354" fmla="*/ 4643640 h 6477317"/>
              <a:gd name="connsiteX1355" fmla="*/ 483679 w 6239431"/>
              <a:gd name="connsiteY1355" fmla="*/ 4642516 h 6477317"/>
              <a:gd name="connsiteX1356" fmla="*/ 447570 w 6239431"/>
              <a:gd name="connsiteY1356" fmla="*/ 4600902 h 6477317"/>
              <a:gd name="connsiteX1357" fmla="*/ 447389 w 6239431"/>
              <a:gd name="connsiteY1357" fmla="*/ 4600892 h 6477317"/>
              <a:gd name="connsiteX1358" fmla="*/ 1106137 w 6239431"/>
              <a:gd name="connsiteY1358" fmla="*/ 4594797 h 6477317"/>
              <a:gd name="connsiteX1359" fmla="*/ 1170717 w 6239431"/>
              <a:gd name="connsiteY1359" fmla="*/ 4594797 h 6477317"/>
              <a:gd name="connsiteX1360" fmla="*/ 1187671 w 6239431"/>
              <a:gd name="connsiteY1360" fmla="*/ 4604322 h 6477317"/>
              <a:gd name="connsiteX1361" fmla="*/ 1220057 w 6239431"/>
              <a:gd name="connsiteY1361" fmla="*/ 4660520 h 6477317"/>
              <a:gd name="connsiteX1362" fmla="*/ 1220057 w 6239431"/>
              <a:gd name="connsiteY1362" fmla="*/ 4679570 h 6477317"/>
              <a:gd name="connsiteX1363" fmla="*/ 1187671 w 6239431"/>
              <a:gd name="connsiteY1363" fmla="*/ 4735767 h 6477317"/>
              <a:gd name="connsiteX1364" fmla="*/ 1170717 w 6239431"/>
              <a:gd name="connsiteY1364" fmla="*/ 4745292 h 6477317"/>
              <a:gd name="connsiteX1365" fmla="*/ 1105852 w 6239431"/>
              <a:gd name="connsiteY1365" fmla="*/ 4745292 h 6477317"/>
              <a:gd name="connsiteX1366" fmla="*/ 1088897 w 6239431"/>
              <a:gd name="connsiteY1366" fmla="*/ 4735767 h 6477317"/>
              <a:gd name="connsiteX1367" fmla="*/ 1056512 w 6239431"/>
              <a:gd name="connsiteY1367" fmla="*/ 4679570 h 6477317"/>
              <a:gd name="connsiteX1368" fmla="*/ 1056798 w 6239431"/>
              <a:gd name="connsiteY1368" fmla="*/ 4660520 h 6477317"/>
              <a:gd name="connsiteX1369" fmla="*/ 1089183 w 6239431"/>
              <a:gd name="connsiteY1369" fmla="*/ 4604322 h 6477317"/>
              <a:gd name="connsiteX1370" fmla="*/ 1106137 w 6239431"/>
              <a:gd name="connsiteY1370" fmla="*/ 4594797 h 6477317"/>
              <a:gd name="connsiteX1371" fmla="*/ 795156 w 6239431"/>
              <a:gd name="connsiteY1371" fmla="*/ 4588443 h 6477317"/>
              <a:gd name="connsiteX1372" fmla="*/ 809625 w 6239431"/>
              <a:gd name="connsiteY1372" fmla="*/ 4596510 h 6477317"/>
              <a:gd name="connsiteX1373" fmla="*/ 877538 w 6239431"/>
              <a:gd name="connsiteY1373" fmla="*/ 4596510 h 6477317"/>
              <a:gd name="connsiteX1374" fmla="*/ 892016 w 6239431"/>
              <a:gd name="connsiteY1374" fmla="*/ 4604892 h 6477317"/>
              <a:gd name="connsiteX1375" fmla="*/ 926116 w 6239431"/>
              <a:gd name="connsiteY1375" fmla="*/ 4663948 h 6477317"/>
              <a:gd name="connsiteX1376" fmla="*/ 926020 w 6239431"/>
              <a:gd name="connsiteY1376" fmla="*/ 4680616 h 6477317"/>
              <a:gd name="connsiteX1377" fmla="*/ 891921 w 6239431"/>
              <a:gd name="connsiteY1377" fmla="*/ 4739671 h 6477317"/>
              <a:gd name="connsiteX1378" fmla="*/ 877443 w 6239431"/>
              <a:gd name="connsiteY1378" fmla="*/ 4747958 h 6477317"/>
              <a:gd name="connsiteX1379" fmla="*/ 848868 w 6239431"/>
              <a:gd name="connsiteY1379" fmla="*/ 4747958 h 6477317"/>
              <a:gd name="connsiteX1380" fmla="*/ 843591 w 6239431"/>
              <a:gd name="connsiteY1380" fmla="*/ 4755987 h 6477317"/>
              <a:gd name="connsiteX1381" fmla="*/ 827275 w 6239431"/>
              <a:gd name="connsiteY1381" fmla="*/ 4752425 h 6477317"/>
              <a:gd name="connsiteX1382" fmla="*/ 830837 w 6239431"/>
              <a:gd name="connsiteY1382" fmla="*/ 4736109 h 6477317"/>
              <a:gd name="connsiteX1383" fmla="*/ 847153 w 6239431"/>
              <a:gd name="connsiteY1383" fmla="*/ 4739671 h 6477317"/>
              <a:gd name="connsiteX1384" fmla="*/ 877538 w 6239431"/>
              <a:gd name="connsiteY1384" fmla="*/ 4739671 h 6477317"/>
              <a:gd name="connsiteX1385" fmla="*/ 884777 w 6239431"/>
              <a:gd name="connsiteY1385" fmla="*/ 4735480 h 6477317"/>
              <a:gd name="connsiteX1386" fmla="*/ 918877 w 6239431"/>
              <a:gd name="connsiteY1386" fmla="*/ 4676425 h 6477317"/>
              <a:gd name="connsiteX1387" fmla="*/ 918877 w 6239431"/>
              <a:gd name="connsiteY1387" fmla="*/ 4668043 h 6477317"/>
              <a:gd name="connsiteX1388" fmla="*/ 884777 w 6239431"/>
              <a:gd name="connsiteY1388" fmla="*/ 4608988 h 6477317"/>
              <a:gd name="connsiteX1389" fmla="*/ 877538 w 6239431"/>
              <a:gd name="connsiteY1389" fmla="*/ 4604892 h 6477317"/>
              <a:gd name="connsiteX1390" fmla="*/ 808863 w 6239431"/>
              <a:gd name="connsiteY1390" fmla="*/ 4604892 h 6477317"/>
              <a:gd name="connsiteX1391" fmla="*/ 801557 w 6239431"/>
              <a:gd name="connsiteY1391" fmla="*/ 4610979 h 6477317"/>
              <a:gd name="connsiteX1392" fmla="*/ 787089 w 6239431"/>
              <a:gd name="connsiteY1392" fmla="*/ 4602911 h 6477317"/>
              <a:gd name="connsiteX1393" fmla="*/ 795156 w 6239431"/>
              <a:gd name="connsiteY1393" fmla="*/ 4588443 h 6477317"/>
              <a:gd name="connsiteX1394" fmla="*/ 444722 w 6239431"/>
              <a:gd name="connsiteY1394" fmla="*/ 4574308 h 6477317"/>
              <a:gd name="connsiteX1395" fmla="*/ 509025 w 6239431"/>
              <a:gd name="connsiteY1395" fmla="*/ 4643269 h 6477317"/>
              <a:gd name="connsiteX1396" fmla="*/ 444722 w 6239431"/>
              <a:gd name="connsiteY1396" fmla="*/ 4707572 h 6477317"/>
              <a:gd name="connsiteX1397" fmla="*/ 440055 w 6239431"/>
              <a:gd name="connsiteY1397" fmla="*/ 4707572 h 6477317"/>
              <a:gd name="connsiteX1398" fmla="*/ 375752 w 6239431"/>
              <a:gd name="connsiteY1398" fmla="*/ 4638602 h 6477317"/>
              <a:gd name="connsiteX1399" fmla="*/ 444722 w 6239431"/>
              <a:gd name="connsiteY1399" fmla="*/ 4574308 h 6477317"/>
              <a:gd name="connsiteX1400" fmla="*/ 1483328 w 6239431"/>
              <a:gd name="connsiteY1400" fmla="*/ 4573841 h 6477317"/>
              <a:gd name="connsiteX1401" fmla="*/ 1490091 w 6239431"/>
              <a:gd name="connsiteY1401" fmla="*/ 4621466 h 6477317"/>
              <a:gd name="connsiteX1402" fmla="*/ 1463040 w 6239431"/>
              <a:gd name="connsiteY1402" fmla="*/ 4622799 h 6477317"/>
              <a:gd name="connsiteX1403" fmla="*/ 1457039 w 6239431"/>
              <a:gd name="connsiteY1403" fmla="*/ 4622799 h 6477317"/>
              <a:gd name="connsiteX1404" fmla="*/ 1458468 w 6239431"/>
              <a:gd name="connsiteY1404" fmla="*/ 4575174 h 6477317"/>
              <a:gd name="connsiteX1405" fmla="*/ 1483328 w 6239431"/>
              <a:gd name="connsiteY1405" fmla="*/ 4573841 h 6477317"/>
              <a:gd name="connsiteX1406" fmla="*/ 1422748 w 6239431"/>
              <a:gd name="connsiteY1406" fmla="*/ 4568698 h 6477317"/>
              <a:gd name="connsiteX1407" fmla="*/ 1447132 w 6239431"/>
              <a:gd name="connsiteY1407" fmla="*/ 4573650 h 6477317"/>
              <a:gd name="connsiteX1408" fmla="*/ 1441798 w 6239431"/>
              <a:gd name="connsiteY1408" fmla="*/ 4621371 h 6477317"/>
              <a:gd name="connsiteX1409" fmla="*/ 1409318 w 6239431"/>
              <a:gd name="connsiteY1409" fmla="*/ 4614894 h 6477317"/>
              <a:gd name="connsiteX1410" fmla="*/ 1518380 w 6239431"/>
              <a:gd name="connsiteY1410" fmla="*/ 4563936 h 6477317"/>
              <a:gd name="connsiteX1411" fmla="*/ 1536763 w 6239431"/>
              <a:gd name="connsiteY1411" fmla="*/ 4608322 h 6477317"/>
              <a:gd name="connsiteX1412" fmla="*/ 1505140 w 6239431"/>
              <a:gd name="connsiteY1412" fmla="*/ 4618323 h 6477317"/>
              <a:gd name="connsiteX1413" fmla="*/ 1494567 w 6239431"/>
              <a:gd name="connsiteY1413" fmla="*/ 4571460 h 6477317"/>
              <a:gd name="connsiteX1414" fmla="*/ 1518380 w 6239431"/>
              <a:gd name="connsiteY1414" fmla="*/ 4563936 h 6477317"/>
              <a:gd name="connsiteX1415" fmla="*/ 1389602 w 6239431"/>
              <a:gd name="connsiteY1415" fmla="*/ 4554029 h 6477317"/>
              <a:gd name="connsiteX1416" fmla="*/ 1411985 w 6239431"/>
              <a:gd name="connsiteY1416" fmla="*/ 4564887 h 6477317"/>
              <a:gd name="connsiteX1417" fmla="*/ 1394840 w 6239431"/>
              <a:gd name="connsiteY1417" fmla="*/ 4609846 h 6477317"/>
              <a:gd name="connsiteX1418" fmla="*/ 1365027 w 6239431"/>
              <a:gd name="connsiteY1418" fmla="*/ 4595463 h 6477317"/>
              <a:gd name="connsiteX1419" fmla="*/ 2501169 w 6239431"/>
              <a:gd name="connsiteY1419" fmla="*/ 4550791 h 6477317"/>
              <a:gd name="connsiteX1420" fmla="*/ 2417635 w 6239431"/>
              <a:gd name="connsiteY1420" fmla="*/ 4569841 h 6477317"/>
              <a:gd name="connsiteX1421" fmla="*/ 2417445 w 6239431"/>
              <a:gd name="connsiteY1421" fmla="*/ 4569746 h 6477317"/>
              <a:gd name="connsiteX1422" fmla="*/ 2377916 w 6239431"/>
              <a:gd name="connsiteY1422" fmla="*/ 4650804 h 6477317"/>
              <a:gd name="connsiteX1423" fmla="*/ 2444019 w 6239431"/>
              <a:gd name="connsiteY1423" fmla="*/ 4645470 h 6477317"/>
              <a:gd name="connsiteX1424" fmla="*/ 2501169 w 6239431"/>
              <a:gd name="connsiteY1424" fmla="*/ 4550791 h 6477317"/>
              <a:gd name="connsiteX1425" fmla="*/ 969740 w 6239431"/>
              <a:gd name="connsiteY1425" fmla="*/ 4547267 h 6477317"/>
              <a:gd name="connsiteX1426" fmla="*/ 1004601 w 6239431"/>
              <a:gd name="connsiteY1426" fmla="*/ 4547267 h 6477317"/>
              <a:gd name="connsiteX1427" fmla="*/ 1016031 w 6239431"/>
              <a:gd name="connsiteY1427" fmla="*/ 4553839 h 6477317"/>
              <a:gd name="connsiteX1428" fmla="*/ 1033462 w 6239431"/>
              <a:gd name="connsiteY1428" fmla="*/ 4584033 h 6477317"/>
              <a:gd name="connsiteX1429" fmla="*/ 1033462 w 6239431"/>
              <a:gd name="connsiteY1429" fmla="*/ 4597178 h 6477317"/>
              <a:gd name="connsiteX1430" fmla="*/ 1016031 w 6239431"/>
              <a:gd name="connsiteY1430" fmla="*/ 4627372 h 6477317"/>
              <a:gd name="connsiteX1431" fmla="*/ 1004601 w 6239431"/>
              <a:gd name="connsiteY1431" fmla="*/ 4633944 h 6477317"/>
              <a:gd name="connsiteX1432" fmla="*/ 969740 w 6239431"/>
              <a:gd name="connsiteY1432" fmla="*/ 4633944 h 6477317"/>
              <a:gd name="connsiteX1433" fmla="*/ 958405 w 6239431"/>
              <a:gd name="connsiteY1433" fmla="*/ 4627372 h 6477317"/>
              <a:gd name="connsiteX1434" fmla="*/ 940974 w 6239431"/>
              <a:gd name="connsiteY1434" fmla="*/ 4597178 h 6477317"/>
              <a:gd name="connsiteX1435" fmla="*/ 940974 w 6239431"/>
              <a:gd name="connsiteY1435" fmla="*/ 4584033 h 6477317"/>
              <a:gd name="connsiteX1436" fmla="*/ 958405 w 6239431"/>
              <a:gd name="connsiteY1436" fmla="*/ 4553839 h 6477317"/>
              <a:gd name="connsiteX1437" fmla="*/ 969740 w 6239431"/>
              <a:gd name="connsiteY1437" fmla="*/ 4547267 h 6477317"/>
              <a:gd name="connsiteX1438" fmla="*/ 1549908 w 6239431"/>
              <a:gd name="connsiteY1438" fmla="*/ 4546124 h 6477317"/>
              <a:gd name="connsiteX1439" fmla="*/ 1578483 w 6239431"/>
              <a:gd name="connsiteY1439" fmla="*/ 4584224 h 6477317"/>
              <a:gd name="connsiteX1440" fmla="*/ 1550670 w 6239431"/>
              <a:gd name="connsiteY1440" fmla="*/ 4602131 h 6477317"/>
              <a:gd name="connsiteX1441" fmla="*/ 1528762 w 6239431"/>
              <a:gd name="connsiteY1441" fmla="*/ 4559268 h 6477317"/>
              <a:gd name="connsiteX1442" fmla="*/ 1549908 w 6239431"/>
              <a:gd name="connsiteY1442" fmla="*/ 4546124 h 6477317"/>
              <a:gd name="connsiteX1443" fmla="*/ 2622137 w 6239431"/>
              <a:gd name="connsiteY1443" fmla="*/ 4536599 h 6477317"/>
              <a:gd name="connsiteX1444" fmla="*/ 2554700 w 6239431"/>
              <a:gd name="connsiteY1444" fmla="*/ 4543457 h 6477317"/>
              <a:gd name="connsiteX1445" fmla="*/ 2522601 w 6239431"/>
              <a:gd name="connsiteY1445" fmla="*/ 4547552 h 6477317"/>
              <a:gd name="connsiteX1446" fmla="*/ 2468403 w 6239431"/>
              <a:gd name="connsiteY1446" fmla="*/ 4643374 h 6477317"/>
              <a:gd name="connsiteX1447" fmla="*/ 2549461 w 6239431"/>
              <a:gd name="connsiteY1447" fmla="*/ 4635183 h 6477317"/>
              <a:gd name="connsiteX1448" fmla="*/ 2570892 w 6239431"/>
              <a:gd name="connsiteY1448" fmla="*/ 4632897 h 6477317"/>
              <a:gd name="connsiteX1449" fmla="*/ 2622137 w 6239431"/>
              <a:gd name="connsiteY1449" fmla="*/ 4536599 h 6477317"/>
              <a:gd name="connsiteX1450" fmla="*/ 1361123 w 6239431"/>
              <a:gd name="connsiteY1450" fmla="*/ 4531550 h 6477317"/>
              <a:gd name="connsiteX1451" fmla="*/ 1380173 w 6239431"/>
              <a:gd name="connsiteY1451" fmla="*/ 4547647 h 6477317"/>
              <a:gd name="connsiteX1452" fmla="*/ 1352360 w 6239431"/>
              <a:gd name="connsiteY1452" fmla="*/ 4586890 h 6477317"/>
              <a:gd name="connsiteX1453" fmla="*/ 1327023 w 6239431"/>
              <a:gd name="connsiteY1453" fmla="*/ 4565459 h 6477317"/>
              <a:gd name="connsiteX1454" fmla="*/ 2835306 w 6239431"/>
              <a:gd name="connsiteY1454" fmla="*/ 4531455 h 6477317"/>
              <a:gd name="connsiteX1455" fmla="*/ 2827020 w 6239431"/>
              <a:gd name="connsiteY1455" fmla="*/ 4674330 h 6477317"/>
              <a:gd name="connsiteX1456" fmla="*/ 2824448 w 6239431"/>
              <a:gd name="connsiteY1456" fmla="*/ 4681188 h 6477317"/>
              <a:gd name="connsiteX1457" fmla="*/ 2893695 w 6239431"/>
              <a:gd name="connsiteY1457" fmla="*/ 4720527 h 6477317"/>
              <a:gd name="connsiteX1458" fmla="*/ 2969895 w 6239431"/>
              <a:gd name="connsiteY1458" fmla="*/ 4765008 h 6477317"/>
              <a:gd name="connsiteX1459" fmla="*/ 2981706 w 6239431"/>
              <a:gd name="connsiteY1459" fmla="*/ 4631087 h 6477317"/>
              <a:gd name="connsiteX1460" fmla="*/ 2859214 w 6239431"/>
              <a:gd name="connsiteY1460" fmla="*/ 4544886 h 6477317"/>
              <a:gd name="connsiteX1461" fmla="*/ 2835306 w 6239431"/>
              <a:gd name="connsiteY1461" fmla="*/ 4531455 h 6477317"/>
              <a:gd name="connsiteX1462" fmla="*/ 955643 w 6239431"/>
              <a:gd name="connsiteY1462" fmla="*/ 4526121 h 6477317"/>
              <a:gd name="connsiteX1463" fmla="*/ 946118 w 6239431"/>
              <a:gd name="connsiteY1463" fmla="*/ 4531741 h 6477317"/>
              <a:gd name="connsiteX1464" fmla="*/ 913733 w 6239431"/>
              <a:gd name="connsiteY1464" fmla="*/ 4587938 h 6477317"/>
              <a:gd name="connsiteX1465" fmla="*/ 913638 w 6239431"/>
              <a:gd name="connsiteY1465" fmla="*/ 4599178 h 6477317"/>
              <a:gd name="connsiteX1466" fmla="*/ 946023 w 6239431"/>
              <a:gd name="connsiteY1466" fmla="*/ 4655280 h 6477317"/>
              <a:gd name="connsiteX1467" fmla="*/ 955548 w 6239431"/>
              <a:gd name="connsiteY1467" fmla="*/ 4660900 h 6477317"/>
              <a:gd name="connsiteX1468" fmla="*/ 1020413 w 6239431"/>
              <a:gd name="connsiteY1468" fmla="*/ 4660900 h 6477317"/>
              <a:gd name="connsiteX1469" fmla="*/ 1029938 w 6239431"/>
              <a:gd name="connsiteY1469" fmla="*/ 4655280 h 6477317"/>
              <a:gd name="connsiteX1470" fmla="*/ 1062323 w 6239431"/>
              <a:gd name="connsiteY1470" fmla="*/ 4599178 h 6477317"/>
              <a:gd name="connsiteX1471" fmla="*/ 1062323 w 6239431"/>
              <a:gd name="connsiteY1471" fmla="*/ 4587844 h 6477317"/>
              <a:gd name="connsiteX1472" fmla="*/ 1029938 w 6239431"/>
              <a:gd name="connsiteY1472" fmla="*/ 4531741 h 6477317"/>
              <a:gd name="connsiteX1473" fmla="*/ 1020413 w 6239431"/>
              <a:gd name="connsiteY1473" fmla="*/ 4526121 h 6477317"/>
              <a:gd name="connsiteX1474" fmla="*/ 2785015 w 6239431"/>
              <a:gd name="connsiteY1474" fmla="*/ 4523454 h 6477317"/>
              <a:gd name="connsiteX1475" fmla="*/ 2642901 w 6239431"/>
              <a:gd name="connsiteY1475" fmla="*/ 4534599 h 6477317"/>
              <a:gd name="connsiteX1476" fmla="*/ 2595276 w 6239431"/>
              <a:gd name="connsiteY1476" fmla="*/ 4630420 h 6477317"/>
              <a:gd name="connsiteX1477" fmla="*/ 2616517 w 6239431"/>
              <a:gd name="connsiteY1477" fmla="*/ 4628515 h 6477317"/>
              <a:gd name="connsiteX1478" fmla="*/ 2807017 w 6239431"/>
              <a:gd name="connsiteY1478" fmla="*/ 4673092 h 6477317"/>
              <a:gd name="connsiteX1479" fmla="*/ 2808732 w 6239431"/>
              <a:gd name="connsiteY1479" fmla="*/ 4668711 h 6477317"/>
              <a:gd name="connsiteX1480" fmla="*/ 2815875 w 6239431"/>
              <a:gd name="connsiteY1480" fmla="*/ 4525836 h 6477317"/>
              <a:gd name="connsiteX1481" fmla="*/ 2785015 w 6239431"/>
              <a:gd name="connsiteY1481" fmla="*/ 4523454 h 6477317"/>
              <a:gd name="connsiteX1482" fmla="*/ 1575911 w 6239431"/>
              <a:gd name="connsiteY1482" fmla="*/ 4520978 h 6477317"/>
              <a:gd name="connsiteX1483" fmla="*/ 1613535 w 6239431"/>
              <a:gd name="connsiteY1483" fmla="*/ 4550982 h 6477317"/>
              <a:gd name="connsiteX1484" fmla="*/ 1590770 w 6239431"/>
              <a:gd name="connsiteY1484" fmla="*/ 4574984 h 6477317"/>
              <a:gd name="connsiteX1485" fmla="*/ 1558766 w 6239431"/>
              <a:gd name="connsiteY1485" fmla="*/ 4539076 h 6477317"/>
              <a:gd name="connsiteX1486" fmla="*/ 1575911 w 6239431"/>
              <a:gd name="connsiteY1486" fmla="*/ 4520978 h 6477317"/>
              <a:gd name="connsiteX1487" fmla="*/ 955548 w 6239431"/>
              <a:gd name="connsiteY1487" fmla="*/ 4518501 h 6477317"/>
              <a:gd name="connsiteX1488" fmla="*/ 1020413 w 6239431"/>
              <a:gd name="connsiteY1488" fmla="*/ 4518501 h 6477317"/>
              <a:gd name="connsiteX1489" fmla="*/ 1037273 w 6239431"/>
              <a:gd name="connsiteY1489" fmla="*/ 4528026 h 6477317"/>
              <a:gd name="connsiteX1490" fmla="*/ 1069753 w 6239431"/>
              <a:gd name="connsiteY1490" fmla="*/ 4584224 h 6477317"/>
              <a:gd name="connsiteX1491" fmla="*/ 1069753 w 6239431"/>
              <a:gd name="connsiteY1491" fmla="*/ 4603274 h 6477317"/>
              <a:gd name="connsiteX1492" fmla="*/ 1037273 w 6239431"/>
              <a:gd name="connsiteY1492" fmla="*/ 4659471 h 6477317"/>
              <a:gd name="connsiteX1493" fmla="*/ 1020413 w 6239431"/>
              <a:gd name="connsiteY1493" fmla="*/ 4668996 h 6477317"/>
              <a:gd name="connsiteX1494" fmla="*/ 955929 w 6239431"/>
              <a:gd name="connsiteY1494" fmla="*/ 4668996 h 6477317"/>
              <a:gd name="connsiteX1495" fmla="*/ 938974 w 6239431"/>
              <a:gd name="connsiteY1495" fmla="*/ 4659471 h 6477317"/>
              <a:gd name="connsiteX1496" fmla="*/ 906113 w 6239431"/>
              <a:gd name="connsiteY1496" fmla="*/ 4603274 h 6477317"/>
              <a:gd name="connsiteX1497" fmla="*/ 906113 w 6239431"/>
              <a:gd name="connsiteY1497" fmla="*/ 4584224 h 6477317"/>
              <a:gd name="connsiteX1498" fmla="*/ 938594 w 6239431"/>
              <a:gd name="connsiteY1498" fmla="*/ 4528026 h 6477317"/>
              <a:gd name="connsiteX1499" fmla="*/ 955548 w 6239431"/>
              <a:gd name="connsiteY1499" fmla="*/ 4518501 h 6477317"/>
              <a:gd name="connsiteX1500" fmla="*/ 3008661 w 6239431"/>
              <a:gd name="connsiteY1500" fmla="*/ 4504500 h 6477317"/>
              <a:gd name="connsiteX1501" fmla="*/ 3006280 w 6239431"/>
              <a:gd name="connsiteY1501" fmla="*/ 4545838 h 6477317"/>
              <a:gd name="connsiteX1502" fmla="*/ 3001803 w 6239431"/>
              <a:gd name="connsiteY1502" fmla="*/ 4622038 h 6477317"/>
              <a:gd name="connsiteX1503" fmla="*/ 3199542 w 6239431"/>
              <a:gd name="connsiteY1503" fmla="*/ 4751388 h 6477317"/>
              <a:gd name="connsiteX1504" fmla="*/ 3212592 w 6239431"/>
              <a:gd name="connsiteY1504" fmla="*/ 4675188 h 6477317"/>
              <a:gd name="connsiteX1505" fmla="*/ 3214211 w 6239431"/>
              <a:gd name="connsiteY1505" fmla="*/ 4665663 h 6477317"/>
              <a:gd name="connsiteX1506" fmla="*/ 3213830 w 6239431"/>
              <a:gd name="connsiteY1506" fmla="*/ 4664996 h 6477317"/>
              <a:gd name="connsiteX1507" fmla="*/ 3008661 w 6239431"/>
              <a:gd name="connsiteY1507" fmla="*/ 4504500 h 6477317"/>
              <a:gd name="connsiteX1508" fmla="*/ 1339310 w 6239431"/>
              <a:gd name="connsiteY1508" fmla="*/ 4502690 h 6477317"/>
              <a:gd name="connsiteX1509" fmla="*/ 1353788 w 6239431"/>
              <a:gd name="connsiteY1509" fmla="*/ 4523073 h 6477317"/>
              <a:gd name="connsiteX1510" fmla="*/ 1316831 w 6239431"/>
              <a:gd name="connsiteY1510" fmla="*/ 4554124 h 6477317"/>
              <a:gd name="connsiteX1511" fmla="*/ 1297781 w 6239431"/>
              <a:gd name="connsiteY1511" fmla="*/ 4527074 h 6477317"/>
              <a:gd name="connsiteX1512" fmla="*/ 1594961 w 6239431"/>
              <a:gd name="connsiteY1512" fmla="*/ 4490117 h 6477317"/>
              <a:gd name="connsiteX1513" fmla="*/ 1638871 w 6239431"/>
              <a:gd name="connsiteY1513" fmla="*/ 4509738 h 6477317"/>
              <a:gd name="connsiteX1514" fmla="*/ 1622774 w 6239431"/>
              <a:gd name="connsiteY1514" fmla="*/ 4538789 h 6477317"/>
              <a:gd name="connsiteX1515" fmla="*/ 1582864 w 6239431"/>
              <a:gd name="connsiteY1515" fmla="*/ 4511929 h 6477317"/>
              <a:gd name="connsiteX1516" fmla="*/ 1594961 w 6239431"/>
              <a:gd name="connsiteY1516" fmla="*/ 4490117 h 6477317"/>
              <a:gd name="connsiteX1517" fmla="*/ 1325213 w 6239431"/>
              <a:gd name="connsiteY1517" fmla="*/ 4469352 h 6477317"/>
              <a:gd name="connsiteX1518" fmla="*/ 1334071 w 6239431"/>
              <a:gd name="connsiteY1518" fmla="*/ 4492593 h 6477317"/>
              <a:gd name="connsiteX1519" fmla="*/ 1290732 w 6239431"/>
              <a:gd name="connsiteY1519" fmla="*/ 4513453 h 6477317"/>
              <a:gd name="connsiteX1520" fmla="*/ 1278921 w 6239431"/>
              <a:gd name="connsiteY1520" fmla="*/ 4482496 h 6477317"/>
              <a:gd name="connsiteX1521" fmla="*/ 1605629 w 6239431"/>
              <a:gd name="connsiteY1521" fmla="*/ 4455541 h 6477317"/>
              <a:gd name="connsiteX1522" fmla="*/ 1653254 w 6239431"/>
              <a:gd name="connsiteY1522" fmla="*/ 4463637 h 6477317"/>
              <a:gd name="connsiteX1523" fmla="*/ 1644681 w 6239431"/>
              <a:gd name="connsiteY1523" fmla="*/ 4495641 h 6477317"/>
              <a:gd name="connsiteX1524" fmla="*/ 1599342 w 6239431"/>
              <a:gd name="connsiteY1524" fmla="*/ 4479639 h 6477317"/>
              <a:gd name="connsiteX1525" fmla="*/ 1605629 w 6239431"/>
              <a:gd name="connsiteY1525" fmla="*/ 4455541 h 6477317"/>
              <a:gd name="connsiteX1526" fmla="*/ 2511361 w 6239431"/>
              <a:gd name="connsiteY1526" fmla="*/ 4454494 h 6477317"/>
              <a:gd name="connsiteX1527" fmla="*/ 2488597 w 6239431"/>
              <a:gd name="connsiteY1527" fmla="*/ 4461066 h 6477317"/>
              <a:gd name="connsiteX1528" fmla="*/ 2470785 w 6239431"/>
              <a:gd name="connsiteY1528" fmla="*/ 4466304 h 6477317"/>
              <a:gd name="connsiteX1529" fmla="*/ 2446210 w 6239431"/>
              <a:gd name="connsiteY1529" fmla="*/ 4474210 h 6477317"/>
              <a:gd name="connsiteX1530" fmla="*/ 2446210 w 6239431"/>
              <a:gd name="connsiteY1530" fmla="*/ 4480211 h 6477317"/>
              <a:gd name="connsiteX1531" fmla="*/ 2445639 w 6239431"/>
              <a:gd name="connsiteY1531" fmla="*/ 4480211 h 6477317"/>
              <a:gd name="connsiteX1532" fmla="*/ 2427256 w 6239431"/>
              <a:gd name="connsiteY1532" fmla="*/ 4547457 h 6477317"/>
              <a:gd name="connsiteX1533" fmla="*/ 2507742 w 6239431"/>
              <a:gd name="connsiteY1533" fmla="*/ 4530694 h 6477317"/>
              <a:gd name="connsiteX1534" fmla="*/ 2511361 w 6239431"/>
              <a:gd name="connsiteY1534" fmla="*/ 4454494 h 6477317"/>
              <a:gd name="connsiteX1535" fmla="*/ 1319498 w 6239431"/>
              <a:gd name="connsiteY1535" fmla="*/ 4433443 h 6477317"/>
              <a:gd name="connsiteX1536" fmla="*/ 1322260 w 6239431"/>
              <a:gd name="connsiteY1536" fmla="*/ 4458208 h 6477317"/>
              <a:gd name="connsiteX1537" fmla="*/ 1275588 w 6239431"/>
              <a:gd name="connsiteY1537" fmla="*/ 4467638 h 6477317"/>
              <a:gd name="connsiteX1538" fmla="*/ 1271873 w 6239431"/>
              <a:gd name="connsiteY1538" fmla="*/ 4434681 h 6477317"/>
              <a:gd name="connsiteX1539" fmla="*/ 360426 w 6239431"/>
              <a:gd name="connsiteY1539" fmla="*/ 4429538 h 6477317"/>
              <a:gd name="connsiteX1540" fmla="*/ 344995 w 6239431"/>
              <a:gd name="connsiteY1540" fmla="*/ 4443063 h 6477317"/>
              <a:gd name="connsiteX1541" fmla="*/ 348043 w 6239431"/>
              <a:gd name="connsiteY1541" fmla="*/ 4454588 h 6477317"/>
              <a:gd name="connsiteX1542" fmla="*/ 358330 w 6239431"/>
              <a:gd name="connsiteY1542" fmla="*/ 4460684 h 6477317"/>
              <a:gd name="connsiteX1543" fmla="*/ 369855 w 6239431"/>
              <a:gd name="connsiteY1543" fmla="*/ 4457636 h 6477317"/>
              <a:gd name="connsiteX1544" fmla="*/ 375951 w 6239431"/>
              <a:gd name="connsiteY1544" fmla="*/ 4447254 h 6477317"/>
              <a:gd name="connsiteX1545" fmla="*/ 362521 w 6239431"/>
              <a:gd name="connsiteY1545" fmla="*/ 4429633 h 6477317"/>
              <a:gd name="connsiteX1546" fmla="*/ 364207 w 6239431"/>
              <a:gd name="connsiteY1546" fmla="*/ 4420546 h 6477317"/>
              <a:gd name="connsiteX1547" fmla="*/ 385476 w 6239431"/>
              <a:gd name="connsiteY1547" fmla="*/ 4448778 h 6477317"/>
              <a:gd name="connsiteX1548" fmla="*/ 360616 w 6239431"/>
              <a:gd name="connsiteY1548" fmla="*/ 4470495 h 6477317"/>
              <a:gd name="connsiteX1549" fmla="*/ 360426 w 6239431"/>
              <a:gd name="connsiteY1549" fmla="*/ 4470305 h 6477317"/>
              <a:gd name="connsiteX1550" fmla="*/ 356901 w 6239431"/>
              <a:gd name="connsiteY1550" fmla="*/ 4470305 h 6477317"/>
              <a:gd name="connsiteX1551" fmla="*/ 335680 w 6239431"/>
              <a:gd name="connsiteY1551" fmla="*/ 4441768 h 6477317"/>
              <a:gd name="connsiteX1552" fmla="*/ 364207 w 6239431"/>
              <a:gd name="connsiteY1552" fmla="*/ 4420546 h 6477317"/>
              <a:gd name="connsiteX1553" fmla="*/ 1655159 w 6239431"/>
              <a:gd name="connsiteY1553" fmla="*/ 4415345 h 6477317"/>
              <a:gd name="connsiteX1554" fmla="*/ 1655159 w 6239431"/>
              <a:gd name="connsiteY1554" fmla="*/ 4448492 h 6477317"/>
              <a:gd name="connsiteX1555" fmla="*/ 1607534 w 6239431"/>
              <a:gd name="connsiteY1555" fmla="*/ 4444301 h 6477317"/>
              <a:gd name="connsiteX1556" fmla="*/ 1607534 w 6239431"/>
              <a:gd name="connsiteY1556" fmla="*/ 4419346 h 6477317"/>
              <a:gd name="connsiteX1557" fmla="*/ 2638901 w 6239431"/>
              <a:gd name="connsiteY1557" fmla="*/ 4414202 h 6477317"/>
              <a:gd name="connsiteX1558" fmla="*/ 2529744 w 6239431"/>
              <a:gd name="connsiteY1558" fmla="*/ 4448874 h 6477317"/>
              <a:gd name="connsiteX1559" fmla="*/ 2526697 w 6239431"/>
              <a:gd name="connsiteY1559" fmla="*/ 4527741 h 6477317"/>
              <a:gd name="connsiteX1560" fmla="*/ 2552319 w 6239431"/>
              <a:gd name="connsiteY1560" fmla="*/ 4524502 h 6477317"/>
              <a:gd name="connsiteX1561" fmla="*/ 2628519 w 6239431"/>
              <a:gd name="connsiteY1561" fmla="*/ 4516787 h 6477317"/>
              <a:gd name="connsiteX1562" fmla="*/ 2638901 w 6239431"/>
              <a:gd name="connsiteY1562" fmla="*/ 4467828 h 6477317"/>
              <a:gd name="connsiteX1563" fmla="*/ 2638901 w 6239431"/>
              <a:gd name="connsiteY1563" fmla="*/ 4414202 h 6477317"/>
              <a:gd name="connsiteX1564" fmla="*/ 1277397 w 6239431"/>
              <a:gd name="connsiteY1564" fmla="*/ 4386580 h 6477317"/>
              <a:gd name="connsiteX1565" fmla="*/ 1324260 w 6239431"/>
              <a:gd name="connsiteY1565" fmla="*/ 4397438 h 6477317"/>
              <a:gd name="connsiteX1566" fmla="*/ 1320355 w 6239431"/>
              <a:gd name="connsiteY1566" fmla="*/ 4422012 h 6477317"/>
              <a:gd name="connsiteX1567" fmla="*/ 1272730 w 6239431"/>
              <a:gd name="connsiteY1567" fmla="*/ 4419441 h 6477317"/>
              <a:gd name="connsiteX1568" fmla="*/ 1277397 w 6239431"/>
              <a:gd name="connsiteY1568" fmla="*/ 4386580 h 6477317"/>
              <a:gd name="connsiteX1569" fmla="*/ 369874 w 6239431"/>
              <a:gd name="connsiteY1569" fmla="*/ 4378379 h 6477317"/>
              <a:gd name="connsiteX1570" fmla="*/ 427872 w 6239431"/>
              <a:gd name="connsiteY1570" fmla="*/ 4454588 h 6477317"/>
              <a:gd name="connsiteX1571" fmla="*/ 427862 w 6239431"/>
              <a:gd name="connsiteY1571" fmla="*/ 4454683 h 6477317"/>
              <a:gd name="connsiteX1572" fmla="*/ 411622 w 6239431"/>
              <a:gd name="connsiteY1572" fmla="*/ 4467019 h 6477317"/>
              <a:gd name="connsiteX1573" fmla="*/ 399287 w 6239431"/>
              <a:gd name="connsiteY1573" fmla="*/ 4450778 h 6477317"/>
              <a:gd name="connsiteX1574" fmla="*/ 367512 w 6239431"/>
              <a:gd name="connsiteY1574" fmla="*/ 4405611 h 6477317"/>
              <a:gd name="connsiteX1575" fmla="*/ 322344 w 6239431"/>
              <a:gd name="connsiteY1575" fmla="*/ 4437386 h 6477317"/>
              <a:gd name="connsiteX1576" fmla="*/ 321944 w 6239431"/>
              <a:gd name="connsiteY1576" fmla="*/ 4440301 h 6477317"/>
              <a:gd name="connsiteX1577" fmla="*/ 329564 w 6239431"/>
              <a:gd name="connsiteY1577" fmla="*/ 4468876 h 6477317"/>
              <a:gd name="connsiteX1578" fmla="*/ 355377 w 6239431"/>
              <a:gd name="connsiteY1578" fmla="*/ 4483925 h 6477317"/>
              <a:gd name="connsiteX1579" fmla="*/ 368712 w 6239431"/>
              <a:gd name="connsiteY1579" fmla="*/ 4499166 h 6477317"/>
              <a:gd name="connsiteX1580" fmla="*/ 353472 w 6239431"/>
              <a:gd name="connsiteY1580" fmla="*/ 4512500 h 6477317"/>
              <a:gd name="connsiteX1581" fmla="*/ 353663 w 6239431"/>
              <a:gd name="connsiteY1581" fmla="*/ 4512596 h 6477317"/>
              <a:gd name="connsiteX1582" fmla="*/ 351662 w 6239431"/>
              <a:gd name="connsiteY1582" fmla="*/ 4512596 h 6477317"/>
              <a:gd name="connsiteX1583" fmla="*/ 293655 w 6239431"/>
              <a:gd name="connsiteY1583" fmla="*/ 4436386 h 6477317"/>
              <a:gd name="connsiteX1584" fmla="*/ 369874 w 6239431"/>
              <a:gd name="connsiteY1584" fmla="*/ 4378379 h 6477317"/>
              <a:gd name="connsiteX1585" fmla="*/ 1645348 w 6239431"/>
              <a:gd name="connsiteY1585" fmla="*/ 4367720 h 6477317"/>
              <a:gd name="connsiteX1586" fmla="*/ 1653540 w 6239431"/>
              <a:gd name="connsiteY1586" fmla="*/ 4399819 h 6477317"/>
              <a:gd name="connsiteX1587" fmla="*/ 1606105 w 6239431"/>
              <a:gd name="connsiteY1587" fmla="*/ 4407820 h 6477317"/>
              <a:gd name="connsiteX1588" fmla="*/ 1599914 w 6239431"/>
              <a:gd name="connsiteY1588" fmla="*/ 4383627 h 6477317"/>
              <a:gd name="connsiteX1589" fmla="*/ 1463897 w 6239431"/>
              <a:gd name="connsiteY1589" fmla="*/ 4364958 h 6477317"/>
              <a:gd name="connsiteX1590" fmla="*/ 1473422 w 6239431"/>
              <a:gd name="connsiteY1590" fmla="*/ 4374483 h 6477317"/>
              <a:gd name="connsiteX1591" fmla="*/ 1463897 w 6239431"/>
              <a:gd name="connsiteY1591" fmla="*/ 4384008 h 6477317"/>
              <a:gd name="connsiteX1592" fmla="*/ 1417320 w 6239431"/>
              <a:gd name="connsiteY1592" fmla="*/ 4430585 h 6477317"/>
              <a:gd name="connsiteX1593" fmla="*/ 1463897 w 6239431"/>
              <a:gd name="connsiteY1593" fmla="*/ 4477163 h 6477317"/>
              <a:gd name="connsiteX1594" fmla="*/ 1510474 w 6239431"/>
              <a:gd name="connsiteY1594" fmla="*/ 4430585 h 6477317"/>
              <a:gd name="connsiteX1595" fmla="*/ 1519999 w 6239431"/>
              <a:gd name="connsiteY1595" fmla="*/ 4421060 h 6477317"/>
              <a:gd name="connsiteX1596" fmla="*/ 1529524 w 6239431"/>
              <a:gd name="connsiteY1596" fmla="*/ 4430585 h 6477317"/>
              <a:gd name="connsiteX1597" fmla="*/ 1463897 w 6239431"/>
              <a:gd name="connsiteY1597" fmla="*/ 4496593 h 6477317"/>
              <a:gd name="connsiteX1598" fmla="*/ 1398079 w 6239431"/>
              <a:gd name="connsiteY1598" fmla="*/ 4430775 h 6477317"/>
              <a:gd name="connsiteX1599" fmla="*/ 1463897 w 6239431"/>
              <a:gd name="connsiteY1599" fmla="*/ 4364958 h 6477317"/>
              <a:gd name="connsiteX1600" fmla="*/ 2804065 w 6239431"/>
              <a:gd name="connsiteY1600" fmla="*/ 4347432 h 6477317"/>
              <a:gd name="connsiteX1601" fmla="*/ 2657570 w 6239431"/>
              <a:gd name="connsiteY1601" fmla="*/ 4408011 h 6477317"/>
              <a:gd name="connsiteX1602" fmla="*/ 2658141 w 6239431"/>
              <a:gd name="connsiteY1602" fmla="*/ 4470305 h 6477317"/>
              <a:gd name="connsiteX1603" fmla="*/ 2649188 w 6239431"/>
              <a:gd name="connsiteY1603" fmla="*/ 4515263 h 6477317"/>
              <a:gd name="connsiteX1604" fmla="*/ 2783776 w 6239431"/>
              <a:gd name="connsiteY1604" fmla="*/ 4504785 h 6477317"/>
              <a:gd name="connsiteX1605" fmla="*/ 2814828 w 6239431"/>
              <a:gd name="connsiteY1605" fmla="*/ 4506595 h 6477317"/>
              <a:gd name="connsiteX1606" fmla="*/ 2809303 w 6239431"/>
              <a:gd name="connsiteY1606" fmla="*/ 4424013 h 6477317"/>
              <a:gd name="connsiteX1607" fmla="*/ 2809303 w 6239431"/>
              <a:gd name="connsiteY1607" fmla="*/ 4423632 h 6477317"/>
              <a:gd name="connsiteX1608" fmla="*/ 2804065 w 6239431"/>
              <a:gd name="connsiteY1608" fmla="*/ 4347432 h 6477317"/>
              <a:gd name="connsiteX1609" fmla="*/ 1463897 w 6239431"/>
              <a:gd name="connsiteY1609" fmla="*/ 4342003 h 6477317"/>
              <a:gd name="connsiteX1610" fmla="*/ 1375029 w 6239431"/>
              <a:gd name="connsiteY1610" fmla="*/ 4430871 h 6477317"/>
              <a:gd name="connsiteX1611" fmla="*/ 1463897 w 6239431"/>
              <a:gd name="connsiteY1611" fmla="*/ 4519739 h 6477317"/>
              <a:gd name="connsiteX1612" fmla="*/ 1552765 w 6239431"/>
              <a:gd name="connsiteY1612" fmla="*/ 4430871 h 6477317"/>
              <a:gd name="connsiteX1613" fmla="*/ 1552765 w 6239431"/>
              <a:gd name="connsiteY1613" fmla="*/ 4430775 h 6477317"/>
              <a:gd name="connsiteX1614" fmla="*/ 1463897 w 6239431"/>
              <a:gd name="connsiteY1614" fmla="*/ 4342003 h 6477317"/>
              <a:gd name="connsiteX1615" fmla="*/ 1293971 w 6239431"/>
              <a:gd name="connsiteY1615" fmla="*/ 4341336 h 6477317"/>
              <a:gd name="connsiteX1616" fmla="*/ 1336643 w 6239431"/>
              <a:gd name="connsiteY1616" fmla="*/ 4363529 h 6477317"/>
              <a:gd name="connsiteX1617" fmla="*/ 1327022 w 6239431"/>
              <a:gd name="connsiteY1617" fmla="*/ 4386484 h 6477317"/>
              <a:gd name="connsiteX1618" fmla="*/ 1281207 w 6239431"/>
              <a:gd name="connsiteY1618" fmla="*/ 4371911 h 6477317"/>
              <a:gd name="connsiteX1619" fmla="*/ 1293971 w 6239431"/>
              <a:gd name="connsiteY1619" fmla="*/ 4341336 h 6477317"/>
              <a:gd name="connsiteX1620" fmla="*/ 1623917 w 6239431"/>
              <a:gd name="connsiteY1620" fmla="*/ 4324668 h 6477317"/>
              <a:gd name="connsiteX1621" fmla="*/ 1639919 w 6239431"/>
              <a:gd name="connsiteY1621" fmla="*/ 4353814 h 6477317"/>
              <a:gd name="connsiteX1622" fmla="*/ 1595914 w 6239431"/>
              <a:gd name="connsiteY1622" fmla="*/ 4373245 h 6477317"/>
              <a:gd name="connsiteX1623" fmla="*/ 1583912 w 6239431"/>
              <a:gd name="connsiteY1623" fmla="*/ 4351433 h 6477317"/>
              <a:gd name="connsiteX1624" fmla="*/ 1463897 w 6239431"/>
              <a:gd name="connsiteY1624" fmla="*/ 4322667 h 6477317"/>
              <a:gd name="connsiteX1625" fmla="*/ 1572006 w 6239431"/>
              <a:gd name="connsiteY1625" fmla="*/ 4430775 h 6477317"/>
              <a:gd name="connsiteX1626" fmla="*/ 1463897 w 6239431"/>
              <a:gd name="connsiteY1626" fmla="*/ 4538884 h 6477317"/>
              <a:gd name="connsiteX1627" fmla="*/ 1355788 w 6239431"/>
              <a:gd name="connsiteY1627" fmla="*/ 4430775 h 6477317"/>
              <a:gd name="connsiteX1628" fmla="*/ 1463897 w 6239431"/>
              <a:gd name="connsiteY1628" fmla="*/ 4322667 h 6477317"/>
              <a:gd name="connsiteX1629" fmla="*/ 2867691 w 6239431"/>
              <a:gd name="connsiteY1629" fmla="*/ 4312761 h 6477317"/>
              <a:gd name="connsiteX1630" fmla="*/ 2823115 w 6239431"/>
              <a:gd name="connsiteY1630" fmla="*/ 4337812 h 6477317"/>
              <a:gd name="connsiteX1631" fmla="*/ 2828829 w 6239431"/>
              <a:gd name="connsiteY1631" fmla="*/ 4422204 h 6477317"/>
              <a:gd name="connsiteX1632" fmla="*/ 2834735 w 6239431"/>
              <a:gd name="connsiteY1632" fmla="*/ 4511167 h 6477317"/>
              <a:gd name="connsiteX1633" fmla="*/ 2871025 w 6239431"/>
              <a:gd name="connsiteY1633" fmla="*/ 4530217 h 6477317"/>
              <a:gd name="connsiteX1634" fmla="*/ 2983611 w 6239431"/>
              <a:gd name="connsiteY1634" fmla="*/ 4609656 h 6477317"/>
              <a:gd name="connsiteX1635" fmla="*/ 2987421 w 6239431"/>
              <a:gd name="connsiteY1635" fmla="*/ 4544981 h 6477317"/>
              <a:gd name="connsiteX1636" fmla="*/ 2991040 w 6239431"/>
              <a:gd name="connsiteY1636" fmla="*/ 4484783 h 6477317"/>
              <a:gd name="connsiteX1637" fmla="*/ 2880836 w 6239431"/>
              <a:gd name="connsiteY1637" fmla="*/ 4335812 h 6477317"/>
              <a:gd name="connsiteX1638" fmla="*/ 2880265 w 6239431"/>
              <a:gd name="connsiteY1638" fmla="*/ 4335526 h 6477317"/>
              <a:gd name="connsiteX1639" fmla="*/ 2867691 w 6239431"/>
              <a:gd name="connsiteY1639" fmla="*/ 4312761 h 6477317"/>
              <a:gd name="connsiteX1640" fmla="*/ 1821466 w 6239431"/>
              <a:gd name="connsiteY1640" fmla="*/ 4305903 h 6477317"/>
              <a:gd name="connsiteX1641" fmla="*/ 1842992 w 6239431"/>
              <a:gd name="connsiteY1641" fmla="*/ 4336478 h 6477317"/>
              <a:gd name="connsiteX1642" fmla="*/ 1812036 w 6239431"/>
              <a:gd name="connsiteY1642" fmla="*/ 4358766 h 6477317"/>
              <a:gd name="connsiteX1643" fmla="*/ 1790033 w 6239431"/>
              <a:gd name="connsiteY1643" fmla="*/ 4327429 h 6477317"/>
              <a:gd name="connsiteX1644" fmla="*/ 2510694 w 6239431"/>
              <a:gd name="connsiteY1644" fmla="*/ 4302474 h 6477317"/>
              <a:gd name="connsiteX1645" fmla="*/ 2486025 w 6239431"/>
              <a:gd name="connsiteY1645" fmla="*/ 4311999 h 6477317"/>
              <a:gd name="connsiteX1646" fmla="*/ 2453925 w 6239431"/>
              <a:gd name="connsiteY1646" fmla="*/ 4329430 h 6477317"/>
              <a:gd name="connsiteX1647" fmla="*/ 2448973 w 6239431"/>
              <a:gd name="connsiteY1647" fmla="*/ 4430490 h 6477317"/>
              <a:gd name="connsiteX1648" fmla="*/ 2448401 w 6239431"/>
              <a:gd name="connsiteY1648" fmla="*/ 4430490 h 6477317"/>
              <a:gd name="connsiteX1649" fmla="*/ 2447639 w 6239431"/>
              <a:gd name="connsiteY1649" fmla="*/ 4453541 h 6477317"/>
              <a:gd name="connsiteX1650" fmla="*/ 2465641 w 6239431"/>
              <a:gd name="connsiteY1650" fmla="*/ 4447826 h 6477317"/>
              <a:gd name="connsiteX1651" fmla="*/ 2483643 w 6239431"/>
              <a:gd name="connsiteY1651" fmla="*/ 4442587 h 6477317"/>
              <a:gd name="connsiteX1652" fmla="*/ 2511742 w 6239431"/>
              <a:gd name="connsiteY1652" fmla="*/ 4434395 h 6477317"/>
              <a:gd name="connsiteX1653" fmla="*/ 2510694 w 6239431"/>
              <a:gd name="connsiteY1653" fmla="*/ 4302474 h 6477317"/>
              <a:gd name="connsiteX1654" fmla="*/ 1321689 w 6239431"/>
              <a:gd name="connsiteY1654" fmla="*/ 4301712 h 6477317"/>
              <a:gd name="connsiteX1655" fmla="*/ 1357407 w 6239431"/>
              <a:gd name="connsiteY1655" fmla="*/ 4333811 h 6477317"/>
              <a:gd name="connsiteX1656" fmla="*/ 1342453 w 6239431"/>
              <a:gd name="connsiteY1656" fmla="*/ 4353718 h 6477317"/>
              <a:gd name="connsiteX1657" fmla="*/ 1301686 w 6239431"/>
              <a:gd name="connsiteY1657" fmla="*/ 4328192 h 6477317"/>
              <a:gd name="connsiteX1658" fmla="*/ 1321689 w 6239431"/>
              <a:gd name="connsiteY1658" fmla="*/ 4301712 h 6477317"/>
              <a:gd name="connsiteX1659" fmla="*/ 1592389 w 6239431"/>
              <a:gd name="connsiteY1659" fmla="*/ 4288091 h 6477317"/>
              <a:gd name="connsiteX1660" fmla="*/ 1615154 w 6239431"/>
              <a:gd name="connsiteY1660" fmla="*/ 4312284 h 6477317"/>
              <a:gd name="connsiteX1661" fmla="*/ 1577435 w 6239431"/>
              <a:gd name="connsiteY1661" fmla="*/ 4342097 h 6477317"/>
              <a:gd name="connsiteX1662" fmla="*/ 1560290 w 6239431"/>
              <a:gd name="connsiteY1662" fmla="*/ 4324000 h 6477317"/>
              <a:gd name="connsiteX1663" fmla="*/ 1358360 w 6239431"/>
              <a:gd name="connsiteY1663" fmla="*/ 4270280 h 6477317"/>
              <a:gd name="connsiteX1664" fmla="*/ 1385030 w 6239431"/>
              <a:gd name="connsiteY1664" fmla="*/ 4310285 h 6477317"/>
              <a:gd name="connsiteX1665" fmla="*/ 1365504 w 6239431"/>
              <a:gd name="connsiteY1665" fmla="*/ 4325811 h 6477317"/>
              <a:gd name="connsiteX1666" fmla="*/ 1332452 w 6239431"/>
              <a:gd name="connsiteY1666" fmla="*/ 4290854 h 6477317"/>
              <a:gd name="connsiteX1667" fmla="*/ 1358360 w 6239431"/>
              <a:gd name="connsiteY1667" fmla="*/ 4270280 h 6477317"/>
              <a:gd name="connsiteX1668" fmla="*/ 2624804 w 6239431"/>
              <a:gd name="connsiteY1668" fmla="*/ 4268089 h 6477317"/>
              <a:gd name="connsiteX1669" fmla="*/ 2568225 w 6239431"/>
              <a:gd name="connsiteY1669" fmla="*/ 4284948 h 6477317"/>
              <a:gd name="connsiteX1670" fmla="*/ 2529459 w 6239431"/>
              <a:gd name="connsiteY1670" fmla="*/ 4296569 h 6477317"/>
              <a:gd name="connsiteX1671" fmla="*/ 2530602 w 6239431"/>
              <a:gd name="connsiteY1671" fmla="*/ 4428966 h 6477317"/>
              <a:gd name="connsiteX1672" fmla="*/ 2637663 w 6239431"/>
              <a:gd name="connsiteY1672" fmla="*/ 4394295 h 6477317"/>
              <a:gd name="connsiteX1673" fmla="*/ 2628138 w 6239431"/>
              <a:gd name="connsiteY1673" fmla="*/ 4299712 h 6477317"/>
              <a:gd name="connsiteX1674" fmla="*/ 2624804 w 6239431"/>
              <a:gd name="connsiteY1674" fmla="*/ 4268089 h 6477317"/>
              <a:gd name="connsiteX1675" fmla="*/ 1552670 w 6239431"/>
              <a:gd name="connsiteY1675" fmla="*/ 4260564 h 6477317"/>
              <a:gd name="connsiteX1676" fmla="*/ 1580768 w 6239431"/>
              <a:gd name="connsiteY1676" fmla="*/ 4278281 h 6477317"/>
              <a:gd name="connsiteX1677" fmla="*/ 1551717 w 6239431"/>
              <a:gd name="connsiteY1677" fmla="*/ 4316571 h 6477317"/>
              <a:gd name="connsiteX1678" fmla="*/ 1530667 w 6239431"/>
              <a:gd name="connsiteY1678" fmla="*/ 4303332 h 6477317"/>
              <a:gd name="connsiteX1679" fmla="*/ 1401794 w 6239431"/>
              <a:gd name="connsiteY1679" fmla="*/ 4248944 h 6477317"/>
              <a:gd name="connsiteX1680" fmla="*/ 1417605 w 6239431"/>
              <a:gd name="connsiteY1680" fmla="*/ 4294473 h 6477317"/>
              <a:gd name="connsiteX1681" fmla="*/ 1394840 w 6239431"/>
              <a:gd name="connsiteY1681" fmla="*/ 4304569 h 6477317"/>
              <a:gd name="connsiteX1682" fmla="*/ 1371504 w 6239431"/>
              <a:gd name="connsiteY1682" fmla="*/ 4262469 h 6477317"/>
              <a:gd name="connsiteX1683" fmla="*/ 1401794 w 6239431"/>
              <a:gd name="connsiteY1683" fmla="*/ 4248944 h 6477317"/>
              <a:gd name="connsiteX1684" fmla="*/ 1782413 w 6239431"/>
              <a:gd name="connsiteY1684" fmla="*/ 4245896 h 6477317"/>
              <a:gd name="connsiteX1685" fmla="*/ 1802701 w 6239431"/>
              <a:gd name="connsiteY1685" fmla="*/ 4277423 h 6477317"/>
              <a:gd name="connsiteX1686" fmla="*/ 1770411 w 6239431"/>
              <a:gd name="connsiteY1686" fmla="*/ 4298569 h 6477317"/>
              <a:gd name="connsiteX1687" fmla="*/ 1749742 w 6239431"/>
              <a:gd name="connsiteY1687" fmla="*/ 4266470 h 6477317"/>
              <a:gd name="connsiteX1688" fmla="*/ 1507426 w 6239431"/>
              <a:gd name="connsiteY1688" fmla="*/ 4243801 h 6477317"/>
              <a:gd name="connsiteX1689" fmla="*/ 1538954 w 6239431"/>
              <a:gd name="connsiteY1689" fmla="*/ 4253897 h 6477317"/>
              <a:gd name="connsiteX1690" fmla="*/ 1520380 w 6239431"/>
              <a:gd name="connsiteY1690" fmla="*/ 4298283 h 6477317"/>
              <a:gd name="connsiteX1691" fmla="*/ 1496663 w 6239431"/>
              <a:gd name="connsiteY1691" fmla="*/ 4290664 h 6477317"/>
              <a:gd name="connsiteX1692" fmla="*/ 1459325 w 6239431"/>
              <a:gd name="connsiteY1692" fmla="*/ 4239323 h 6477317"/>
              <a:gd name="connsiteX1693" fmla="*/ 1492472 w 6239431"/>
              <a:gd name="connsiteY1693" fmla="*/ 4241228 h 6477317"/>
              <a:gd name="connsiteX1694" fmla="*/ 1485519 w 6239431"/>
              <a:gd name="connsiteY1694" fmla="*/ 4288377 h 6477317"/>
              <a:gd name="connsiteX1695" fmla="*/ 1460659 w 6239431"/>
              <a:gd name="connsiteY1695" fmla="*/ 4286948 h 6477317"/>
              <a:gd name="connsiteX1696" fmla="*/ 1449228 w 6239431"/>
              <a:gd name="connsiteY1696" fmla="*/ 4239228 h 6477317"/>
              <a:gd name="connsiteX1697" fmla="*/ 1453133 w 6239431"/>
              <a:gd name="connsiteY1697" fmla="*/ 4286853 h 6477317"/>
              <a:gd name="connsiteX1698" fmla="*/ 1428559 w 6239431"/>
              <a:gd name="connsiteY1698" fmla="*/ 4291330 h 6477317"/>
              <a:gd name="connsiteX1699" fmla="*/ 1416462 w 6239431"/>
              <a:gd name="connsiteY1699" fmla="*/ 4244752 h 6477317"/>
              <a:gd name="connsiteX1700" fmla="*/ 1449228 w 6239431"/>
              <a:gd name="connsiteY1700" fmla="*/ 4239228 h 6477317"/>
              <a:gd name="connsiteX1701" fmla="*/ 294055 w 6239431"/>
              <a:gd name="connsiteY1701" fmla="*/ 4222445 h 6477317"/>
              <a:gd name="connsiteX1702" fmla="*/ 294131 w 6239431"/>
              <a:gd name="connsiteY1702" fmla="*/ 4222465 h 6477317"/>
              <a:gd name="connsiteX1703" fmla="*/ 312153 w 6239431"/>
              <a:gd name="connsiteY1703" fmla="*/ 4249792 h 6477317"/>
              <a:gd name="connsiteX1704" fmla="*/ 312134 w 6239431"/>
              <a:gd name="connsiteY1704" fmla="*/ 4249896 h 6477317"/>
              <a:gd name="connsiteX1705" fmla="*/ 284683 w 6239431"/>
              <a:gd name="connsiteY1705" fmla="*/ 4267975 h 6477317"/>
              <a:gd name="connsiteX1706" fmla="*/ 266604 w 6239431"/>
              <a:gd name="connsiteY1706" fmla="*/ 4240524 h 6477317"/>
              <a:gd name="connsiteX1707" fmla="*/ 294055 w 6239431"/>
              <a:gd name="connsiteY1707" fmla="*/ 4222445 h 6477317"/>
              <a:gd name="connsiteX1708" fmla="*/ 2819590 w 6239431"/>
              <a:gd name="connsiteY1708" fmla="*/ 4217511 h 6477317"/>
              <a:gd name="connsiteX1709" fmla="*/ 2821960 w 6239431"/>
              <a:gd name="connsiteY1709" fmla="*/ 4316261 h 6477317"/>
              <a:gd name="connsiteX1710" fmla="*/ 2821400 w 6239431"/>
              <a:gd name="connsiteY1710" fmla="*/ 4316571 h 6477317"/>
              <a:gd name="connsiteX1711" fmla="*/ 2821972 w 6239431"/>
              <a:gd name="connsiteY1711" fmla="*/ 4316762 h 6477317"/>
              <a:gd name="connsiteX1712" fmla="*/ 2821960 w 6239431"/>
              <a:gd name="connsiteY1712" fmla="*/ 4316261 h 6477317"/>
              <a:gd name="connsiteX1713" fmla="*/ 2858643 w 6239431"/>
              <a:gd name="connsiteY1713" fmla="*/ 4295997 h 6477317"/>
              <a:gd name="connsiteX1714" fmla="*/ 2819590 w 6239431"/>
              <a:gd name="connsiteY1714" fmla="*/ 4217511 h 6477317"/>
              <a:gd name="connsiteX1715" fmla="*/ 2800635 w 6239431"/>
              <a:gd name="connsiteY1715" fmla="*/ 4202652 h 6477317"/>
              <a:gd name="connsiteX1716" fmla="*/ 2643664 w 6239431"/>
              <a:gd name="connsiteY1716" fmla="*/ 4262279 h 6477317"/>
              <a:gd name="connsiteX1717" fmla="*/ 2647378 w 6239431"/>
              <a:gd name="connsiteY1717" fmla="*/ 4297712 h 6477317"/>
              <a:gd name="connsiteX1718" fmla="*/ 2656321 w 6239431"/>
              <a:gd name="connsiteY1718" fmla="*/ 4387608 h 6477317"/>
              <a:gd name="connsiteX1719" fmla="*/ 2656046 w 6239431"/>
              <a:gd name="connsiteY1719" fmla="*/ 4387723 h 6477317"/>
              <a:gd name="connsiteX1720" fmla="*/ 2656332 w 6239431"/>
              <a:gd name="connsiteY1720" fmla="*/ 4387723 h 6477317"/>
              <a:gd name="connsiteX1721" fmla="*/ 2656321 w 6239431"/>
              <a:gd name="connsiteY1721" fmla="*/ 4387608 h 6477317"/>
              <a:gd name="connsiteX1722" fmla="*/ 2803112 w 6239431"/>
              <a:gd name="connsiteY1722" fmla="*/ 4326477 h 6477317"/>
              <a:gd name="connsiteX1723" fmla="*/ 2800635 w 6239431"/>
              <a:gd name="connsiteY1723" fmla="*/ 4202652 h 6477317"/>
              <a:gd name="connsiteX1724" fmla="*/ 1745171 w 6239431"/>
              <a:gd name="connsiteY1724" fmla="*/ 4184364 h 6477317"/>
              <a:gd name="connsiteX1725" fmla="*/ 1764221 w 6239431"/>
              <a:gd name="connsiteY1725" fmla="*/ 4216653 h 6477317"/>
              <a:gd name="connsiteX1726" fmla="*/ 1731264 w 6239431"/>
              <a:gd name="connsiteY1726" fmla="*/ 4236370 h 6477317"/>
              <a:gd name="connsiteX1727" fmla="*/ 1712214 w 6239431"/>
              <a:gd name="connsiteY1727" fmla="*/ 4203414 h 6477317"/>
              <a:gd name="connsiteX1728" fmla="*/ 303085 w 6239431"/>
              <a:gd name="connsiteY1728" fmla="*/ 4179220 h 6477317"/>
              <a:gd name="connsiteX1729" fmla="*/ 314229 w 6239431"/>
              <a:gd name="connsiteY1729" fmla="*/ 4196079 h 6477317"/>
              <a:gd name="connsiteX1730" fmla="*/ 297370 w 6239431"/>
              <a:gd name="connsiteY1730" fmla="*/ 4207224 h 6477317"/>
              <a:gd name="connsiteX1731" fmla="*/ 251174 w 6239431"/>
              <a:gd name="connsiteY1731" fmla="*/ 4237494 h 6477317"/>
              <a:gd name="connsiteX1732" fmla="*/ 281444 w 6239431"/>
              <a:gd name="connsiteY1732" fmla="*/ 4283690 h 6477317"/>
              <a:gd name="connsiteX1733" fmla="*/ 327641 w 6239431"/>
              <a:gd name="connsiteY1733" fmla="*/ 4253420 h 6477317"/>
              <a:gd name="connsiteX1734" fmla="*/ 327660 w 6239431"/>
              <a:gd name="connsiteY1734" fmla="*/ 4253325 h 6477317"/>
              <a:gd name="connsiteX1735" fmla="*/ 345405 w 6239431"/>
              <a:gd name="connsiteY1735" fmla="*/ 4243381 h 6477317"/>
              <a:gd name="connsiteX1736" fmla="*/ 355758 w 6239431"/>
              <a:gd name="connsiteY1736" fmla="*/ 4259135 h 6477317"/>
              <a:gd name="connsiteX1737" fmla="*/ 289464 w 6239431"/>
              <a:gd name="connsiteY1737" fmla="*/ 4312570 h 6477317"/>
              <a:gd name="connsiteX1738" fmla="*/ 275749 w 6239431"/>
              <a:gd name="connsiteY1738" fmla="*/ 4311236 h 6477317"/>
              <a:gd name="connsiteX1739" fmla="*/ 231114 w 6239431"/>
              <a:gd name="connsiteY1739" fmla="*/ 4226502 h 6477317"/>
              <a:gd name="connsiteX1740" fmla="*/ 303085 w 6239431"/>
              <a:gd name="connsiteY1740" fmla="*/ 4179220 h 6477317"/>
              <a:gd name="connsiteX1741" fmla="*/ 2507265 w 6239431"/>
              <a:gd name="connsiteY1741" fmla="*/ 4145883 h 6477317"/>
              <a:gd name="connsiteX1742" fmla="*/ 2490311 w 6239431"/>
              <a:gd name="connsiteY1742" fmla="*/ 4152265 h 6477317"/>
              <a:gd name="connsiteX1743" fmla="*/ 2453259 w 6239431"/>
              <a:gd name="connsiteY1743" fmla="*/ 4176935 h 6477317"/>
              <a:gd name="connsiteX1744" fmla="*/ 2452687 w 6239431"/>
              <a:gd name="connsiteY1744" fmla="*/ 4176935 h 6477317"/>
              <a:gd name="connsiteX1745" fmla="*/ 2454592 w 6239431"/>
              <a:gd name="connsiteY1745" fmla="*/ 4307046 h 6477317"/>
              <a:gd name="connsiteX1746" fmla="*/ 2477833 w 6239431"/>
              <a:gd name="connsiteY1746" fmla="*/ 4294759 h 6477317"/>
              <a:gd name="connsiteX1747" fmla="*/ 2510409 w 6239431"/>
              <a:gd name="connsiteY1747" fmla="*/ 4282662 h 6477317"/>
              <a:gd name="connsiteX1748" fmla="*/ 2507265 w 6239431"/>
              <a:gd name="connsiteY1748" fmla="*/ 4145883 h 6477317"/>
              <a:gd name="connsiteX1749" fmla="*/ 1710404 w 6239431"/>
              <a:gd name="connsiteY1749" fmla="*/ 4122071 h 6477317"/>
              <a:gd name="connsiteX1750" fmla="*/ 1728025 w 6239431"/>
              <a:gd name="connsiteY1750" fmla="*/ 4155123 h 6477317"/>
              <a:gd name="connsiteX1751" fmla="*/ 1694688 w 6239431"/>
              <a:gd name="connsiteY1751" fmla="*/ 4173411 h 6477317"/>
              <a:gd name="connsiteX1752" fmla="*/ 1676590 w 6239431"/>
              <a:gd name="connsiteY1752" fmla="*/ 4139692 h 6477317"/>
              <a:gd name="connsiteX1753" fmla="*/ 2611088 w 6239431"/>
              <a:gd name="connsiteY1753" fmla="*/ 4111689 h 6477317"/>
              <a:gd name="connsiteX1754" fmla="*/ 2543556 w 6239431"/>
              <a:gd name="connsiteY1754" fmla="*/ 4134072 h 6477317"/>
              <a:gd name="connsiteX1755" fmla="*/ 2525649 w 6239431"/>
              <a:gd name="connsiteY1755" fmla="*/ 4139882 h 6477317"/>
              <a:gd name="connsiteX1756" fmla="*/ 2528792 w 6239431"/>
              <a:gd name="connsiteY1756" fmla="*/ 4277138 h 6477317"/>
              <a:gd name="connsiteX1757" fmla="*/ 2562796 w 6239431"/>
              <a:gd name="connsiteY1757" fmla="*/ 4267041 h 6477317"/>
              <a:gd name="connsiteX1758" fmla="*/ 2622804 w 6239431"/>
              <a:gd name="connsiteY1758" fmla="*/ 4249039 h 6477317"/>
              <a:gd name="connsiteX1759" fmla="*/ 2611088 w 6239431"/>
              <a:gd name="connsiteY1759" fmla="*/ 4111689 h 6477317"/>
              <a:gd name="connsiteX1760" fmla="*/ 1678400 w 6239431"/>
              <a:gd name="connsiteY1760" fmla="*/ 4057967 h 6477317"/>
              <a:gd name="connsiteX1761" fmla="*/ 1694783 w 6239431"/>
              <a:gd name="connsiteY1761" fmla="*/ 4091685 h 6477317"/>
              <a:gd name="connsiteX1762" fmla="*/ 1660684 w 6239431"/>
              <a:gd name="connsiteY1762" fmla="*/ 4108640 h 6477317"/>
              <a:gd name="connsiteX1763" fmla="*/ 1644015 w 6239431"/>
              <a:gd name="connsiteY1763" fmla="*/ 4074255 h 6477317"/>
              <a:gd name="connsiteX1764" fmla="*/ 2747772 w 6239431"/>
              <a:gd name="connsiteY1764" fmla="*/ 4055110 h 6477317"/>
              <a:gd name="connsiteX1765" fmla="*/ 2629757 w 6239431"/>
              <a:gd name="connsiteY1765" fmla="*/ 4105116 h 6477317"/>
              <a:gd name="connsiteX1766" fmla="*/ 2641377 w 6239431"/>
              <a:gd name="connsiteY1766" fmla="*/ 4243229 h 6477317"/>
              <a:gd name="connsiteX1767" fmla="*/ 2801874 w 6239431"/>
              <a:gd name="connsiteY1767" fmla="*/ 4180745 h 6477317"/>
              <a:gd name="connsiteX1768" fmla="*/ 2801588 w 6239431"/>
              <a:gd name="connsiteY1768" fmla="*/ 4180364 h 6477317"/>
              <a:gd name="connsiteX1769" fmla="*/ 2747772 w 6239431"/>
              <a:gd name="connsiteY1769" fmla="*/ 4055110 h 6477317"/>
              <a:gd name="connsiteX1770" fmla="*/ 1514342 w 6239431"/>
              <a:gd name="connsiteY1770" fmla="*/ 4046699 h 6477317"/>
              <a:gd name="connsiteX1771" fmla="*/ 1526572 w 6239431"/>
              <a:gd name="connsiteY1771" fmla="*/ 4049966 h 6477317"/>
              <a:gd name="connsiteX1772" fmla="*/ 1566481 w 6239431"/>
              <a:gd name="connsiteY1772" fmla="*/ 4119118 h 6477317"/>
              <a:gd name="connsiteX1773" fmla="*/ 1433227 w 6239431"/>
              <a:gd name="connsiteY1773" fmla="*/ 4119118 h 6477317"/>
              <a:gd name="connsiteX1774" fmla="*/ 1411510 w 6239431"/>
              <a:gd name="connsiteY1774" fmla="*/ 4132548 h 6477317"/>
              <a:gd name="connsiteX1775" fmla="*/ 1387840 w 6239431"/>
              <a:gd name="connsiteY1775" fmla="*/ 4114831 h 6477317"/>
              <a:gd name="connsiteX1776" fmla="*/ 1404576 w 6239431"/>
              <a:gd name="connsiteY1776" fmla="*/ 4084380 h 6477317"/>
              <a:gd name="connsiteX1777" fmla="*/ 1435037 w 6239431"/>
              <a:gd name="connsiteY1777" fmla="*/ 4101115 h 6477317"/>
              <a:gd name="connsiteX1778" fmla="*/ 1535335 w 6239431"/>
              <a:gd name="connsiteY1778" fmla="*/ 4101115 h 6477317"/>
              <a:gd name="connsiteX1779" fmla="*/ 1510951 w 6239431"/>
              <a:gd name="connsiteY1779" fmla="*/ 4059015 h 6477317"/>
              <a:gd name="connsiteX1780" fmla="*/ 1514285 w 6239431"/>
              <a:gd name="connsiteY1780" fmla="*/ 4046728 h 6477317"/>
              <a:gd name="connsiteX1781" fmla="*/ 1514342 w 6239431"/>
              <a:gd name="connsiteY1781" fmla="*/ 4046699 h 6477317"/>
              <a:gd name="connsiteX1782" fmla="*/ 2503170 w 6239431"/>
              <a:gd name="connsiteY1782" fmla="*/ 4000627 h 6477317"/>
              <a:gd name="connsiteX1783" fmla="*/ 2440305 w 6239431"/>
              <a:gd name="connsiteY1783" fmla="*/ 4073303 h 6477317"/>
              <a:gd name="connsiteX1784" fmla="*/ 2446115 w 6239431"/>
              <a:gd name="connsiteY1784" fmla="*/ 4098544 h 6477317"/>
              <a:gd name="connsiteX1785" fmla="*/ 2445543 w 6239431"/>
              <a:gd name="connsiteY1785" fmla="*/ 4098544 h 6477317"/>
              <a:gd name="connsiteX1786" fmla="*/ 2451735 w 6239431"/>
              <a:gd name="connsiteY1786" fmla="*/ 4153884 h 6477317"/>
              <a:gd name="connsiteX1787" fmla="*/ 2482596 w 6239431"/>
              <a:gd name="connsiteY1787" fmla="*/ 4134834 h 6477317"/>
              <a:gd name="connsiteX1788" fmla="*/ 2506789 w 6239431"/>
              <a:gd name="connsiteY1788" fmla="*/ 4125881 h 6477317"/>
              <a:gd name="connsiteX1789" fmla="*/ 2503170 w 6239431"/>
              <a:gd name="connsiteY1789" fmla="*/ 4000627 h 6477317"/>
              <a:gd name="connsiteX1790" fmla="*/ 213455 w 6239431"/>
              <a:gd name="connsiteY1790" fmla="*/ 3996150 h 6477317"/>
              <a:gd name="connsiteX1791" fmla="*/ 213455 w 6239431"/>
              <a:gd name="connsiteY1791" fmla="*/ 4047776 h 6477317"/>
              <a:gd name="connsiteX1792" fmla="*/ 265080 w 6239431"/>
              <a:gd name="connsiteY1792" fmla="*/ 4047776 h 6477317"/>
              <a:gd name="connsiteX1793" fmla="*/ 265080 w 6239431"/>
              <a:gd name="connsiteY1793" fmla="*/ 3996150 h 6477317"/>
              <a:gd name="connsiteX1794" fmla="*/ 1649063 w 6239431"/>
              <a:gd name="connsiteY1794" fmla="*/ 3992626 h 6477317"/>
              <a:gd name="connsiteX1795" fmla="*/ 1664017 w 6239431"/>
              <a:gd name="connsiteY1795" fmla="*/ 4027011 h 6477317"/>
              <a:gd name="connsiteX1796" fmla="*/ 1629251 w 6239431"/>
              <a:gd name="connsiteY1796" fmla="*/ 4042537 h 6477317"/>
              <a:gd name="connsiteX1797" fmla="*/ 1614011 w 6239431"/>
              <a:gd name="connsiteY1797" fmla="*/ 4007485 h 6477317"/>
              <a:gd name="connsiteX1798" fmla="*/ 202596 w 6239431"/>
              <a:gd name="connsiteY1798" fmla="*/ 3985292 h 6477317"/>
              <a:gd name="connsiteX1799" fmla="*/ 275939 w 6239431"/>
              <a:gd name="connsiteY1799" fmla="*/ 3985292 h 6477317"/>
              <a:gd name="connsiteX1800" fmla="*/ 275939 w 6239431"/>
              <a:gd name="connsiteY1800" fmla="*/ 4058634 h 6477317"/>
              <a:gd name="connsiteX1801" fmla="*/ 202596 w 6239431"/>
              <a:gd name="connsiteY1801" fmla="*/ 4058634 h 6477317"/>
              <a:gd name="connsiteX1802" fmla="*/ 2607945 w 6239431"/>
              <a:gd name="connsiteY1802" fmla="*/ 3950049 h 6477317"/>
              <a:gd name="connsiteX1803" fmla="*/ 2603087 w 6239431"/>
              <a:gd name="connsiteY1803" fmla="*/ 3951383 h 6477317"/>
              <a:gd name="connsiteX1804" fmla="*/ 2520981 w 6239431"/>
              <a:gd name="connsiteY1804" fmla="*/ 3979196 h 6477317"/>
              <a:gd name="connsiteX1805" fmla="*/ 2525077 w 6239431"/>
              <a:gd name="connsiteY1805" fmla="*/ 4120071 h 6477317"/>
              <a:gd name="connsiteX1806" fmla="*/ 2537745 w 6239431"/>
              <a:gd name="connsiteY1806" fmla="*/ 4115975 h 6477317"/>
              <a:gd name="connsiteX1807" fmla="*/ 2609945 w 6239431"/>
              <a:gd name="connsiteY1807" fmla="*/ 4091972 h 6477317"/>
              <a:gd name="connsiteX1808" fmla="*/ 2607945 w 6239431"/>
              <a:gd name="connsiteY1808" fmla="*/ 3950049 h 6477317"/>
              <a:gd name="connsiteX1809" fmla="*/ 349677 w 6239431"/>
              <a:gd name="connsiteY1809" fmla="*/ 3944307 h 6477317"/>
              <a:gd name="connsiteX1810" fmla="*/ 491314 w 6239431"/>
              <a:gd name="connsiteY1810" fmla="*/ 3944307 h 6477317"/>
              <a:gd name="connsiteX1811" fmla="*/ 491314 w 6239431"/>
              <a:gd name="connsiteY1811" fmla="*/ 3971453 h 6477317"/>
              <a:gd name="connsiteX1812" fmla="*/ 349677 w 6239431"/>
              <a:gd name="connsiteY1812" fmla="*/ 3971453 h 6477317"/>
              <a:gd name="connsiteX1813" fmla="*/ 1622393 w 6239431"/>
              <a:gd name="connsiteY1813" fmla="*/ 3926237 h 6477317"/>
              <a:gd name="connsiteX1814" fmla="*/ 1635918 w 6239431"/>
              <a:gd name="connsiteY1814" fmla="*/ 3961098 h 6477317"/>
              <a:gd name="connsiteX1815" fmla="*/ 1600580 w 6239431"/>
              <a:gd name="connsiteY1815" fmla="*/ 3975290 h 6477317"/>
              <a:gd name="connsiteX1816" fmla="*/ 1586769 w 6239431"/>
              <a:gd name="connsiteY1816" fmla="*/ 3939667 h 6477317"/>
              <a:gd name="connsiteX1817" fmla="*/ 2699194 w 6239431"/>
              <a:gd name="connsiteY1817" fmla="*/ 3922808 h 6477317"/>
              <a:gd name="connsiteX1818" fmla="*/ 2627757 w 6239431"/>
              <a:gd name="connsiteY1818" fmla="*/ 3944715 h 6477317"/>
              <a:gd name="connsiteX1819" fmla="*/ 2629281 w 6239431"/>
              <a:gd name="connsiteY1819" fmla="*/ 4084923 h 6477317"/>
              <a:gd name="connsiteX1820" fmla="*/ 2741199 w 6239431"/>
              <a:gd name="connsiteY1820" fmla="*/ 4037298 h 6477317"/>
              <a:gd name="connsiteX1821" fmla="*/ 2699766 w 6239431"/>
              <a:gd name="connsiteY1821" fmla="*/ 3922998 h 6477317"/>
              <a:gd name="connsiteX1822" fmla="*/ 2006441 w 6239431"/>
              <a:gd name="connsiteY1822" fmla="*/ 3914521 h 6477317"/>
              <a:gd name="connsiteX1823" fmla="*/ 1989582 w 6239431"/>
              <a:gd name="connsiteY1823" fmla="*/ 3931571 h 6477317"/>
              <a:gd name="connsiteX1824" fmla="*/ 2006537 w 6239431"/>
              <a:gd name="connsiteY1824" fmla="*/ 3948430 h 6477317"/>
              <a:gd name="connsiteX1825" fmla="*/ 2006632 w 6239431"/>
              <a:gd name="connsiteY1825" fmla="*/ 3948430 h 6477317"/>
              <a:gd name="connsiteX1826" fmla="*/ 2023491 w 6239431"/>
              <a:gd name="connsiteY1826" fmla="*/ 3931380 h 6477317"/>
              <a:gd name="connsiteX1827" fmla="*/ 2006441 w 6239431"/>
              <a:gd name="connsiteY1827" fmla="*/ 3914521 h 6477317"/>
              <a:gd name="connsiteX1828" fmla="*/ 1444371 w 6239431"/>
              <a:gd name="connsiteY1828" fmla="*/ 3907663 h 6477317"/>
              <a:gd name="connsiteX1829" fmla="*/ 1481328 w 6239431"/>
              <a:gd name="connsiteY1829" fmla="*/ 3971576 h 6477317"/>
              <a:gd name="connsiteX1830" fmla="*/ 1481994 w 6239431"/>
              <a:gd name="connsiteY1830" fmla="*/ 3973576 h 6477317"/>
              <a:gd name="connsiteX1831" fmla="*/ 1500035 w 6239431"/>
              <a:gd name="connsiteY1831" fmla="*/ 3981625 h 6477317"/>
              <a:gd name="connsiteX1832" fmla="*/ 1498368 w 6239431"/>
              <a:gd name="connsiteY1832" fmla="*/ 4016343 h 6477317"/>
              <a:gd name="connsiteX1833" fmla="*/ 1463659 w 6239431"/>
              <a:gd name="connsiteY1833" fmla="*/ 4014667 h 6477317"/>
              <a:gd name="connsiteX1834" fmla="*/ 1465326 w 6239431"/>
              <a:gd name="connsiteY1834" fmla="*/ 3979957 h 6477317"/>
              <a:gd name="connsiteX1835" fmla="*/ 1444371 w 6239431"/>
              <a:gd name="connsiteY1835" fmla="*/ 3943191 h 6477317"/>
              <a:gd name="connsiteX1836" fmla="*/ 1345692 w 6239431"/>
              <a:gd name="connsiteY1836" fmla="*/ 4114641 h 6477317"/>
              <a:gd name="connsiteX1837" fmla="*/ 1337881 w 6239431"/>
              <a:gd name="connsiteY1837" fmla="*/ 4119118 h 6477317"/>
              <a:gd name="connsiteX1838" fmla="*/ 1333405 w 6239431"/>
              <a:gd name="connsiteY1838" fmla="*/ 4117975 h 6477317"/>
              <a:gd name="connsiteX1839" fmla="*/ 1330071 w 6239431"/>
              <a:gd name="connsiteY1839" fmla="*/ 4105688 h 6477317"/>
              <a:gd name="connsiteX1840" fmla="*/ 213455 w 6239431"/>
              <a:gd name="connsiteY1840" fmla="*/ 3892232 h 6477317"/>
              <a:gd name="connsiteX1841" fmla="*/ 213455 w 6239431"/>
              <a:gd name="connsiteY1841" fmla="*/ 3943953 h 6477317"/>
              <a:gd name="connsiteX1842" fmla="*/ 265080 w 6239431"/>
              <a:gd name="connsiteY1842" fmla="*/ 3943953 h 6477317"/>
              <a:gd name="connsiteX1843" fmla="*/ 265080 w 6239431"/>
              <a:gd name="connsiteY1843" fmla="*/ 3892232 h 6477317"/>
              <a:gd name="connsiteX1844" fmla="*/ 349677 w 6239431"/>
              <a:gd name="connsiteY1844" fmla="*/ 3887729 h 6477317"/>
              <a:gd name="connsiteX1845" fmla="*/ 491314 w 6239431"/>
              <a:gd name="connsiteY1845" fmla="*/ 3887729 h 6477317"/>
              <a:gd name="connsiteX1846" fmla="*/ 491314 w 6239431"/>
              <a:gd name="connsiteY1846" fmla="*/ 3919733 h 6477317"/>
              <a:gd name="connsiteX1847" fmla="*/ 349677 w 6239431"/>
              <a:gd name="connsiteY1847" fmla="*/ 3919733 h 6477317"/>
              <a:gd name="connsiteX1848" fmla="*/ 202596 w 6239431"/>
              <a:gd name="connsiteY1848" fmla="*/ 3881374 h 6477317"/>
              <a:gd name="connsiteX1849" fmla="*/ 275939 w 6239431"/>
              <a:gd name="connsiteY1849" fmla="*/ 3881374 h 6477317"/>
              <a:gd name="connsiteX1850" fmla="*/ 275939 w 6239431"/>
              <a:gd name="connsiteY1850" fmla="*/ 3954811 h 6477317"/>
              <a:gd name="connsiteX1851" fmla="*/ 202596 w 6239431"/>
              <a:gd name="connsiteY1851" fmla="*/ 3954811 h 6477317"/>
              <a:gd name="connsiteX1852" fmla="*/ 2005535 w 6239431"/>
              <a:gd name="connsiteY1852" fmla="*/ 3875383 h 6477317"/>
              <a:gd name="connsiteX1853" fmla="*/ 2045132 w 6239431"/>
              <a:gd name="connsiteY1853" fmla="*/ 3891013 h 6477317"/>
              <a:gd name="connsiteX1854" fmla="*/ 2046446 w 6239431"/>
              <a:gd name="connsiteY1854" fmla="*/ 3969671 h 6477317"/>
              <a:gd name="connsiteX1855" fmla="*/ 2268855 w 6239431"/>
              <a:gd name="connsiteY1855" fmla="*/ 4274375 h 6477317"/>
              <a:gd name="connsiteX1856" fmla="*/ 2274789 w 6239431"/>
              <a:gd name="connsiteY1856" fmla="*/ 4289110 h 6477317"/>
              <a:gd name="connsiteX1857" fmla="*/ 2254853 w 6239431"/>
              <a:gd name="connsiteY1857" fmla="*/ 4307237 h 6477317"/>
              <a:gd name="connsiteX1858" fmla="*/ 2240852 w 6239431"/>
              <a:gd name="connsiteY1858" fmla="*/ 4300950 h 6477317"/>
              <a:gd name="connsiteX1859" fmla="*/ 2011299 w 6239431"/>
              <a:gd name="connsiteY1859" fmla="*/ 3986625 h 6477317"/>
              <a:gd name="connsiteX1860" fmla="*/ 2006537 w 6239431"/>
              <a:gd name="connsiteY1860" fmla="*/ 3986625 h 6477317"/>
              <a:gd name="connsiteX1861" fmla="*/ 1967789 w 6239431"/>
              <a:gd name="connsiteY1861" fmla="*/ 3970985 h 6477317"/>
              <a:gd name="connsiteX1862" fmla="*/ 1966474 w 6239431"/>
              <a:gd name="connsiteY1862" fmla="*/ 3892328 h 6477317"/>
              <a:gd name="connsiteX1863" fmla="*/ 2005535 w 6239431"/>
              <a:gd name="connsiteY1863" fmla="*/ 3875383 h 6477317"/>
              <a:gd name="connsiteX1864" fmla="*/ 1598485 w 6239431"/>
              <a:gd name="connsiteY1864" fmla="*/ 3858705 h 6477317"/>
              <a:gd name="connsiteX1865" fmla="*/ 1610582 w 6239431"/>
              <a:gd name="connsiteY1865" fmla="*/ 3894138 h 6477317"/>
              <a:gd name="connsiteX1866" fmla="*/ 1574673 w 6239431"/>
              <a:gd name="connsiteY1866" fmla="*/ 3906901 h 6477317"/>
              <a:gd name="connsiteX1867" fmla="*/ 1562290 w 6239431"/>
              <a:gd name="connsiteY1867" fmla="*/ 3870706 h 6477317"/>
              <a:gd name="connsiteX1868" fmla="*/ 466644 w 6239431"/>
              <a:gd name="connsiteY1868" fmla="*/ 3834008 h 6477317"/>
              <a:gd name="connsiteX1869" fmla="*/ 491314 w 6239431"/>
              <a:gd name="connsiteY1869" fmla="*/ 3834008 h 6477317"/>
              <a:gd name="connsiteX1870" fmla="*/ 491314 w 6239431"/>
              <a:gd name="connsiteY1870" fmla="*/ 3861154 h 6477317"/>
              <a:gd name="connsiteX1871" fmla="*/ 466644 w 6239431"/>
              <a:gd name="connsiteY1871" fmla="*/ 3861154 h 6477317"/>
              <a:gd name="connsiteX1872" fmla="*/ 349677 w 6239431"/>
              <a:gd name="connsiteY1872" fmla="*/ 3834008 h 6477317"/>
              <a:gd name="connsiteX1873" fmla="*/ 439212 w 6239431"/>
              <a:gd name="connsiteY1873" fmla="*/ 3834008 h 6477317"/>
              <a:gd name="connsiteX1874" fmla="*/ 439212 w 6239431"/>
              <a:gd name="connsiteY1874" fmla="*/ 3861154 h 6477317"/>
              <a:gd name="connsiteX1875" fmla="*/ 349677 w 6239431"/>
              <a:gd name="connsiteY1875" fmla="*/ 3861154 h 6477317"/>
              <a:gd name="connsiteX1876" fmla="*/ 2497836 w 6239431"/>
              <a:gd name="connsiteY1876" fmla="*/ 3832701 h 6477317"/>
              <a:gd name="connsiteX1877" fmla="*/ 2396775 w 6239431"/>
              <a:gd name="connsiteY1877" fmla="*/ 3956526 h 6477317"/>
              <a:gd name="connsiteX1878" fmla="*/ 2396204 w 6239431"/>
              <a:gd name="connsiteY1878" fmla="*/ 3956526 h 6477317"/>
              <a:gd name="connsiteX1879" fmla="*/ 2433542 w 6239431"/>
              <a:gd name="connsiteY1879" fmla="*/ 4052538 h 6477317"/>
              <a:gd name="connsiteX1880" fmla="*/ 2501360 w 6239431"/>
              <a:gd name="connsiteY1880" fmla="*/ 3972623 h 6477317"/>
              <a:gd name="connsiteX1881" fmla="*/ 2502217 w 6239431"/>
              <a:gd name="connsiteY1881" fmla="*/ 3971481 h 6477317"/>
              <a:gd name="connsiteX1882" fmla="*/ 2499741 w 6239431"/>
              <a:gd name="connsiteY1882" fmla="*/ 3892804 h 6477317"/>
              <a:gd name="connsiteX1883" fmla="*/ 2497836 w 6239431"/>
              <a:gd name="connsiteY1883" fmla="*/ 3832701 h 6477317"/>
              <a:gd name="connsiteX1884" fmla="*/ 2628995 w 6239431"/>
              <a:gd name="connsiteY1884" fmla="*/ 3794887 h 6477317"/>
              <a:gd name="connsiteX1885" fmla="*/ 2516505 w 6239431"/>
              <a:gd name="connsiteY1885" fmla="*/ 3818509 h 6477317"/>
              <a:gd name="connsiteX1886" fmla="*/ 2518791 w 6239431"/>
              <a:gd name="connsiteY1886" fmla="*/ 3891851 h 6477317"/>
              <a:gd name="connsiteX1887" fmla="*/ 2520886 w 6239431"/>
              <a:gd name="connsiteY1887" fmla="*/ 3957193 h 6477317"/>
              <a:gd name="connsiteX1888" fmla="*/ 2598801 w 6239431"/>
              <a:gd name="connsiteY1888" fmla="*/ 3932523 h 6477317"/>
              <a:gd name="connsiteX1889" fmla="*/ 2609469 w 6239431"/>
              <a:gd name="connsiteY1889" fmla="*/ 3929761 h 6477317"/>
              <a:gd name="connsiteX1890" fmla="*/ 2628995 w 6239431"/>
              <a:gd name="connsiteY1890" fmla="*/ 3794887 h 6477317"/>
              <a:gd name="connsiteX1891" fmla="*/ 1577244 w 6239431"/>
              <a:gd name="connsiteY1891" fmla="*/ 3790315 h 6477317"/>
              <a:gd name="connsiteX1892" fmla="*/ 1587912 w 6239431"/>
              <a:gd name="connsiteY1892" fmla="*/ 3826224 h 6477317"/>
              <a:gd name="connsiteX1893" fmla="*/ 1551527 w 6239431"/>
              <a:gd name="connsiteY1893" fmla="*/ 3837463 h 6477317"/>
              <a:gd name="connsiteX1894" fmla="*/ 1540573 w 6239431"/>
              <a:gd name="connsiteY1894" fmla="*/ 3800792 h 6477317"/>
              <a:gd name="connsiteX1895" fmla="*/ 1272063 w 6239431"/>
              <a:gd name="connsiteY1895" fmla="*/ 3789172 h 6477317"/>
              <a:gd name="connsiteX1896" fmla="*/ 1433988 w 6239431"/>
              <a:gd name="connsiteY1896" fmla="*/ 3789172 h 6477317"/>
              <a:gd name="connsiteX1897" fmla="*/ 1438751 w 6239431"/>
              <a:gd name="connsiteY1897" fmla="*/ 3793934 h 6477317"/>
              <a:gd name="connsiteX1898" fmla="*/ 1433988 w 6239431"/>
              <a:gd name="connsiteY1898" fmla="*/ 3798697 h 6477317"/>
              <a:gd name="connsiteX1899" fmla="*/ 1272063 w 6239431"/>
              <a:gd name="connsiteY1899" fmla="*/ 3798697 h 6477317"/>
              <a:gd name="connsiteX1900" fmla="*/ 1272920 w 6239431"/>
              <a:gd name="connsiteY1900" fmla="*/ 3793934 h 6477317"/>
              <a:gd name="connsiteX1901" fmla="*/ 1272063 w 6239431"/>
              <a:gd name="connsiteY1901" fmla="*/ 3789172 h 6477317"/>
              <a:gd name="connsiteX1902" fmla="*/ 1080421 w 6239431"/>
              <a:gd name="connsiteY1902" fmla="*/ 3779742 h 6477317"/>
              <a:gd name="connsiteX1903" fmla="*/ 1258538 w 6239431"/>
              <a:gd name="connsiteY1903" fmla="*/ 3779742 h 6477317"/>
              <a:gd name="connsiteX1904" fmla="*/ 1271178 w 6239431"/>
              <a:gd name="connsiteY1904" fmla="*/ 3795677 h 6477317"/>
              <a:gd name="connsiteX1905" fmla="*/ 1258538 w 6239431"/>
              <a:gd name="connsiteY1905" fmla="*/ 3808317 h 6477317"/>
              <a:gd name="connsiteX1906" fmla="*/ 1080421 w 6239431"/>
              <a:gd name="connsiteY1906" fmla="*/ 3808317 h 6477317"/>
              <a:gd name="connsiteX1907" fmla="*/ 1067781 w 6239431"/>
              <a:gd name="connsiteY1907" fmla="*/ 3792381 h 6477317"/>
              <a:gd name="connsiteX1908" fmla="*/ 1080421 w 6239431"/>
              <a:gd name="connsiteY1908" fmla="*/ 3779742 h 6477317"/>
              <a:gd name="connsiteX1909" fmla="*/ 349677 w 6239431"/>
              <a:gd name="connsiteY1909" fmla="*/ 3773238 h 6477317"/>
              <a:gd name="connsiteX1910" fmla="*/ 390444 w 6239431"/>
              <a:gd name="connsiteY1910" fmla="*/ 3773238 h 6477317"/>
              <a:gd name="connsiteX1911" fmla="*/ 390444 w 6239431"/>
              <a:gd name="connsiteY1911" fmla="*/ 3800384 h 6477317"/>
              <a:gd name="connsiteX1912" fmla="*/ 349677 w 6239431"/>
              <a:gd name="connsiteY1912" fmla="*/ 3800384 h 6477317"/>
              <a:gd name="connsiteX1913" fmla="*/ 892302 w 6239431"/>
              <a:gd name="connsiteY1913" fmla="*/ 3734308 h 6477317"/>
              <a:gd name="connsiteX1914" fmla="*/ 892302 w 6239431"/>
              <a:gd name="connsiteY1914" fmla="*/ 3822890 h 6477317"/>
              <a:gd name="connsiteX1915" fmla="*/ 980885 w 6239431"/>
              <a:gd name="connsiteY1915" fmla="*/ 3822890 h 6477317"/>
              <a:gd name="connsiteX1916" fmla="*/ 980885 w 6239431"/>
              <a:gd name="connsiteY1916" fmla="*/ 3734308 h 6477317"/>
              <a:gd name="connsiteX1917" fmla="*/ 748569 w 6239431"/>
              <a:gd name="connsiteY1917" fmla="*/ 3734308 h 6477317"/>
              <a:gd name="connsiteX1918" fmla="*/ 748569 w 6239431"/>
              <a:gd name="connsiteY1918" fmla="*/ 3822890 h 6477317"/>
              <a:gd name="connsiteX1919" fmla="*/ 837152 w 6239431"/>
              <a:gd name="connsiteY1919" fmla="*/ 3822890 h 6477317"/>
              <a:gd name="connsiteX1920" fmla="*/ 837152 w 6239431"/>
              <a:gd name="connsiteY1920" fmla="*/ 3734308 h 6477317"/>
              <a:gd name="connsiteX1921" fmla="*/ 604837 w 6239431"/>
              <a:gd name="connsiteY1921" fmla="*/ 3734308 h 6477317"/>
              <a:gd name="connsiteX1922" fmla="*/ 604837 w 6239431"/>
              <a:gd name="connsiteY1922" fmla="*/ 3822890 h 6477317"/>
              <a:gd name="connsiteX1923" fmla="*/ 693420 w 6239431"/>
              <a:gd name="connsiteY1923" fmla="*/ 3822890 h 6477317"/>
              <a:gd name="connsiteX1924" fmla="*/ 693420 w 6239431"/>
              <a:gd name="connsiteY1924" fmla="*/ 3734308 h 6477317"/>
              <a:gd name="connsiteX1925" fmla="*/ 882777 w 6239431"/>
              <a:gd name="connsiteY1925" fmla="*/ 3724783 h 6477317"/>
              <a:gd name="connsiteX1926" fmla="*/ 990410 w 6239431"/>
              <a:gd name="connsiteY1926" fmla="*/ 3724783 h 6477317"/>
              <a:gd name="connsiteX1927" fmla="*/ 990410 w 6239431"/>
              <a:gd name="connsiteY1927" fmla="*/ 3832415 h 6477317"/>
              <a:gd name="connsiteX1928" fmla="*/ 882777 w 6239431"/>
              <a:gd name="connsiteY1928" fmla="*/ 3832415 h 6477317"/>
              <a:gd name="connsiteX1929" fmla="*/ 739044 w 6239431"/>
              <a:gd name="connsiteY1929" fmla="*/ 3724783 h 6477317"/>
              <a:gd name="connsiteX1930" fmla="*/ 846677 w 6239431"/>
              <a:gd name="connsiteY1930" fmla="*/ 3724783 h 6477317"/>
              <a:gd name="connsiteX1931" fmla="*/ 846677 w 6239431"/>
              <a:gd name="connsiteY1931" fmla="*/ 3832415 h 6477317"/>
              <a:gd name="connsiteX1932" fmla="*/ 739044 w 6239431"/>
              <a:gd name="connsiteY1932" fmla="*/ 3832415 h 6477317"/>
              <a:gd name="connsiteX1933" fmla="*/ 595312 w 6239431"/>
              <a:gd name="connsiteY1933" fmla="*/ 3724783 h 6477317"/>
              <a:gd name="connsiteX1934" fmla="*/ 702945 w 6239431"/>
              <a:gd name="connsiteY1934" fmla="*/ 3724783 h 6477317"/>
              <a:gd name="connsiteX1935" fmla="*/ 702945 w 6239431"/>
              <a:gd name="connsiteY1935" fmla="*/ 3832415 h 6477317"/>
              <a:gd name="connsiteX1936" fmla="*/ 595312 w 6239431"/>
              <a:gd name="connsiteY1936" fmla="*/ 3832415 h 6477317"/>
              <a:gd name="connsiteX1937" fmla="*/ 1080421 w 6239431"/>
              <a:gd name="connsiteY1937" fmla="*/ 3724688 h 6477317"/>
              <a:gd name="connsiteX1938" fmla="*/ 1320546 w 6239431"/>
              <a:gd name="connsiteY1938" fmla="*/ 3724688 h 6477317"/>
              <a:gd name="connsiteX1939" fmla="*/ 1331132 w 6239431"/>
              <a:gd name="connsiteY1939" fmla="*/ 3727703 h 6477317"/>
              <a:gd name="connsiteX1940" fmla="*/ 1334697 w 6239431"/>
              <a:gd name="connsiteY1940" fmla="*/ 3734117 h 6477317"/>
              <a:gd name="connsiteX1941" fmla="*/ 1433989 w 6239431"/>
              <a:gd name="connsiteY1941" fmla="*/ 3734117 h 6477317"/>
              <a:gd name="connsiteX1942" fmla="*/ 1438751 w 6239431"/>
              <a:gd name="connsiteY1942" fmla="*/ 3738879 h 6477317"/>
              <a:gd name="connsiteX1943" fmla="*/ 1433989 w 6239431"/>
              <a:gd name="connsiteY1943" fmla="*/ 3743642 h 6477317"/>
              <a:gd name="connsiteX1944" fmla="*/ 1334682 w 6239431"/>
              <a:gd name="connsiteY1944" fmla="*/ 3743642 h 6477317"/>
              <a:gd name="connsiteX1945" fmla="*/ 1333467 w 6239431"/>
              <a:gd name="connsiteY1945" fmla="*/ 3747909 h 6477317"/>
              <a:gd name="connsiteX1946" fmla="*/ 1323851 w 6239431"/>
              <a:gd name="connsiteY1946" fmla="*/ 3753263 h 6477317"/>
              <a:gd name="connsiteX1947" fmla="*/ 1320546 w 6239431"/>
              <a:gd name="connsiteY1947" fmla="*/ 3753263 h 6477317"/>
              <a:gd name="connsiteX1948" fmla="*/ 1080421 w 6239431"/>
              <a:gd name="connsiteY1948" fmla="*/ 3753263 h 6477317"/>
              <a:gd name="connsiteX1949" fmla="*/ 1067781 w 6239431"/>
              <a:gd name="connsiteY1949" fmla="*/ 3737327 h 6477317"/>
              <a:gd name="connsiteX1950" fmla="*/ 1080421 w 6239431"/>
              <a:gd name="connsiteY1950" fmla="*/ 3724688 h 6477317"/>
              <a:gd name="connsiteX1951" fmla="*/ 1558671 w 6239431"/>
              <a:gd name="connsiteY1951" fmla="*/ 3721164 h 6477317"/>
              <a:gd name="connsiteX1952" fmla="*/ 1568196 w 6239431"/>
              <a:gd name="connsiteY1952" fmla="*/ 3757454 h 6477317"/>
              <a:gd name="connsiteX1953" fmla="*/ 1531239 w 6239431"/>
              <a:gd name="connsiteY1953" fmla="*/ 3767169 h 6477317"/>
              <a:gd name="connsiteX1954" fmla="*/ 1521714 w 6239431"/>
              <a:gd name="connsiteY1954" fmla="*/ 3730117 h 6477317"/>
              <a:gd name="connsiteX1955" fmla="*/ 1197292 w 6239431"/>
              <a:gd name="connsiteY1955" fmla="*/ 3679063 h 6477317"/>
              <a:gd name="connsiteX1956" fmla="*/ 1433988 w 6239431"/>
              <a:gd name="connsiteY1956" fmla="*/ 3679063 h 6477317"/>
              <a:gd name="connsiteX1957" fmla="*/ 1437798 w 6239431"/>
              <a:gd name="connsiteY1957" fmla="*/ 3682863 h 6477317"/>
              <a:gd name="connsiteX1958" fmla="*/ 1433988 w 6239431"/>
              <a:gd name="connsiteY1958" fmla="*/ 3688588 h 6477317"/>
              <a:gd name="connsiteX1959" fmla="*/ 1197292 w 6239431"/>
              <a:gd name="connsiteY1959" fmla="*/ 3688588 h 6477317"/>
              <a:gd name="connsiteX1960" fmla="*/ 1197292 w 6239431"/>
              <a:gd name="connsiteY1960" fmla="*/ 3679063 h 6477317"/>
              <a:gd name="connsiteX1961" fmla="*/ 1080421 w 6239431"/>
              <a:gd name="connsiteY1961" fmla="*/ 3669633 h 6477317"/>
              <a:gd name="connsiteX1962" fmla="*/ 1183862 w 6239431"/>
              <a:gd name="connsiteY1962" fmla="*/ 3669633 h 6477317"/>
              <a:gd name="connsiteX1963" fmla="*/ 1196502 w 6239431"/>
              <a:gd name="connsiteY1963" fmla="*/ 3685568 h 6477317"/>
              <a:gd name="connsiteX1964" fmla="*/ 1183862 w 6239431"/>
              <a:gd name="connsiteY1964" fmla="*/ 3698208 h 6477317"/>
              <a:gd name="connsiteX1965" fmla="*/ 1080421 w 6239431"/>
              <a:gd name="connsiteY1965" fmla="*/ 3698208 h 6477317"/>
              <a:gd name="connsiteX1966" fmla="*/ 1067781 w 6239431"/>
              <a:gd name="connsiteY1966" fmla="*/ 3682272 h 6477317"/>
              <a:gd name="connsiteX1967" fmla="*/ 1080421 w 6239431"/>
              <a:gd name="connsiteY1967" fmla="*/ 3669633 h 6477317"/>
              <a:gd name="connsiteX1968" fmla="*/ 1543241 w 6239431"/>
              <a:gd name="connsiteY1968" fmla="*/ 3651250 h 6477317"/>
              <a:gd name="connsiteX1969" fmla="*/ 1550956 w 6239431"/>
              <a:gd name="connsiteY1969" fmla="*/ 3687826 h 6477317"/>
              <a:gd name="connsiteX1970" fmla="*/ 1513713 w 6239431"/>
              <a:gd name="connsiteY1970" fmla="*/ 3696112 h 6477317"/>
              <a:gd name="connsiteX1971" fmla="*/ 1505807 w 6239431"/>
              <a:gd name="connsiteY1971" fmla="*/ 3658679 h 6477317"/>
              <a:gd name="connsiteX1972" fmla="*/ 1530857 w 6239431"/>
              <a:gd name="connsiteY1972" fmla="*/ 3580384 h 6477317"/>
              <a:gd name="connsiteX1973" fmla="*/ 1537144 w 6239431"/>
              <a:gd name="connsiteY1973" fmla="*/ 3617245 h 6477317"/>
              <a:gd name="connsiteX1974" fmla="*/ 1499234 w 6239431"/>
              <a:gd name="connsiteY1974" fmla="*/ 3624485 h 6477317"/>
              <a:gd name="connsiteX1975" fmla="*/ 1492757 w 6239431"/>
              <a:gd name="connsiteY1975" fmla="*/ 3586385 h 6477317"/>
              <a:gd name="connsiteX1976" fmla="*/ 2411539 w 6239431"/>
              <a:gd name="connsiteY1976" fmla="*/ 3561429 h 6477317"/>
              <a:gd name="connsiteX1977" fmla="*/ 2421731 w 6239431"/>
              <a:gd name="connsiteY1977" fmla="*/ 3570192 h 6477317"/>
              <a:gd name="connsiteX1978" fmla="*/ 2478881 w 6239431"/>
              <a:gd name="connsiteY1978" fmla="*/ 3717354 h 6477317"/>
              <a:gd name="connsiteX1979" fmla="*/ 2514695 w 6239431"/>
              <a:gd name="connsiteY1979" fmla="*/ 3799459 h 6477317"/>
              <a:gd name="connsiteX1980" fmla="*/ 2630043 w 6239431"/>
              <a:gd name="connsiteY1980" fmla="*/ 3775647 h 6477317"/>
              <a:gd name="connsiteX1981" fmla="*/ 2652331 w 6239431"/>
              <a:gd name="connsiteY1981" fmla="*/ 3771837 h 6477317"/>
              <a:gd name="connsiteX1982" fmla="*/ 2652341 w 6239431"/>
              <a:gd name="connsiteY1982" fmla="*/ 3771837 h 6477317"/>
              <a:gd name="connsiteX1983" fmla="*/ 2663380 w 6239431"/>
              <a:gd name="connsiteY1983" fmla="*/ 3779552 h 6477317"/>
              <a:gd name="connsiteX1984" fmla="*/ 2663380 w 6239431"/>
              <a:gd name="connsiteY1984" fmla="*/ 3779561 h 6477317"/>
              <a:gd name="connsiteX1985" fmla="*/ 2655665 w 6239431"/>
              <a:gd name="connsiteY1985" fmla="*/ 3790601 h 6477317"/>
              <a:gd name="connsiteX1986" fmla="*/ 2649664 w 6239431"/>
              <a:gd name="connsiteY1986" fmla="*/ 3791648 h 6477317"/>
              <a:gd name="connsiteX1987" fmla="*/ 2649664 w 6239431"/>
              <a:gd name="connsiteY1987" fmla="*/ 3792315 h 6477317"/>
              <a:gd name="connsiteX1988" fmla="*/ 2629090 w 6239431"/>
              <a:gd name="connsiteY1988" fmla="*/ 3924713 h 6477317"/>
              <a:gd name="connsiteX1989" fmla="*/ 2694432 w 6239431"/>
              <a:gd name="connsiteY1989" fmla="*/ 3904710 h 6477317"/>
              <a:gd name="connsiteX1990" fmla="*/ 2676810 w 6239431"/>
              <a:gd name="connsiteY1990" fmla="*/ 3820509 h 6477317"/>
              <a:gd name="connsiteX1991" fmla="*/ 2686002 w 6239431"/>
              <a:gd name="connsiteY1991" fmla="*/ 3810651 h 6477317"/>
              <a:gd name="connsiteX1992" fmla="*/ 2695860 w 6239431"/>
              <a:gd name="connsiteY1992" fmla="*/ 3819842 h 6477317"/>
              <a:gd name="connsiteX1993" fmla="*/ 2712243 w 6239431"/>
              <a:gd name="connsiteY1993" fmla="*/ 3898233 h 6477317"/>
              <a:gd name="connsiteX1994" fmla="*/ 2776442 w 6239431"/>
              <a:gd name="connsiteY1994" fmla="*/ 3867944 h 6477317"/>
              <a:gd name="connsiteX1995" fmla="*/ 2777137 w 6239431"/>
              <a:gd name="connsiteY1995" fmla="*/ 3867544 h 6477317"/>
              <a:gd name="connsiteX1996" fmla="*/ 2789996 w 6239431"/>
              <a:gd name="connsiteY1996" fmla="*/ 3871563 h 6477317"/>
              <a:gd name="connsiteX1997" fmla="*/ 2785967 w 6239431"/>
              <a:gd name="connsiteY1997" fmla="*/ 3884422 h 6477317"/>
              <a:gd name="connsiteX1998" fmla="*/ 2717863 w 6239431"/>
              <a:gd name="connsiteY1998" fmla="*/ 3916521 h 6477317"/>
              <a:gd name="connsiteX1999" fmla="*/ 2819685 w 6239431"/>
              <a:gd name="connsiteY1999" fmla="*/ 4171696 h 6477317"/>
              <a:gd name="connsiteX2000" fmla="*/ 2919889 w 6239431"/>
              <a:gd name="connsiteY2000" fmla="*/ 4092162 h 6477317"/>
              <a:gd name="connsiteX2001" fmla="*/ 2933128 w 6239431"/>
              <a:gd name="connsiteY2001" fmla="*/ 4090067 h 6477317"/>
              <a:gd name="connsiteX2002" fmla="*/ 2933176 w 6239431"/>
              <a:gd name="connsiteY2002" fmla="*/ 4090105 h 6477317"/>
              <a:gd name="connsiteX2003" fmla="*/ 2935319 w 6239431"/>
              <a:gd name="connsiteY2003" fmla="*/ 4103402 h 6477317"/>
              <a:gd name="connsiteX2004" fmla="*/ 2827782 w 6239431"/>
              <a:gd name="connsiteY2004" fmla="*/ 4189127 h 6477317"/>
              <a:gd name="connsiteX2005" fmla="*/ 2874931 w 6239431"/>
              <a:gd name="connsiteY2005" fmla="*/ 4285615 h 6477317"/>
              <a:gd name="connsiteX2006" fmla="*/ 2953607 w 6239431"/>
              <a:gd name="connsiteY2006" fmla="*/ 4214368 h 6477317"/>
              <a:gd name="connsiteX2007" fmla="*/ 2966847 w 6239431"/>
              <a:gd name="connsiteY2007" fmla="*/ 4211796 h 6477317"/>
              <a:gd name="connsiteX2008" fmla="*/ 2969418 w 6239431"/>
              <a:gd name="connsiteY2008" fmla="*/ 4225036 h 6477317"/>
              <a:gd name="connsiteX2009" fmla="*/ 2883693 w 6239431"/>
              <a:gd name="connsiteY2009" fmla="*/ 4302570 h 6477317"/>
              <a:gd name="connsiteX2010" fmla="*/ 2896838 w 6239431"/>
              <a:gd name="connsiteY2010" fmla="*/ 4325525 h 6477317"/>
              <a:gd name="connsiteX2011" fmla="*/ 2992469 w 6239431"/>
              <a:gd name="connsiteY2011" fmla="*/ 4456208 h 6477317"/>
              <a:gd name="connsiteX2012" fmla="*/ 3005804 w 6239431"/>
              <a:gd name="connsiteY2012" fmla="*/ 4328097 h 6477317"/>
              <a:gd name="connsiteX2013" fmla="*/ 3017043 w 6239431"/>
              <a:gd name="connsiteY2013" fmla="*/ 4320286 h 6477317"/>
              <a:gd name="connsiteX2014" fmla="*/ 3024854 w 6239431"/>
              <a:gd name="connsiteY2014" fmla="*/ 4331525 h 6477317"/>
              <a:gd name="connsiteX2015" fmla="*/ 3010471 w 6239431"/>
              <a:gd name="connsiteY2015" fmla="*/ 4476686 h 6477317"/>
              <a:gd name="connsiteX2016" fmla="*/ 3217545 w 6239431"/>
              <a:gd name="connsiteY2016" fmla="*/ 4645088 h 6477317"/>
              <a:gd name="connsiteX2017" fmla="*/ 3239452 w 6239431"/>
              <a:gd name="connsiteY2017" fmla="*/ 4548219 h 6477317"/>
              <a:gd name="connsiteX2018" fmla="*/ 3251301 w 6239431"/>
              <a:gd name="connsiteY2018" fmla="*/ 4542666 h 6477317"/>
              <a:gd name="connsiteX2019" fmla="*/ 3257359 w 6239431"/>
              <a:gd name="connsiteY2019" fmla="*/ 4554696 h 6477317"/>
              <a:gd name="connsiteX2020" fmla="*/ 3235452 w 6239431"/>
              <a:gd name="connsiteY2020" fmla="*/ 4653376 h 6477317"/>
              <a:gd name="connsiteX2021" fmla="*/ 3240786 w 6239431"/>
              <a:gd name="connsiteY2021" fmla="*/ 4655662 h 6477317"/>
              <a:gd name="connsiteX2022" fmla="*/ 3316319 w 6239431"/>
              <a:gd name="connsiteY2022" fmla="*/ 4691190 h 6477317"/>
              <a:gd name="connsiteX2023" fmla="*/ 3339750 w 6239431"/>
              <a:gd name="connsiteY2023" fmla="*/ 4612608 h 6477317"/>
              <a:gd name="connsiteX2024" fmla="*/ 3337750 w 6239431"/>
              <a:gd name="connsiteY2024" fmla="*/ 4611085 h 6477317"/>
              <a:gd name="connsiteX2025" fmla="*/ 3335378 w 6239431"/>
              <a:gd name="connsiteY2025" fmla="*/ 4599874 h 6477317"/>
              <a:gd name="connsiteX2026" fmla="*/ 3348037 w 6239431"/>
              <a:gd name="connsiteY2026" fmla="*/ 4595273 h 6477317"/>
              <a:gd name="connsiteX2027" fmla="*/ 3348990 w 6239431"/>
              <a:gd name="connsiteY2027" fmla="*/ 4593654 h 6477317"/>
              <a:gd name="connsiteX2028" fmla="*/ 3362229 w 6239431"/>
              <a:gd name="connsiteY2028" fmla="*/ 4590986 h 6477317"/>
              <a:gd name="connsiteX2029" fmla="*/ 3364897 w 6239431"/>
              <a:gd name="connsiteY2029" fmla="*/ 4604226 h 6477317"/>
              <a:gd name="connsiteX2030" fmla="*/ 3363753 w 6239431"/>
              <a:gd name="connsiteY2030" fmla="*/ 4606131 h 6477317"/>
              <a:gd name="connsiteX2031" fmla="*/ 3450336 w 6239431"/>
              <a:gd name="connsiteY2031" fmla="*/ 4662615 h 6477317"/>
              <a:gd name="connsiteX2032" fmla="*/ 3452050 w 6239431"/>
              <a:gd name="connsiteY2032" fmla="*/ 4662043 h 6477317"/>
              <a:gd name="connsiteX2033" fmla="*/ 3770471 w 6239431"/>
              <a:gd name="connsiteY2033" fmla="*/ 4709668 h 6477317"/>
              <a:gd name="connsiteX2034" fmla="*/ 3890295 w 6239431"/>
              <a:gd name="connsiteY2034" fmla="*/ 4738243 h 6477317"/>
              <a:gd name="connsiteX2035" fmla="*/ 3897868 w 6239431"/>
              <a:gd name="connsiteY2035" fmla="*/ 4749721 h 6477317"/>
              <a:gd name="connsiteX2036" fmla="*/ 3886390 w 6239431"/>
              <a:gd name="connsiteY2036" fmla="*/ 4757293 h 6477317"/>
              <a:gd name="connsiteX2037" fmla="*/ 3765804 w 6239431"/>
              <a:gd name="connsiteY2037" fmla="*/ 4728718 h 6477317"/>
              <a:gd name="connsiteX2038" fmla="*/ 3474625 w 6239431"/>
              <a:gd name="connsiteY2038" fmla="*/ 4678236 h 6477317"/>
              <a:gd name="connsiteX2039" fmla="*/ 3508915 w 6239431"/>
              <a:gd name="connsiteY2039" fmla="*/ 4699667 h 6477317"/>
              <a:gd name="connsiteX2040" fmla="*/ 3536061 w 6239431"/>
              <a:gd name="connsiteY2040" fmla="*/ 4717288 h 6477317"/>
              <a:gd name="connsiteX2041" fmla="*/ 3547872 w 6239431"/>
              <a:gd name="connsiteY2041" fmla="*/ 4714145 h 6477317"/>
              <a:gd name="connsiteX2042" fmla="*/ 3978497 w 6239431"/>
              <a:gd name="connsiteY2042" fmla="*/ 4782058 h 6477317"/>
              <a:gd name="connsiteX2043" fmla="*/ 3986021 w 6239431"/>
              <a:gd name="connsiteY2043" fmla="*/ 4793583 h 6477317"/>
              <a:gd name="connsiteX2044" fmla="*/ 3974497 w 6239431"/>
              <a:gd name="connsiteY2044" fmla="*/ 4801108 h 6477317"/>
              <a:gd name="connsiteX2045" fmla="*/ 3558159 w 6239431"/>
              <a:gd name="connsiteY2045" fmla="*/ 4732814 h 6477317"/>
              <a:gd name="connsiteX2046" fmla="*/ 3622738 w 6239431"/>
              <a:gd name="connsiteY2046" fmla="*/ 4779677 h 6477317"/>
              <a:gd name="connsiteX2047" fmla="*/ 3624548 w 6239431"/>
              <a:gd name="connsiteY2047" fmla="*/ 4793012 h 6477317"/>
              <a:gd name="connsiteX2048" fmla="*/ 3617023 w 6239431"/>
              <a:gd name="connsiteY2048" fmla="*/ 4796822 h 6477317"/>
              <a:gd name="connsiteX2049" fmla="*/ 3611213 w 6239431"/>
              <a:gd name="connsiteY2049" fmla="*/ 4794822 h 6477317"/>
              <a:gd name="connsiteX2050" fmla="*/ 3534537 w 6239431"/>
              <a:gd name="connsiteY2050" fmla="*/ 4739577 h 6477317"/>
              <a:gd name="connsiteX2051" fmla="*/ 3487864 w 6239431"/>
              <a:gd name="connsiteY2051" fmla="*/ 4791107 h 6477317"/>
              <a:gd name="connsiteX2052" fmla="*/ 3536347 w 6239431"/>
              <a:gd name="connsiteY2052" fmla="*/ 4822349 h 6477317"/>
              <a:gd name="connsiteX2053" fmla="*/ 3540557 w 6239431"/>
              <a:gd name="connsiteY2053" fmla="*/ 4830274 h 6477317"/>
              <a:gd name="connsiteX2054" fmla="*/ 3531012 w 6239431"/>
              <a:gd name="connsiteY2054" fmla="*/ 4839779 h 6477317"/>
              <a:gd name="connsiteX2055" fmla="*/ 3525774 w 6239431"/>
              <a:gd name="connsiteY2055" fmla="*/ 4838160 h 6477317"/>
              <a:gd name="connsiteX2056" fmla="*/ 3477673 w 6239431"/>
              <a:gd name="connsiteY2056" fmla="*/ 4807109 h 6477317"/>
              <a:gd name="connsiteX2057" fmla="*/ 3435667 w 6239431"/>
              <a:gd name="connsiteY2057" fmla="*/ 4886452 h 6477317"/>
              <a:gd name="connsiteX2058" fmla="*/ 3480625 w 6239431"/>
              <a:gd name="connsiteY2058" fmla="*/ 4907407 h 6477317"/>
              <a:gd name="connsiteX2059" fmla="*/ 3486417 w 6239431"/>
              <a:gd name="connsiteY2059" fmla="*/ 4916246 h 6477317"/>
              <a:gd name="connsiteX2060" fmla="*/ 3476815 w 6239431"/>
              <a:gd name="connsiteY2060" fmla="*/ 4925695 h 6477317"/>
              <a:gd name="connsiteX2061" fmla="*/ 3473005 w 6239431"/>
              <a:gd name="connsiteY2061" fmla="*/ 4924933 h 6477317"/>
              <a:gd name="connsiteX2062" fmla="*/ 3427666 w 6239431"/>
              <a:gd name="connsiteY2062" fmla="*/ 4903692 h 6477317"/>
              <a:gd name="connsiteX2063" fmla="*/ 3392138 w 6239431"/>
              <a:gd name="connsiteY2063" fmla="*/ 4990275 h 6477317"/>
              <a:gd name="connsiteX2064" fmla="*/ 3463480 w 6239431"/>
              <a:gd name="connsiteY2064" fmla="*/ 5029708 h 6477317"/>
              <a:gd name="connsiteX2065" fmla="*/ 3468309 w 6239431"/>
              <a:gd name="connsiteY2065" fmla="*/ 5037966 h 6477317"/>
              <a:gd name="connsiteX2066" fmla="*/ 3458813 w 6239431"/>
              <a:gd name="connsiteY2066" fmla="*/ 5047520 h 6477317"/>
              <a:gd name="connsiteX2067" fmla="*/ 3454146 w 6239431"/>
              <a:gd name="connsiteY2067" fmla="*/ 5046282 h 6477317"/>
              <a:gd name="connsiteX2068" fmla="*/ 3428238 w 6239431"/>
              <a:gd name="connsiteY2068" fmla="*/ 5031804 h 6477317"/>
              <a:gd name="connsiteX2069" fmla="*/ 3409188 w 6239431"/>
              <a:gd name="connsiteY2069" fmla="*/ 5098479 h 6477317"/>
              <a:gd name="connsiteX2070" fmla="*/ 3448526 w 6239431"/>
              <a:gd name="connsiteY2070" fmla="*/ 5121434 h 6477317"/>
              <a:gd name="connsiteX2071" fmla="*/ 3449669 w 6239431"/>
              <a:gd name="connsiteY2071" fmla="*/ 5121434 h 6477317"/>
              <a:gd name="connsiteX2072" fmla="*/ 3457860 w 6239431"/>
              <a:gd name="connsiteY2072" fmla="*/ 5127054 h 6477317"/>
              <a:gd name="connsiteX2073" fmla="*/ 3469862 w 6239431"/>
              <a:gd name="connsiteY2073" fmla="*/ 5134102 h 6477317"/>
              <a:gd name="connsiteX2074" fmla="*/ 3473386 w 6239431"/>
              <a:gd name="connsiteY2074" fmla="*/ 5147056 h 6477317"/>
              <a:gd name="connsiteX2075" fmla="*/ 3465100 w 6239431"/>
              <a:gd name="connsiteY2075" fmla="*/ 5151818 h 6477317"/>
              <a:gd name="connsiteX2076" fmla="*/ 3460337 w 6239431"/>
              <a:gd name="connsiteY2076" fmla="*/ 5150485 h 6477317"/>
              <a:gd name="connsiteX2077" fmla="*/ 3458813 w 6239431"/>
              <a:gd name="connsiteY2077" fmla="*/ 5149628 h 6477317"/>
              <a:gd name="connsiteX2078" fmla="*/ 3478530 w 6239431"/>
              <a:gd name="connsiteY2078" fmla="*/ 5255832 h 6477317"/>
              <a:gd name="connsiteX2079" fmla="*/ 3539871 w 6239431"/>
              <a:gd name="connsiteY2079" fmla="*/ 5274882 h 6477317"/>
              <a:gd name="connsiteX2080" fmla="*/ 3548110 w 6239431"/>
              <a:gd name="connsiteY2080" fmla="*/ 5285692 h 6477317"/>
              <a:gd name="connsiteX2081" fmla="*/ 3537299 w 6239431"/>
              <a:gd name="connsiteY2081" fmla="*/ 5293932 h 6477317"/>
              <a:gd name="connsiteX2082" fmla="*/ 3534727 w 6239431"/>
              <a:gd name="connsiteY2082" fmla="*/ 5293932 h 6477317"/>
              <a:gd name="connsiteX2083" fmla="*/ 3485864 w 6239431"/>
              <a:gd name="connsiteY2083" fmla="*/ 5278978 h 6477317"/>
              <a:gd name="connsiteX2084" fmla="*/ 3535013 w 6239431"/>
              <a:gd name="connsiteY2084" fmla="*/ 5386038 h 6477317"/>
              <a:gd name="connsiteX2085" fmla="*/ 3644741 w 6239431"/>
              <a:gd name="connsiteY2085" fmla="*/ 5408613 h 6477317"/>
              <a:gd name="connsiteX2086" fmla="*/ 3653314 w 6239431"/>
              <a:gd name="connsiteY2086" fmla="*/ 5419090 h 6477317"/>
              <a:gd name="connsiteX2087" fmla="*/ 3642836 w 6239431"/>
              <a:gd name="connsiteY2087" fmla="*/ 5427663 h 6477317"/>
              <a:gd name="connsiteX2088" fmla="*/ 3549396 w 6239431"/>
              <a:gd name="connsiteY2088" fmla="*/ 5409470 h 6477317"/>
              <a:gd name="connsiteX2089" fmla="*/ 3587496 w 6239431"/>
              <a:gd name="connsiteY2089" fmla="*/ 5459095 h 6477317"/>
              <a:gd name="connsiteX2090" fmla="*/ 3654742 w 6239431"/>
              <a:gd name="connsiteY2090" fmla="*/ 5531104 h 6477317"/>
              <a:gd name="connsiteX2091" fmla="*/ 3785425 w 6239431"/>
              <a:gd name="connsiteY2091" fmla="*/ 5557965 h 6477317"/>
              <a:gd name="connsiteX2092" fmla="*/ 3793426 w 6239431"/>
              <a:gd name="connsiteY2092" fmla="*/ 5568728 h 6477317"/>
              <a:gd name="connsiteX2093" fmla="*/ 3782663 w 6239431"/>
              <a:gd name="connsiteY2093" fmla="*/ 5576824 h 6477317"/>
              <a:gd name="connsiteX2094" fmla="*/ 3677888 w 6239431"/>
              <a:gd name="connsiteY2094" fmla="*/ 5556250 h 6477317"/>
              <a:gd name="connsiteX2095" fmla="*/ 3791617 w 6239431"/>
              <a:gd name="connsiteY2095" fmla="*/ 5677599 h 6477317"/>
              <a:gd name="connsiteX2096" fmla="*/ 3822954 w 6239431"/>
              <a:gd name="connsiteY2096" fmla="*/ 5683885 h 6477317"/>
              <a:gd name="connsiteX2097" fmla="*/ 3964209 w 6239431"/>
              <a:gd name="connsiteY2097" fmla="*/ 5711508 h 6477317"/>
              <a:gd name="connsiteX2098" fmla="*/ 3972020 w 6239431"/>
              <a:gd name="connsiteY2098" fmla="*/ 5722747 h 6477317"/>
              <a:gd name="connsiteX2099" fmla="*/ 3960781 w 6239431"/>
              <a:gd name="connsiteY2099" fmla="*/ 5730558 h 6477317"/>
              <a:gd name="connsiteX2100" fmla="*/ 3819144 w 6239431"/>
              <a:gd name="connsiteY2100" fmla="*/ 5702840 h 6477317"/>
              <a:gd name="connsiteX2101" fmla="*/ 3813905 w 6239431"/>
              <a:gd name="connsiteY2101" fmla="*/ 5701792 h 6477317"/>
              <a:gd name="connsiteX2102" fmla="*/ 3891153 w 6239431"/>
              <a:gd name="connsiteY2102" fmla="*/ 5784469 h 6477317"/>
              <a:gd name="connsiteX2103" fmla="*/ 4095654 w 6239431"/>
              <a:gd name="connsiteY2103" fmla="*/ 5820378 h 6477317"/>
              <a:gd name="connsiteX2104" fmla="*/ 4095464 w 6239431"/>
              <a:gd name="connsiteY2104" fmla="*/ 5820474 h 6477317"/>
              <a:gd name="connsiteX2105" fmla="*/ 4103989 w 6239431"/>
              <a:gd name="connsiteY2105" fmla="*/ 5830999 h 6477317"/>
              <a:gd name="connsiteX2106" fmla="*/ 4093464 w 6239431"/>
              <a:gd name="connsiteY2106" fmla="*/ 5839524 h 6477317"/>
              <a:gd name="connsiteX2107" fmla="*/ 4091368 w 6239431"/>
              <a:gd name="connsiteY2107" fmla="*/ 5839524 h 6477317"/>
              <a:gd name="connsiteX2108" fmla="*/ 3911631 w 6239431"/>
              <a:gd name="connsiteY2108" fmla="*/ 5807138 h 6477317"/>
              <a:gd name="connsiteX2109" fmla="*/ 3937635 w 6239431"/>
              <a:gd name="connsiteY2109" fmla="*/ 5835047 h 6477317"/>
              <a:gd name="connsiteX2110" fmla="*/ 3937635 w 6239431"/>
              <a:gd name="connsiteY2110" fmla="*/ 5848477 h 6477317"/>
              <a:gd name="connsiteX2111" fmla="*/ 3937568 w 6239431"/>
              <a:gd name="connsiteY2111" fmla="*/ 5848534 h 6477317"/>
              <a:gd name="connsiteX2112" fmla="*/ 3924109 w 6239431"/>
              <a:gd name="connsiteY2112" fmla="*/ 5848001 h 6477317"/>
              <a:gd name="connsiteX2113" fmla="*/ 3882104 w 6239431"/>
              <a:gd name="connsiteY2113" fmla="*/ 5802947 h 6477317"/>
              <a:gd name="connsiteX2114" fmla="*/ 3754945 w 6239431"/>
              <a:gd name="connsiteY2114" fmla="*/ 5787803 h 6477317"/>
              <a:gd name="connsiteX2115" fmla="*/ 3773138 w 6239431"/>
              <a:gd name="connsiteY2115" fmla="*/ 5807996 h 6477317"/>
              <a:gd name="connsiteX2116" fmla="*/ 3774005 w 6239431"/>
              <a:gd name="connsiteY2116" fmla="*/ 5808824 h 6477317"/>
              <a:gd name="connsiteX2117" fmla="*/ 3773424 w 6239431"/>
              <a:gd name="connsiteY2117" fmla="*/ 5822283 h 6477317"/>
              <a:gd name="connsiteX2118" fmla="*/ 3759993 w 6239431"/>
              <a:gd name="connsiteY2118" fmla="*/ 5821617 h 6477317"/>
              <a:gd name="connsiteX2119" fmla="*/ 3727894 w 6239431"/>
              <a:gd name="connsiteY2119" fmla="*/ 5785802 h 6477317"/>
              <a:gd name="connsiteX2120" fmla="*/ 3618357 w 6239431"/>
              <a:gd name="connsiteY2120" fmla="*/ 5776277 h 6477317"/>
              <a:gd name="connsiteX2121" fmla="*/ 3647408 w 6239431"/>
              <a:gd name="connsiteY2121" fmla="*/ 5808567 h 6477317"/>
              <a:gd name="connsiteX2122" fmla="*/ 3646932 w 6239431"/>
              <a:gd name="connsiteY2122" fmla="*/ 5821997 h 6477317"/>
              <a:gd name="connsiteX2123" fmla="*/ 3633501 w 6239431"/>
              <a:gd name="connsiteY2123" fmla="*/ 5821521 h 6477317"/>
              <a:gd name="connsiteX2124" fmla="*/ 3591210 w 6239431"/>
              <a:gd name="connsiteY2124" fmla="*/ 5774372 h 6477317"/>
              <a:gd name="connsiteX2125" fmla="*/ 3452717 w 6239431"/>
              <a:gd name="connsiteY2125" fmla="*/ 5766467 h 6477317"/>
              <a:gd name="connsiteX2126" fmla="*/ 3493579 w 6239431"/>
              <a:gd name="connsiteY2126" fmla="*/ 5808377 h 6477317"/>
              <a:gd name="connsiteX2127" fmla="*/ 3493636 w 6239431"/>
              <a:gd name="connsiteY2127" fmla="*/ 5808434 h 6477317"/>
              <a:gd name="connsiteX2128" fmla="*/ 3493579 w 6239431"/>
              <a:gd name="connsiteY2128" fmla="*/ 5821903 h 6477317"/>
              <a:gd name="connsiteX2129" fmla="*/ 3480149 w 6239431"/>
              <a:gd name="connsiteY2129" fmla="*/ 5821903 h 6477317"/>
              <a:gd name="connsiteX2130" fmla="*/ 3425094 w 6239431"/>
              <a:gd name="connsiteY2130" fmla="*/ 5765514 h 6477317"/>
              <a:gd name="connsiteX2131" fmla="*/ 3208972 w 6239431"/>
              <a:gd name="connsiteY2131" fmla="*/ 5759513 h 6477317"/>
              <a:gd name="connsiteX2132" fmla="*/ 3248120 w 6239431"/>
              <a:gd name="connsiteY2132" fmla="*/ 5812187 h 6477317"/>
              <a:gd name="connsiteX2133" fmla="*/ 3242310 w 6239431"/>
              <a:gd name="connsiteY2133" fmla="*/ 5824284 h 6477317"/>
              <a:gd name="connsiteX2134" fmla="*/ 3239167 w 6239431"/>
              <a:gd name="connsiteY2134" fmla="*/ 5824855 h 6477317"/>
              <a:gd name="connsiteX2135" fmla="*/ 3230118 w 6239431"/>
              <a:gd name="connsiteY2135" fmla="*/ 5818378 h 6477317"/>
              <a:gd name="connsiteX2136" fmla="*/ 3184112 w 6239431"/>
              <a:gd name="connsiteY2136" fmla="*/ 5759228 h 6477317"/>
              <a:gd name="connsiteX2137" fmla="*/ 2969418 w 6239431"/>
              <a:gd name="connsiteY2137" fmla="*/ 5759228 h 6477317"/>
              <a:gd name="connsiteX2138" fmla="*/ 3000279 w 6239431"/>
              <a:gd name="connsiteY2138" fmla="*/ 5812092 h 6477317"/>
              <a:gd name="connsiteX2139" fmla="*/ 2994469 w 6239431"/>
              <a:gd name="connsiteY2139" fmla="*/ 5824188 h 6477317"/>
              <a:gd name="connsiteX2140" fmla="*/ 2991326 w 6239431"/>
              <a:gd name="connsiteY2140" fmla="*/ 5824760 h 6477317"/>
              <a:gd name="connsiteX2141" fmla="*/ 2982277 w 6239431"/>
              <a:gd name="connsiteY2141" fmla="*/ 5818283 h 6477317"/>
              <a:gd name="connsiteX2142" fmla="*/ 2946082 w 6239431"/>
              <a:gd name="connsiteY2142" fmla="*/ 5759513 h 6477317"/>
              <a:gd name="connsiteX2143" fmla="*/ 2730150 w 6239431"/>
              <a:gd name="connsiteY2143" fmla="*/ 5764753 h 6477317"/>
              <a:gd name="connsiteX2144" fmla="*/ 2752439 w 6239431"/>
              <a:gd name="connsiteY2144" fmla="*/ 5812378 h 6477317"/>
              <a:gd name="connsiteX2145" fmla="*/ 2746629 w 6239431"/>
              <a:gd name="connsiteY2145" fmla="*/ 5824474 h 6477317"/>
              <a:gd name="connsiteX2146" fmla="*/ 2743485 w 6239431"/>
              <a:gd name="connsiteY2146" fmla="*/ 5825045 h 6477317"/>
              <a:gd name="connsiteX2147" fmla="*/ 2733960 w 6239431"/>
              <a:gd name="connsiteY2147" fmla="*/ 5818568 h 6477317"/>
              <a:gd name="connsiteX2148" fmla="*/ 2708052 w 6239431"/>
              <a:gd name="connsiteY2148" fmla="*/ 5765800 h 6477317"/>
              <a:gd name="connsiteX2149" fmla="*/ 2489644 w 6239431"/>
              <a:gd name="connsiteY2149" fmla="*/ 5775801 h 6477317"/>
              <a:gd name="connsiteX2150" fmla="*/ 2504122 w 6239431"/>
              <a:gd name="connsiteY2150" fmla="*/ 5812378 h 6477317"/>
              <a:gd name="connsiteX2151" fmla="*/ 2498312 w 6239431"/>
              <a:gd name="connsiteY2151" fmla="*/ 5824474 h 6477317"/>
              <a:gd name="connsiteX2152" fmla="*/ 2495169 w 6239431"/>
              <a:gd name="connsiteY2152" fmla="*/ 5825045 h 6477317"/>
              <a:gd name="connsiteX2153" fmla="*/ 2486215 w 6239431"/>
              <a:gd name="connsiteY2153" fmla="*/ 5818568 h 6477317"/>
              <a:gd name="connsiteX2154" fmla="*/ 2469261 w 6239431"/>
              <a:gd name="connsiteY2154" fmla="*/ 5776944 h 6477317"/>
              <a:gd name="connsiteX2155" fmla="*/ 2249138 w 6239431"/>
              <a:gd name="connsiteY2155" fmla="*/ 5792470 h 6477317"/>
              <a:gd name="connsiteX2156" fmla="*/ 2256377 w 6239431"/>
              <a:gd name="connsiteY2156" fmla="*/ 5812378 h 6477317"/>
              <a:gd name="connsiteX2157" fmla="*/ 2250472 w 6239431"/>
              <a:gd name="connsiteY2157" fmla="*/ 5824474 h 6477317"/>
              <a:gd name="connsiteX2158" fmla="*/ 2247328 w 6239431"/>
              <a:gd name="connsiteY2158" fmla="*/ 5825045 h 6477317"/>
              <a:gd name="connsiteX2159" fmla="*/ 2238375 w 6239431"/>
              <a:gd name="connsiteY2159" fmla="*/ 5818568 h 6477317"/>
              <a:gd name="connsiteX2160" fmla="*/ 2229516 w 6239431"/>
              <a:gd name="connsiteY2160" fmla="*/ 5794185 h 6477317"/>
              <a:gd name="connsiteX2161" fmla="*/ 2158233 w 6239431"/>
              <a:gd name="connsiteY2161" fmla="*/ 5801364 h 6477317"/>
              <a:gd name="connsiteX2162" fmla="*/ 2138886 w 6239431"/>
              <a:gd name="connsiteY2162" fmla="*/ 5803817 h 6477317"/>
              <a:gd name="connsiteX2163" fmla="*/ 2154459 w 6239431"/>
              <a:gd name="connsiteY2163" fmla="*/ 5841809 h 6477317"/>
              <a:gd name="connsiteX2164" fmla="*/ 2154688 w 6239431"/>
              <a:gd name="connsiteY2164" fmla="*/ 5842476 h 6477317"/>
              <a:gd name="connsiteX2165" fmla="*/ 2142267 w 6239431"/>
              <a:gd name="connsiteY2165" fmla="*/ 5866384 h 6477317"/>
              <a:gd name="connsiteX2166" fmla="*/ 2136076 w 6239431"/>
              <a:gd name="connsiteY2166" fmla="*/ 5867432 h 6477317"/>
              <a:gd name="connsiteX2167" fmla="*/ 2117597 w 6239431"/>
              <a:gd name="connsiteY2167" fmla="*/ 5854192 h 6477317"/>
              <a:gd name="connsiteX2168" fmla="*/ 2068341 w 6239431"/>
              <a:gd name="connsiteY2168" fmla="*/ 5733328 h 6477317"/>
              <a:gd name="connsiteX2169" fmla="*/ 2033754 w 6239431"/>
              <a:gd name="connsiteY2169" fmla="*/ 5672092 h 6477317"/>
              <a:gd name="connsiteX2170" fmla="*/ 2008727 w 6239431"/>
              <a:gd name="connsiteY2170" fmla="*/ 5675027 h 6477317"/>
              <a:gd name="connsiteX2171" fmla="*/ 1948148 w 6239431"/>
              <a:gd name="connsiteY2171" fmla="*/ 5690648 h 6477317"/>
              <a:gd name="connsiteX2172" fmla="*/ 2034349 w 6239431"/>
              <a:gd name="connsiteY2172" fmla="*/ 5833523 h 6477317"/>
              <a:gd name="connsiteX2173" fmla="*/ 2034368 w 6239431"/>
              <a:gd name="connsiteY2173" fmla="*/ 5833561 h 6477317"/>
              <a:gd name="connsiteX2174" fmla="*/ 2029682 w 6239431"/>
              <a:gd name="connsiteY2174" fmla="*/ 5846191 h 6477317"/>
              <a:gd name="connsiteX2175" fmla="*/ 2025777 w 6239431"/>
              <a:gd name="connsiteY2175" fmla="*/ 5847048 h 6477317"/>
              <a:gd name="connsiteX2176" fmla="*/ 2017109 w 6239431"/>
              <a:gd name="connsiteY2176" fmla="*/ 5841524 h 6477317"/>
              <a:gd name="connsiteX2177" fmla="*/ 1929479 w 6239431"/>
              <a:gd name="connsiteY2177" fmla="*/ 5697029 h 6477317"/>
              <a:gd name="connsiteX2178" fmla="*/ 1842135 w 6239431"/>
              <a:gd name="connsiteY2178" fmla="*/ 5732843 h 6477317"/>
              <a:gd name="connsiteX2179" fmla="*/ 1914906 w 6239431"/>
              <a:gd name="connsiteY2179" fmla="*/ 5845810 h 6477317"/>
              <a:gd name="connsiteX2180" fmla="*/ 1909000 w 6239431"/>
              <a:gd name="connsiteY2180" fmla="*/ 5857907 h 6477317"/>
              <a:gd name="connsiteX2181" fmla="*/ 1905857 w 6239431"/>
              <a:gd name="connsiteY2181" fmla="*/ 5857907 h 6477317"/>
              <a:gd name="connsiteX2182" fmla="*/ 1896903 w 6239431"/>
              <a:gd name="connsiteY2182" fmla="*/ 5851525 h 6477317"/>
              <a:gd name="connsiteX2183" fmla="*/ 1824323 w 6239431"/>
              <a:gd name="connsiteY2183" fmla="*/ 5740654 h 6477317"/>
              <a:gd name="connsiteX2184" fmla="*/ 1748123 w 6239431"/>
              <a:gd name="connsiteY2184" fmla="*/ 5778754 h 6477317"/>
              <a:gd name="connsiteX2185" fmla="*/ 1795176 w 6239431"/>
              <a:gd name="connsiteY2185" fmla="*/ 5857050 h 6477317"/>
              <a:gd name="connsiteX2186" fmla="*/ 1795196 w 6239431"/>
              <a:gd name="connsiteY2186" fmla="*/ 5857126 h 6477317"/>
              <a:gd name="connsiteX2187" fmla="*/ 1788414 w 6239431"/>
              <a:gd name="connsiteY2187" fmla="*/ 5868765 h 6477317"/>
              <a:gd name="connsiteX2188" fmla="*/ 1785937 w 6239431"/>
              <a:gd name="connsiteY2188" fmla="*/ 5868765 h 6477317"/>
              <a:gd name="connsiteX2189" fmla="*/ 1776412 w 6239431"/>
              <a:gd name="connsiteY2189" fmla="*/ 5861717 h 6477317"/>
              <a:gd name="connsiteX2190" fmla="*/ 1730311 w 6239431"/>
              <a:gd name="connsiteY2190" fmla="*/ 5787708 h 6477317"/>
              <a:gd name="connsiteX2191" fmla="*/ 1677352 w 6239431"/>
              <a:gd name="connsiteY2191" fmla="*/ 5817616 h 6477317"/>
              <a:gd name="connsiteX2192" fmla="*/ 1672494 w 6239431"/>
              <a:gd name="connsiteY2192" fmla="*/ 5818950 h 6477317"/>
              <a:gd name="connsiteX2193" fmla="*/ 1664551 w 6239431"/>
              <a:gd name="connsiteY2193" fmla="*/ 5814444 h 6477317"/>
              <a:gd name="connsiteX2194" fmla="*/ 1667637 w 6239431"/>
              <a:gd name="connsiteY2194" fmla="*/ 5801328 h 6477317"/>
              <a:gd name="connsiteX2195" fmla="*/ 1717357 w 6239431"/>
              <a:gd name="connsiteY2195" fmla="*/ 5772753 h 6477317"/>
              <a:gd name="connsiteX2196" fmla="*/ 1639347 w 6239431"/>
              <a:gd name="connsiteY2196" fmla="*/ 5703602 h 6477317"/>
              <a:gd name="connsiteX2197" fmla="*/ 1613154 w 6239431"/>
              <a:gd name="connsiteY2197" fmla="*/ 5736368 h 6477317"/>
              <a:gd name="connsiteX2198" fmla="*/ 1581721 w 6239431"/>
              <a:gd name="connsiteY2198" fmla="*/ 5813616 h 6477317"/>
              <a:gd name="connsiteX2199" fmla="*/ 1577911 w 6239431"/>
              <a:gd name="connsiteY2199" fmla="*/ 5842191 h 6477317"/>
              <a:gd name="connsiteX2200" fmla="*/ 1568386 w 6239431"/>
              <a:gd name="connsiteY2200" fmla="*/ 5850478 h 6477317"/>
              <a:gd name="connsiteX2201" fmla="*/ 1567148 w 6239431"/>
              <a:gd name="connsiteY2201" fmla="*/ 5850478 h 6477317"/>
              <a:gd name="connsiteX2202" fmla="*/ 1558956 w 6239431"/>
              <a:gd name="connsiteY2202" fmla="*/ 5839810 h 6477317"/>
              <a:gd name="connsiteX2203" fmla="*/ 1562766 w 6239431"/>
              <a:gd name="connsiteY2203" fmla="*/ 5811235 h 6477317"/>
              <a:gd name="connsiteX2204" fmla="*/ 1597723 w 6239431"/>
              <a:gd name="connsiteY2204" fmla="*/ 5725510 h 6477317"/>
              <a:gd name="connsiteX2205" fmla="*/ 1623822 w 6239431"/>
              <a:gd name="connsiteY2205" fmla="*/ 5692934 h 6477317"/>
              <a:gd name="connsiteX2206" fmla="*/ 1572482 w 6239431"/>
              <a:gd name="connsiteY2206" fmla="*/ 5659501 h 6477317"/>
              <a:gd name="connsiteX2207" fmla="*/ 1480470 w 6239431"/>
              <a:gd name="connsiteY2207" fmla="*/ 5630069 h 6477317"/>
              <a:gd name="connsiteX2208" fmla="*/ 1419606 w 6239431"/>
              <a:gd name="connsiteY2208" fmla="*/ 5842191 h 6477317"/>
              <a:gd name="connsiteX2209" fmla="*/ 1410081 w 6239431"/>
              <a:gd name="connsiteY2209" fmla="*/ 5850858 h 6477317"/>
              <a:gd name="connsiteX2210" fmla="*/ 1409223 w 6239431"/>
              <a:gd name="connsiteY2210" fmla="*/ 5850858 h 6477317"/>
              <a:gd name="connsiteX2211" fmla="*/ 1400651 w 6239431"/>
              <a:gd name="connsiteY2211" fmla="*/ 5840571 h 6477317"/>
              <a:gd name="connsiteX2212" fmla="*/ 1460182 w 6239431"/>
              <a:gd name="connsiteY2212" fmla="*/ 5627783 h 6477317"/>
              <a:gd name="connsiteX2213" fmla="*/ 1306258 w 6239431"/>
              <a:gd name="connsiteY2213" fmla="*/ 5631879 h 6477317"/>
              <a:gd name="connsiteX2214" fmla="*/ 1243203 w 6239431"/>
              <a:gd name="connsiteY2214" fmla="*/ 5840762 h 6477317"/>
              <a:gd name="connsiteX2215" fmla="*/ 1243203 w 6239431"/>
              <a:gd name="connsiteY2215" fmla="*/ 5840810 h 6477317"/>
              <a:gd name="connsiteX2216" fmla="*/ 1234344 w 6239431"/>
              <a:gd name="connsiteY2216" fmla="*/ 5850954 h 6477317"/>
              <a:gd name="connsiteX2217" fmla="*/ 1233678 w 6239431"/>
              <a:gd name="connsiteY2217" fmla="*/ 5850954 h 6477317"/>
              <a:gd name="connsiteX2218" fmla="*/ 1224153 w 6239431"/>
              <a:gd name="connsiteY2218" fmla="*/ 5842000 h 6477317"/>
              <a:gd name="connsiteX2219" fmla="*/ 1284065 w 6239431"/>
              <a:gd name="connsiteY2219" fmla="*/ 5634641 h 6477317"/>
              <a:gd name="connsiteX2220" fmla="*/ 1166050 w 6239431"/>
              <a:gd name="connsiteY2220" fmla="*/ 5655215 h 6477317"/>
              <a:gd name="connsiteX2221" fmla="*/ 1102614 w 6239431"/>
              <a:gd name="connsiteY2221" fmla="*/ 5844095 h 6477317"/>
              <a:gd name="connsiteX2222" fmla="*/ 1093089 w 6239431"/>
              <a:gd name="connsiteY2222" fmla="*/ 5850954 h 6477317"/>
              <a:gd name="connsiteX2223" fmla="*/ 1090422 w 6239431"/>
              <a:gd name="connsiteY2223" fmla="*/ 5850954 h 6477317"/>
              <a:gd name="connsiteX2224" fmla="*/ 1090355 w 6239431"/>
              <a:gd name="connsiteY2224" fmla="*/ 5850935 h 6477317"/>
              <a:gd name="connsiteX2225" fmla="*/ 1083849 w 6239431"/>
              <a:gd name="connsiteY2225" fmla="*/ 5839143 h 6477317"/>
              <a:gd name="connsiteX2226" fmla="*/ 1143190 w 6239431"/>
              <a:gd name="connsiteY2226" fmla="*/ 5660454 h 6477317"/>
              <a:gd name="connsiteX2227" fmla="*/ 1037653 w 6239431"/>
              <a:gd name="connsiteY2227" fmla="*/ 5686838 h 6477317"/>
              <a:gd name="connsiteX2228" fmla="*/ 980027 w 6239431"/>
              <a:gd name="connsiteY2228" fmla="*/ 5844477 h 6477317"/>
              <a:gd name="connsiteX2229" fmla="*/ 970978 w 6239431"/>
              <a:gd name="connsiteY2229" fmla="*/ 5851335 h 6477317"/>
              <a:gd name="connsiteX2230" fmla="*/ 968216 w 6239431"/>
              <a:gd name="connsiteY2230" fmla="*/ 5851335 h 6477317"/>
              <a:gd name="connsiteX2231" fmla="*/ 961834 w 6239431"/>
              <a:gd name="connsiteY2231" fmla="*/ 5839524 h 6477317"/>
              <a:gd name="connsiteX2232" fmla="*/ 965442 w 6239431"/>
              <a:gd name="connsiteY2232" fmla="*/ 5827815 h 6477317"/>
              <a:gd name="connsiteX2233" fmla="*/ 1014412 w 6239431"/>
              <a:gd name="connsiteY2233" fmla="*/ 5693696 h 6477317"/>
              <a:gd name="connsiteX2234" fmla="*/ 904589 w 6239431"/>
              <a:gd name="connsiteY2234" fmla="*/ 5727891 h 6477317"/>
              <a:gd name="connsiteX2235" fmla="*/ 904541 w 6239431"/>
              <a:gd name="connsiteY2235" fmla="*/ 5727909 h 6477317"/>
              <a:gd name="connsiteX2236" fmla="*/ 892397 w 6239431"/>
              <a:gd name="connsiteY2236" fmla="*/ 5722080 h 6477317"/>
              <a:gd name="connsiteX2237" fmla="*/ 898207 w 6239431"/>
              <a:gd name="connsiteY2237" fmla="*/ 5709984 h 6477317"/>
              <a:gd name="connsiteX2238" fmla="*/ 910566 w 6239431"/>
              <a:gd name="connsiteY2238" fmla="*/ 5705715 h 6477317"/>
              <a:gd name="connsiteX2239" fmla="*/ 1023937 w 6239431"/>
              <a:gd name="connsiteY2239" fmla="*/ 5670836 h 6477317"/>
              <a:gd name="connsiteX2240" fmla="*/ 1077658 w 6239431"/>
              <a:gd name="connsiteY2240" fmla="*/ 5555869 h 6477317"/>
              <a:gd name="connsiteX2241" fmla="*/ 990981 w 6239431"/>
              <a:gd name="connsiteY2241" fmla="*/ 5585492 h 6477317"/>
              <a:gd name="connsiteX2242" fmla="*/ 979332 w 6239431"/>
              <a:gd name="connsiteY2242" fmla="*/ 5579806 h 6477317"/>
              <a:gd name="connsiteX2243" fmla="*/ 984789 w 6239431"/>
              <a:gd name="connsiteY2243" fmla="*/ 5567490 h 6477317"/>
              <a:gd name="connsiteX2244" fmla="*/ 996046 w 6239431"/>
              <a:gd name="connsiteY2244" fmla="*/ 5563578 h 6477317"/>
              <a:gd name="connsiteX2245" fmla="*/ 1090612 w 6239431"/>
              <a:gd name="connsiteY2245" fmla="*/ 5531485 h 6477317"/>
              <a:gd name="connsiteX2246" fmla="*/ 1120711 w 6239431"/>
              <a:gd name="connsiteY2246" fmla="*/ 5479097 h 6477317"/>
              <a:gd name="connsiteX2247" fmla="*/ 1077563 w 6239431"/>
              <a:gd name="connsiteY2247" fmla="*/ 5485860 h 6477317"/>
              <a:gd name="connsiteX2248" fmla="*/ 1076229 w 6239431"/>
              <a:gd name="connsiteY2248" fmla="*/ 5485860 h 6477317"/>
              <a:gd name="connsiteX2249" fmla="*/ 1065990 w 6239431"/>
              <a:gd name="connsiteY2249" fmla="*/ 5477050 h 6477317"/>
              <a:gd name="connsiteX2250" fmla="*/ 1074801 w 6239431"/>
              <a:gd name="connsiteY2250" fmla="*/ 5466810 h 6477317"/>
              <a:gd name="connsiteX2251" fmla="*/ 1134237 w 6239431"/>
              <a:gd name="connsiteY2251" fmla="*/ 5457285 h 6477317"/>
              <a:gd name="connsiteX2252" fmla="*/ 1156525 w 6239431"/>
              <a:gd name="connsiteY2252" fmla="*/ 5423948 h 6477317"/>
              <a:gd name="connsiteX2253" fmla="*/ 1153763 w 6239431"/>
              <a:gd name="connsiteY2253" fmla="*/ 5423948 h 6477317"/>
              <a:gd name="connsiteX2254" fmla="*/ 1152810 w 6239431"/>
              <a:gd name="connsiteY2254" fmla="*/ 5423948 h 6477317"/>
              <a:gd name="connsiteX2255" fmla="*/ 1142666 w 6239431"/>
              <a:gd name="connsiteY2255" fmla="*/ 5415042 h 6477317"/>
              <a:gd name="connsiteX2256" fmla="*/ 1151572 w 6239431"/>
              <a:gd name="connsiteY2256" fmla="*/ 5404898 h 6477317"/>
              <a:gd name="connsiteX2257" fmla="*/ 1172051 w 6239431"/>
              <a:gd name="connsiteY2257" fmla="*/ 5402421 h 6477317"/>
              <a:gd name="connsiteX2258" fmla="*/ 1211865 w 6239431"/>
              <a:gd name="connsiteY2258" fmla="*/ 5353749 h 6477317"/>
              <a:gd name="connsiteX2259" fmla="*/ 1212618 w 6239431"/>
              <a:gd name="connsiteY2259" fmla="*/ 5352910 h 6477317"/>
              <a:gd name="connsiteX2260" fmla="*/ 1226096 w 6239431"/>
              <a:gd name="connsiteY2260" fmla="*/ 5353044 h 6477317"/>
              <a:gd name="connsiteX2261" fmla="*/ 1225962 w 6239431"/>
              <a:gd name="connsiteY2261" fmla="*/ 5366512 h 6477317"/>
              <a:gd name="connsiteX2262" fmla="*/ 1198435 w 6239431"/>
              <a:gd name="connsiteY2262" fmla="*/ 5399183 h 6477317"/>
              <a:gd name="connsiteX2263" fmla="*/ 1248251 w 6239431"/>
              <a:gd name="connsiteY2263" fmla="*/ 5393087 h 6477317"/>
              <a:gd name="connsiteX2264" fmla="*/ 1263586 w 6239431"/>
              <a:gd name="connsiteY2264" fmla="*/ 5390801 h 6477317"/>
              <a:gd name="connsiteX2265" fmla="*/ 1330261 w 6239431"/>
              <a:gd name="connsiteY2265" fmla="*/ 5293837 h 6477317"/>
              <a:gd name="connsiteX2266" fmla="*/ 1321974 w 6239431"/>
              <a:gd name="connsiteY2266" fmla="*/ 5293265 h 6477317"/>
              <a:gd name="connsiteX2267" fmla="*/ 1313021 w 6239431"/>
              <a:gd name="connsiteY2267" fmla="*/ 5283169 h 6477317"/>
              <a:gd name="connsiteX2268" fmla="*/ 1323117 w 6239431"/>
              <a:gd name="connsiteY2268" fmla="*/ 5274215 h 6477317"/>
              <a:gd name="connsiteX2269" fmla="*/ 1347120 w 6239431"/>
              <a:gd name="connsiteY2269" fmla="*/ 5275739 h 6477317"/>
              <a:gd name="connsiteX2270" fmla="*/ 1366170 w 6239431"/>
              <a:gd name="connsiteY2270" fmla="*/ 5259261 h 6477317"/>
              <a:gd name="connsiteX2271" fmla="*/ 1366237 w 6239431"/>
              <a:gd name="connsiteY2271" fmla="*/ 5259213 h 6477317"/>
              <a:gd name="connsiteX2272" fmla="*/ 1379601 w 6239431"/>
              <a:gd name="connsiteY2272" fmla="*/ 5260880 h 6477317"/>
              <a:gd name="connsiteX2273" fmla="*/ 1379658 w 6239431"/>
              <a:gd name="connsiteY2273" fmla="*/ 5260956 h 6477317"/>
              <a:gd name="connsiteX2274" fmla="*/ 1377886 w 6239431"/>
              <a:gd name="connsiteY2274" fmla="*/ 5274310 h 6477317"/>
              <a:gd name="connsiteX2275" fmla="*/ 1373790 w 6239431"/>
              <a:gd name="connsiteY2275" fmla="*/ 5277549 h 6477317"/>
              <a:gd name="connsiteX2276" fmla="*/ 1452276 w 6239431"/>
              <a:gd name="connsiteY2276" fmla="*/ 5284407 h 6477317"/>
              <a:gd name="connsiteX2277" fmla="*/ 1471326 w 6239431"/>
              <a:gd name="connsiteY2277" fmla="*/ 5288026 h 6477317"/>
              <a:gd name="connsiteX2278" fmla="*/ 1554194 w 6239431"/>
              <a:gd name="connsiteY2278" fmla="*/ 5236020 h 6477317"/>
              <a:gd name="connsiteX2279" fmla="*/ 1550765 w 6239431"/>
              <a:gd name="connsiteY2279" fmla="*/ 5235544 h 6477317"/>
              <a:gd name="connsiteX2280" fmla="*/ 1462944 w 6239431"/>
              <a:gd name="connsiteY2280" fmla="*/ 5228781 h 6477317"/>
              <a:gd name="connsiteX2281" fmla="*/ 1462887 w 6239431"/>
              <a:gd name="connsiteY2281" fmla="*/ 5228781 h 6477317"/>
              <a:gd name="connsiteX2282" fmla="*/ 1454181 w 6239431"/>
              <a:gd name="connsiteY2282" fmla="*/ 5218493 h 6477317"/>
              <a:gd name="connsiteX2283" fmla="*/ 1454181 w 6239431"/>
              <a:gd name="connsiteY2283" fmla="*/ 5218436 h 6477317"/>
              <a:gd name="connsiteX2284" fmla="*/ 1464468 w 6239431"/>
              <a:gd name="connsiteY2284" fmla="*/ 5209731 h 6477317"/>
              <a:gd name="connsiteX2285" fmla="*/ 1552670 w 6239431"/>
              <a:gd name="connsiteY2285" fmla="*/ 5216588 h 6477317"/>
              <a:gd name="connsiteX2286" fmla="*/ 1581816 w 6239431"/>
              <a:gd name="connsiteY2286" fmla="*/ 5222018 h 6477317"/>
              <a:gd name="connsiteX2287" fmla="*/ 1672399 w 6239431"/>
              <a:gd name="connsiteY2287" fmla="*/ 5182108 h 6477317"/>
              <a:gd name="connsiteX2288" fmla="*/ 1666113 w 6239431"/>
              <a:gd name="connsiteY2288" fmla="*/ 5181251 h 6477317"/>
              <a:gd name="connsiteX2289" fmla="*/ 1604581 w 6239431"/>
              <a:gd name="connsiteY2289" fmla="*/ 5170964 h 6477317"/>
              <a:gd name="connsiteX2290" fmla="*/ 1596628 w 6239431"/>
              <a:gd name="connsiteY2290" fmla="*/ 5159867 h 6477317"/>
              <a:gd name="connsiteX2291" fmla="*/ 1607724 w 6239431"/>
              <a:gd name="connsiteY2291" fmla="*/ 5151914 h 6477317"/>
              <a:gd name="connsiteX2292" fmla="*/ 1668780 w 6239431"/>
              <a:gd name="connsiteY2292" fmla="*/ 5162106 h 6477317"/>
              <a:gd name="connsiteX2293" fmla="*/ 1706880 w 6239431"/>
              <a:gd name="connsiteY2293" fmla="*/ 5168392 h 6477317"/>
              <a:gd name="connsiteX2294" fmla="*/ 1778793 w 6239431"/>
              <a:gd name="connsiteY2294" fmla="*/ 5142389 h 6477317"/>
              <a:gd name="connsiteX2295" fmla="*/ 1700784 w 6239431"/>
              <a:gd name="connsiteY2295" fmla="*/ 5136864 h 6477317"/>
              <a:gd name="connsiteX2296" fmla="*/ 1691925 w 6239431"/>
              <a:gd name="connsiteY2296" fmla="*/ 5126672 h 6477317"/>
              <a:gd name="connsiteX2297" fmla="*/ 1702117 w 6239431"/>
              <a:gd name="connsiteY2297" fmla="*/ 5117814 h 6477317"/>
              <a:gd name="connsiteX2298" fmla="*/ 1801368 w 6239431"/>
              <a:gd name="connsiteY2298" fmla="*/ 5124863 h 6477317"/>
              <a:gd name="connsiteX2299" fmla="*/ 1822418 w 6239431"/>
              <a:gd name="connsiteY2299" fmla="*/ 5127530 h 6477317"/>
              <a:gd name="connsiteX2300" fmla="*/ 1882806 w 6239431"/>
              <a:gd name="connsiteY2300" fmla="*/ 5108004 h 6477317"/>
              <a:gd name="connsiteX2301" fmla="*/ 1912239 w 6239431"/>
              <a:gd name="connsiteY2301" fmla="*/ 5097526 h 6477317"/>
              <a:gd name="connsiteX2302" fmla="*/ 1860518 w 6239431"/>
              <a:gd name="connsiteY2302" fmla="*/ 5091430 h 6477317"/>
              <a:gd name="connsiteX2303" fmla="*/ 1856327 w 6239431"/>
              <a:gd name="connsiteY2303" fmla="*/ 5091430 h 6477317"/>
              <a:gd name="connsiteX2304" fmla="*/ 1847897 w 6239431"/>
              <a:gd name="connsiteY2304" fmla="*/ 5080810 h 6477317"/>
              <a:gd name="connsiteX2305" fmla="*/ 1858518 w 6239431"/>
              <a:gd name="connsiteY2305" fmla="*/ 5072380 h 6477317"/>
              <a:gd name="connsiteX2306" fmla="*/ 1862518 w 6239431"/>
              <a:gd name="connsiteY2306" fmla="*/ 5072380 h 6477317"/>
              <a:gd name="connsiteX2307" fmla="*/ 1946148 w 6239431"/>
              <a:gd name="connsiteY2307" fmla="*/ 5082953 h 6477317"/>
              <a:gd name="connsiteX2308" fmla="*/ 2013394 w 6239431"/>
              <a:gd name="connsiteY2308" fmla="*/ 5047234 h 6477317"/>
              <a:gd name="connsiteX2309" fmla="*/ 1961769 w 6239431"/>
              <a:gd name="connsiteY2309" fmla="*/ 5041995 h 6477317"/>
              <a:gd name="connsiteX2310" fmla="*/ 1958149 w 6239431"/>
              <a:gd name="connsiteY2310" fmla="*/ 5041995 h 6477317"/>
              <a:gd name="connsiteX2311" fmla="*/ 1949720 w 6239431"/>
              <a:gd name="connsiteY2311" fmla="*/ 5031375 h 6477317"/>
              <a:gd name="connsiteX2312" fmla="*/ 1960340 w 6239431"/>
              <a:gd name="connsiteY2312" fmla="*/ 5022945 h 6477317"/>
              <a:gd name="connsiteX2313" fmla="*/ 1963388 w 6239431"/>
              <a:gd name="connsiteY2313" fmla="*/ 5022945 h 6477317"/>
              <a:gd name="connsiteX2314" fmla="*/ 2039588 w 6239431"/>
              <a:gd name="connsiteY2314" fmla="*/ 5031137 h 6477317"/>
              <a:gd name="connsiteX2315" fmla="*/ 2091118 w 6239431"/>
              <a:gd name="connsiteY2315" fmla="*/ 4996847 h 6477317"/>
              <a:gd name="connsiteX2316" fmla="*/ 2036445 w 6239431"/>
              <a:gd name="connsiteY2316" fmla="*/ 4992465 h 6477317"/>
              <a:gd name="connsiteX2317" fmla="*/ 2036406 w 6239431"/>
              <a:gd name="connsiteY2317" fmla="*/ 4992465 h 6477317"/>
              <a:gd name="connsiteX2318" fmla="*/ 2027491 w 6239431"/>
              <a:gd name="connsiteY2318" fmla="*/ 4982369 h 6477317"/>
              <a:gd name="connsiteX2319" fmla="*/ 2027491 w 6239431"/>
              <a:gd name="connsiteY2319" fmla="*/ 4982331 h 6477317"/>
              <a:gd name="connsiteX2320" fmla="*/ 2037588 w 6239431"/>
              <a:gd name="connsiteY2320" fmla="*/ 4973415 h 6477317"/>
              <a:gd name="connsiteX2321" fmla="*/ 2115216 w 6239431"/>
              <a:gd name="connsiteY2321" fmla="*/ 4979892 h 6477317"/>
              <a:gd name="connsiteX2322" fmla="*/ 2163318 w 6239431"/>
              <a:gd name="connsiteY2322" fmla="*/ 4944554 h 6477317"/>
              <a:gd name="connsiteX2323" fmla="*/ 2121122 w 6239431"/>
              <a:gd name="connsiteY2323" fmla="*/ 4945412 h 6477317"/>
              <a:gd name="connsiteX2324" fmla="*/ 2117979 w 6239431"/>
              <a:gd name="connsiteY2324" fmla="*/ 4947222 h 6477317"/>
              <a:gd name="connsiteX2325" fmla="*/ 2113407 w 6239431"/>
              <a:gd name="connsiteY2325" fmla="*/ 4948365 h 6477317"/>
              <a:gd name="connsiteX2326" fmla="*/ 2107025 w 6239431"/>
              <a:gd name="connsiteY2326" fmla="*/ 4945888 h 6477317"/>
              <a:gd name="connsiteX2327" fmla="*/ 2088451 w 6239431"/>
              <a:gd name="connsiteY2327" fmla="*/ 4946650 h 6477317"/>
              <a:gd name="connsiteX2328" fmla="*/ 2088413 w 6239431"/>
              <a:gd name="connsiteY2328" fmla="*/ 4946650 h 6477317"/>
              <a:gd name="connsiteX2329" fmla="*/ 2078355 w 6239431"/>
              <a:gd name="connsiteY2329" fmla="*/ 4937697 h 6477317"/>
              <a:gd name="connsiteX2330" fmla="*/ 2087403 w 6239431"/>
              <a:gd name="connsiteY2330" fmla="*/ 4928172 h 6477317"/>
              <a:gd name="connsiteX2331" fmla="*/ 2115978 w 6239431"/>
              <a:gd name="connsiteY2331" fmla="*/ 4926933 h 6477317"/>
              <a:gd name="connsiteX2332" fmla="*/ 2131790 w 6239431"/>
              <a:gd name="connsiteY2332" fmla="*/ 4918266 h 6477317"/>
              <a:gd name="connsiteX2333" fmla="*/ 2280285 w 6239431"/>
              <a:gd name="connsiteY2333" fmla="*/ 4783582 h 6477317"/>
              <a:gd name="connsiteX2334" fmla="*/ 2220944 w 6239431"/>
              <a:gd name="connsiteY2334" fmla="*/ 4797584 h 6477317"/>
              <a:gd name="connsiteX2335" fmla="*/ 2209228 w 6239431"/>
              <a:gd name="connsiteY2335" fmla="*/ 4790916 h 6477317"/>
              <a:gd name="connsiteX2336" fmla="*/ 2215896 w 6239431"/>
              <a:gd name="connsiteY2336" fmla="*/ 4779200 h 6477317"/>
              <a:gd name="connsiteX2337" fmla="*/ 2294763 w 6239431"/>
              <a:gd name="connsiteY2337" fmla="*/ 4760913 h 6477317"/>
              <a:gd name="connsiteX2338" fmla="*/ 2345912 w 6239431"/>
              <a:gd name="connsiteY2338" fmla="*/ 4671854 h 6477317"/>
              <a:gd name="connsiteX2339" fmla="*/ 2279237 w 6239431"/>
              <a:gd name="connsiteY2339" fmla="*/ 4668425 h 6477317"/>
              <a:gd name="connsiteX2340" fmla="*/ 2278218 w 6239431"/>
              <a:gd name="connsiteY2340" fmla="*/ 4668044 h 6477317"/>
              <a:gd name="connsiteX2341" fmla="*/ 2273341 w 6239431"/>
              <a:gd name="connsiteY2341" fmla="*/ 4655480 h 6477317"/>
              <a:gd name="connsiteX2342" fmla="*/ 2285904 w 6239431"/>
              <a:gd name="connsiteY2342" fmla="*/ 4650613 h 6477317"/>
              <a:gd name="connsiteX2343" fmla="*/ 2356199 w 6239431"/>
              <a:gd name="connsiteY2343" fmla="*/ 4652327 h 6477317"/>
              <a:gd name="connsiteX2344" fmla="*/ 2394299 w 6239431"/>
              <a:gd name="connsiteY2344" fmla="*/ 4577366 h 6477317"/>
              <a:gd name="connsiteX2345" fmla="*/ 2311908 w 6239431"/>
              <a:gd name="connsiteY2345" fmla="*/ 4613180 h 6477317"/>
              <a:gd name="connsiteX2346" fmla="*/ 2298935 w 6239431"/>
              <a:gd name="connsiteY2346" fmla="*/ 4610513 h 6477317"/>
              <a:gd name="connsiteX2347" fmla="*/ 2301430 w 6239431"/>
              <a:gd name="connsiteY2347" fmla="*/ 4597273 h 6477317"/>
              <a:gd name="connsiteX2348" fmla="*/ 2404776 w 6239431"/>
              <a:gd name="connsiteY2348" fmla="*/ 4553839 h 6477317"/>
              <a:gd name="connsiteX2349" fmla="*/ 2427541 w 6239431"/>
              <a:gd name="connsiteY2349" fmla="*/ 4481544 h 6477317"/>
              <a:gd name="connsiteX2350" fmla="*/ 2332291 w 6239431"/>
              <a:gd name="connsiteY2350" fmla="*/ 4530027 h 6477317"/>
              <a:gd name="connsiteX2351" fmla="*/ 2326957 w 6239431"/>
              <a:gd name="connsiteY2351" fmla="*/ 4531646 h 6477317"/>
              <a:gd name="connsiteX2352" fmla="*/ 2319166 w 6239431"/>
              <a:gd name="connsiteY2352" fmla="*/ 4527569 h 6477317"/>
              <a:gd name="connsiteX2353" fmla="*/ 2321528 w 6239431"/>
              <a:gd name="connsiteY2353" fmla="*/ 4514310 h 6477317"/>
              <a:gd name="connsiteX2354" fmla="*/ 2428684 w 6239431"/>
              <a:gd name="connsiteY2354" fmla="*/ 4460589 h 6477317"/>
              <a:gd name="connsiteX2355" fmla="*/ 2430399 w 6239431"/>
              <a:gd name="connsiteY2355" fmla="*/ 4429443 h 6477317"/>
              <a:gd name="connsiteX2356" fmla="*/ 2434875 w 6239431"/>
              <a:gd name="connsiteY2356" fmla="*/ 4341622 h 6477317"/>
              <a:gd name="connsiteX2357" fmla="*/ 2351722 w 6239431"/>
              <a:gd name="connsiteY2357" fmla="*/ 4408868 h 6477317"/>
              <a:gd name="connsiteX2358" fmla="*/ 2343912 w 6239431"/>
              <a:gd name="connsiteY2358" fmla="*/ 4412964 h 6477317"/>
              <a:gd name="connsiteX2359" fmla="*/ 2338482 w 6239431"/>
              <a:gd name="connsiteY2359" fmla="*/ 4411250 h 6477317"/>
              <a:gd name="connsiteX2360" fmla="*/ 2336101 w 6239431"/>
              <a:gd name="connsiteY2360" fmla="*/ 4398010 h 6477317"/>
              <a:gd name="connsiteX2361" fmla="*/ 2435733 w 6239431"/>
              <a:gd name="connsiteY2361" fmla="*/ 4318667 h 6477317"/>
              <a:gd name="connsiteX2362" fmla="*/ 2435733 w 6239431"/>
              <a:gd name="connsiteY2362" fmla="*/ 4193889 h 6477317"/>
              <a:gd name="connsiteX2363" fmla="*/ 2357342 w 6239431"/>
              <a:gd name="connsiteY2363" fmla="*/ 4294664 h 6477317"/>
              <a:gd name="connsiteX2364" fmla="*/ 2349150 w 6239431"/>
              <a:gd name="connsiteY2364" fmla="*/ 4299331 h 6477317"/>
              <a:gd name="connsiteX2365" fmla="*/ 2344293 w 6239431"/>
              <a:gd name="connsiteY2365" fmla="*/ 4297997 h 6477317"/>
              <a:gd name="connsiteX2366" fmla="*/ 2341054 w 6239431"/>
              <a:gd name="connsiteY2366" fmla="*/ 4284948 h 6477317"/>
              <a:gd name="connsiteX2367" fmla="*/ 2434399 w 6239431"/>
              <a:gd name="connsiteY2367" fmla="*/ 4168839 h 6477317"/>
              <a:gd name="connsiteX2368" fmla="*/ 2427922 w 6239431"/>
              <a:gd name="connsiteY2368" fmla="*/ 4101116 h 6477317"/>
              <a:gd name="connsiteX2369" fmla="*/ 2425827 w 6239431"/>
              <a:gd name="connsiteY2369" fmla="*/ 4090353 h 6477317"/>
              <a:gd name="connsiteX2370" fmla="*/ 2347722 w 6239431"/>
              <a:gd name="connsiteY2370" fmla="*/ 4177506 h 6477317"/>
              <a:gd name="connsiteX2371" fmla="*/ 2334244 w 6239431"/>
              <a:gd name="connsiteY2371" fmla="*/ 4178126 h 6477317"/>
              <a:gd name="connsiteX2372" fmla="*/ 2333625 w 6239431"/>
              <a:gd name="connsiteY2372" fmla="*/ 4164648 h 6477317"/>
              <a:gd name="connsiteX2373" fmla="*/ 2419350 w 6239431"/>
              <a:gd name="connsiteY2373" fmla="*/ 4068636 h 6477317"/>
              <a:gd name="connsiteX2374" fmla="*/ 2383345 w 6239431"/>
              <a:gd name="connsiteY2374" fmla="*/ 3973386 h 6477317"/>
              <a:gd name="connsiteX2375" fmla="*/ 2322290 w 6239431"/>
              <a:gd name="connsiteY2375" fmla="*/ 4046823 h 6477317"/>
              <a:gd name="connsiteX2376" fmla="*/ 2314956 w 6239431"/>
              <a:gd name="connsiteY2376" fmla="*/ 4050252 h 6477317"/>
              <a:gd name="connsiteX2377" fmla="*/ 2308765 w 6239431"/>
              <a:gd name="connsiteY2377" fmla="*/ 4047966 h 6477317"/>
              <a:gd name="connsiteX2378" fmla="*/ 2307717 w 6239431"/>
              <a:gd name="connsiteY2378" fmla="*/ 4034536 h 6477317"/>
              <a:gd name="connsiteX2379" fmla="*/ 2375154 w 6239431"/>
              <a:gd name="connsiteY2379" fmla="*/ 3953383 h 6477317"/>
              <a:gd name="connsiteX2380" fmla="*/ 2370772 w 6239431"/>
              <a:gd name="connsiteY2380" fmla="*/ 3942524 h 6477317"/>
              <a:gd name="connsiteX2381" fmla="*/ 2344578 w 6239431"/>
              <a:gd name="connsiteY2381" fmla="*/ 3877373 h 6477317"/>
              <a:gd name="connsiteX2382" fmla="*/ 2349731 w 6239431"/>
              <a:gd name="connsiteY2382" fmla="*/ 3865572 h 6477317"/>
              <a:gd name="connsiteX2383" fmla="*/ 2362295 w 6239431"/>
              <a:gd name="connsiteY2383" fmla="*/ 3870420 h 6477317"/>
              <a:gd name="connsiteX2384" fmla="*/ 2388393 w 6239431"/>
              <a:gd name="connsiteY2384" fmla="*/ 3935286 h 6477317"/>
              <a:gd name="connsiteX2385" fmla="*/ 2388965 w 6239431"/>
              <a:gd name="connsiteY2385" fmla="*/ 3936714 h 6477317"/>
              <a:gd name="connsiteX2386" fmla="*/ 2488120 w 6239431"/>
              <a:gd name="connsiteY2386" fmla="*/ 3814128 h 6477317"/>
              <a:gd name="connsiteX2387" fmla="*/ 2497169 w 6239431"/>
              <a:gd name="connsiteY2387" fmla="*/ 3806793 h 6477317"/>
              <a:gd name="connsiteX2388" fmla="*/ 2462022 w 6239431"/>
              <a:gd name="connsiteY2388" fmla="*/ 3725640 h 6477317"/>
              <a:gd name="connsiteX2389" fmla="*/ 2402681 w 6239431"/>
              <a:gd name="connsiteY2389" fmla="*/ 3571621 h 6477317"/>
              <a:gd name="connsiteX2390" fmla="*/ 2402681 w 6239431"/>
              <a:gd name="connsiteY2390" fmla="*/ 3571573 h 6477317"/>
              <a:gd name="connsiteX2391" fmla="*/ 2411539 w 6239431"/>
              <a:gd name="connsiteY2391" fmla="*/ 3561429 h 6477317"/>
              <a:gd name="connsiteX2392" fmla="*/ 188061 w 6239431"/>
              <a:gd name="connsiteY2392" fmla="*/ 3540532 h 6477317"/>
              <a:gd name="connsiteX2393" fmla="*/ 200729 w 6239431"/>
              <a:gd name="connsiteY2393" fmla="*/ 3551619 h 6477317"/>
              <a:gd name="connsiteX2394" fmla="*/ 189642 w 6239431"/>
              <a:gd name="connsiteY2394" fmla="*/ 3564287 h 6477317"/>
              <a:gd name="connsiteX2395" fmla="*/ 176974 w 6239431"/>
              <a:gd name="connsiteY2395" fmla="*/ 3553238 h 6477317"/>
              <a:gd name="connsiteX2396" fmla="*/ 176974 w 6239431"/>
              <a:gd name="connsiteY2396" fmla="*/ 3553200 h 6477317"/>
              <a:gd name="connsiteX2397" fmla="*/ 188061 w 6239431"/>
              <a:gd name="connsiteY2397" fmla="*/ 3540532 h 6477317"/>
              <a:gd name="connsiteX2398" fmla="*/ 1573653 w 6239431"/>
              <a:gd name="connsiteY2398" fmla="*/ 3537670 h 6477317"/>
              <a:gd name="connsiteX2399" fmla="*/ 124015 w 6239431"/>
              <a:gd name="connsiteY2399" fmla="*/ 3732975 h 6477317"/>
              <a:gd name="connsiteX2400" fmla="*/ 123443 w 6239431"/>
              <a:gd name="connsiteY2400" fmla="*/ 3728212 h 6477317"/>
              <a:gd name="connsiteX2401" fmla="*/ 115594 w 6239431"/>
              <a:gd name="connsiteY2401" fmla="*/ 3649943 h 6477317"/>
              <a:gd name="connsiteX2402" fmla="*/ 10763 w 6239431"/>
              <a:gd name="connsiteY2402" fmla="*/ 3661251 h 6477317"/>
              <a:gd name="connsiteX2403" fmla="*/ 370522 w 6239431"/>
              <a:gd name="connsiteY2403" fmla="*/ 4835874 h 6477317"/>
              <a:gd name="connsiteX2404" fmla="*/ 706088 w 6239431"/>
              <a:gd name="connsiteY2404" fmla="*/ 5347557 h 6477317"/>
              <a:gd name="connsiteX2405" fmla="*/ 1929479 w 6239431"/>
              <a:gd name="connsiteY2405" fmla="*/ 4373054 h 6477317"/>
              <a:gd name="connsiteX2406" fmla="*/ 1754885 w 6239431"/>
              <a:gd name="connsiteY2406" fmla="*/ 4106354 h 6477317"/>
              <a:gd name="connsiteX2407" fmla="*/ 1591822 w 6239431"/>
              <a:gd name="connsiteY2407" fmla="*/ 3652815 h 6477317"/>
              <a:gd name="connsiteX2408" fmla="*/ 264928 w 6239431"/>
              <a:gd name="connsiteY2408" fmla="*/ 3534912 h 6477317"/>
              <a:gd name="connsiteX2409" fmla="*/ 277596 w 6239431"/>
              <a:gd name="connsiteY2409" fmla="*/ 3545999 h 6477317"/>
              <a:gd name="connsiteX2410" fmla="*/ 266509 w 6239431"/>
              <a:gd name="connsiteY2410" fmla="*/ 3558667 h 6477317"/>
              <a:gd name="connsiteX2411" fmla="*/ 266357 w 6239431"/>
              <a:gd name="connsiteY2411" fmla="*/ 3558677 h 6477317"/>
              <a:gd name="connsiteX2412" fmla="*/ 253841 w 6239431"/>
              <a:gd name="connsiteY2412" fmla="*/ 3547618 h 6477317"/>
              <a:gd name="connsiteX2413" fmla="*/ 253841 w 6239431"/>
              <a:gd name="connsiteY2413" fmla="*/ 3547580 h 6477317"/>
              <a:gd name="connsiteX2414" fmla="*/ 264928 w 6239431"/>
              <a:gd name="connsiteY2414" fmla="*/ 3534912 h 6477317"/>
              <a:gd name="connsiteX2415" fmla="*/ 341890 w 6239431"/>
              <a:gd name="connsiteY2415" fmla="*/ 3529292 h 6477317"/>
              <a:gd name="connsiteX2416" fmla="*/ 354558 w 6239431"/>
              <a:gd name="connsiteY2416" fmla="*/ 3540379 h 6477317"/>
              <a:gd name="connsiteX2417" fmla="*/ 343471 w 6239431"/>
              <a:gd name="connsiteY2417" fmla="*/ 3553047 h 6477317"/>
              <a:gd name="connsiteX2418" fmla="*/ 330803 w 6239431"/>
              <a:gd name="connsiteY2418" fmla="*/ 3541998 h 6477317"/>
              <a:gd name="connsiteX2419" fmla="*/ 330803 w 6239431"/>
              <a:gd name="connsiteY2419" fmla="*/ 3541960 h 6477317"/>
              <a:gd name="connsiteX2420" fmla="*/ 341890 w 6239431"/>
              <a:gd name="connsiteY2420" fmla="*/ 3529292 h 6477317"/>
              <a:gd name="connsiteX2421" fmla="*/ 1566671 w 6239431"/>
              <a:gd name="connsiteY2421" fmla="*/ 3493420 h 6477317"/>
              <a:gd name="connsiteX2422" fmla="*/ 125015 w 6239431"/>
              <a:gd name="connsiteY2422" fmla="*/ 3648927 h 6477317"/>
              <a:gd name="connsiteX2423" fmla="*/ 132206 w 6239431"/>
              <a:gd name="connsiteY2423" fmla="*/ 3722021 h 6477317"/>
              <a:gd name="connsiteX2424" fmla="*/ 1572140 w 6239431"/>
              <a:gd name="connsiteY2424" fmla="*/ 3528084 h 6477317"/>
              <a:gd name="connsiteX2425" fmla="*/ 1798891 w 6239431"/>
              <a:gd name="connsiteY2425" fmla="*/ 3489925 h 6477317"/>
              <a:gd name="connsiteX2426" fmla="*/ 1900904 w 6239431"/>
              <a:gd name="connsiteY2426" fmla="*/ 3560762 h 6477317"/>
              <a:gd name="connsiteX2427" fmla="*/ 1963960 w 6239431"/>
              <a:gd name="connsiteY2427" fmla="*/ 3788886 h 6477317"/>
              <a:gd name="connsiteX2428" fmla="*/ 1952529 w 6239431"/>
              <a:gd name="connsiteY2428" fmla="*/ 3813842 h 6477317"/>
              <a:gd name="connsiteX2429" fmla="*/ 1927574 w 6239431"/>
              <a:gd name="connsiteY2429" fmla="*/ 3802411 h 6477317"/>
              <a:gd name="connsiteX2430" fmla="*/ 1862804 w 6239431"/>
              <a:gd name="connsiteY2430" fmla="*/ 3567906 h 6477317"/>
              <a:gd name="connsiteX2431" fmla="*/ 1814512 w 6239431"/>
              <a:gd name="connsiteY2431" fmla="*/ 3527329 h 6477317"/>
              <a:gd name="connsiteX2432" fmla="*/ 1805606 w 6239431"/>
              <a:gd name="connsiteY2432" fmla="*/ 3528139 h 6477317"/>
              <a:gd name="connsiteX2433" fmla="*/ 1766316 w 6239431"/>
              <a:gd name="connsiteY2433" fmla="*/ 3585146 h 6477317"/>
              <a:gd name="connsiteX2434" fmla="*/ 2219230 w 6239431"/>
              <a:gd name="connsiteY2434" fmla="*/ 4417726 h 6477317"/>
              <a:gd name="connsiteX2435" fmla="*/ 2219849 w 6239431"/>
              <a:gd name="connsiteY2435" fmla="*/ 4418317 h 6477317"/>
              <a:gd name="connsiteX2436" fmla="*/ 2219896 w 6239431"/>
              <a:gd name="connsiteY2436" fmla="*/ 4445254 h 6477317"/>
              <a:gd name="connsiteX2437" fmla="*/ 2205895 w 6239431"/>
              <a:gd name="connsiteY2437" fmla="*/ 4451254 h 6477317"/>
              <a:gd name="connsiteX2438" fmla="*/ 2192464 w 6239431"/>
              <a:gd name="connsiteY2438" fmla="*/ 4445920 h 6477317"/>
              <a:gd name="connsiteX2439" fmla="*/ 1727835 w 6239431"/>
              <a:gd name="connsiteY2439" fmla="*/ 3592195 h 6477317"/>
              <a:gd name="connsiteX2440" fmla="*/ 1746885 w 6239431"/>
              <a:gd name="connsiteY2440" fmla="*/ 3520186 h 6477317"/>
              <a:gd name="connsiteX2441" fmla="*/ 1746885 w 6239431"/>
              <a:gd name="connsiteY2441" fmla="*/ 3520281 h 6477317"/>
              <a:gd name="connsiteX2442" fmla="*/ 1798891 w 6239431"/>
              <a:gd name="connsiteY2442" fmla="*/ 3489925 h 6477317"/>
              <a:gd name="connsiteX2443" fmla="*/ 182251 w 6239431"/>
              <a:gd name="connsiteY2443" fmla="*/ 3463769 h 6477317"/>
              <a:gd name="connsiteX2444" fmla="*/ 194910 w 6239431"/>
              <a:gd name="connsiteY2444" fmla="*/ 3474656 h 6477317"/>
              <a:gd name="connsiteX2445" fmla="*/ 184023 w 6239431"/>
              <a:gd name="connsiteY2445" fmla="*/ 3487324 h 6477317"/>
              <a:gd name="connsiteX2446" fmla="*/ 183956 w 6239431"/>
              <a:gd name="connsiteY2446" fmla="*/ 3487324 h 6477317"/>
              <a:gd name="connsiteX2447" fmla="*/ 171355 w 6239431"/>
              <a:gd name="connsiteY2447" fmla="*/ 3476371 h 6477317"/>
              <a:gd name="connsiteX2448" fmla="*/ 182251 w 6239431"/>
              <a:gd name="connsiteY2448" fmla="*/ 3463769 h 6477317"/>
              <a:gd name="connsiteX2449" fmla="*/ 259118 w 6239431"/>
              <a:gd name="connsiteY2449" fmla="*/ 3458149 h 6477317"/>
              <a:gd name="connsiteX2450" fmla="*/ 271776 w 6239431"/>
              <a:gd name="connsiteY2450" fmla="*/ 3469036 h 6477317"/>
              <a:gd name="connsiteX2451" fmla="*/ 260889 w 6239431"/>
              <a:gd name="connsiteY2451" fmla="*/ 3481704 h 6477317"/>
              <a:gd name="connsiteX2452" fmla="*/ 248221 w 6239431"/>
              <a:gd name="connsiteY2452" fmla="*/ 3470751 h 6477317"/>
              <a:gd name="connsiteX2453" fmla="*/ 259118 w 6239431"/>
              <a:gd name="connsiteY2453" fmla="*/ 3458149 h 6477317"/>
              <a:gd name="connsiteX2454" fmla="*/ 336137 w 6239431"/>
              <a:gd name="connsiteY2454" fmla="*/ 3452463 h 6477317"/>
              <a:gd name="connsiteX2455" fmla="*/ 348805 w 6239431"/>
              <a:gd name="connsiteY2455" fmla="*/ 3463416 h 6477317"/>
              <a:gd name="connsiteX2456" fmla="*/ 337851 w 6239431"/>
              <a:gd name="connsiteY2456" fmla="*/ 3476085 h 6477317"/>
              <a:gd name="connsiteX2457" fmla="*/ 325183 w 6239431"/>
              <a:gd name="connsiteY2457" fmla="*/ 3465131 h 6477317"/>
              <a:gd name="connsiteX2458" fmla="*/ 336137 w 6239431"/>
              <a:gd name="connsiteY2458" fmla="*/ 3452463 h 6477317"/>
              <a:gd name="connsiteX2459" fmla="*/ 176822 w 6239431"/>
              <a:gd name="connsiteY2459" fmla="*/ 3386703 h 6477317"/>
              <a:gd name="connsiteX2460" fmla="*/ 189491 w 6239431"/>
              <a:gd name="connsiteY2460" fmla="*/ 3397790 h 6477317"/>
              <a:gd name="connsiteX2461" fmla="*/ 178403 w 6239431"/>
              <a:gd name="connsiteY2461" fmla="*/ 3410458 h 6477317"/>
              <a:gd name="connsiteX2462" fmla="*/ 165735 w 6239431"/>
              <a:gd name="connsiteY2462" fmla="*/ 3399409 h 6477317"/>
              <a:gd name="connsiteX2463" fmla="*/ 165735 w 6239431"/>
              <a:gd name="connsiteY2463" fmla="*/ 3399371 h 6477317"/>
              <a:gd name="connsiteX2464" fmla="*/ 176822 w 6239431"/>
              <a:gd name="connsiteY2464" fmla="*/ 3386703 h 6477317"/>
              <a:gd name="connsiteX2465" fmla="*/ 253688 w 6239431"/>
              <a:gd name="connsiteY2465" fmla="*/ 3381083 h 6477317"/>
              <a:gd name="connsiteX2466" fmla="*/ 266356 w 6239431"/>
              <a:gd name="connsiteY2466" fmla="*/ 3392170 h 6477317"/>
              <a:gd name="connsiteX2467" fmla="*/ 255269 w 6239431"/>
              <a:gd name="connsiteY2467" fmla="*/ 3404838 h 6477317"/>
              <a:gd name="connsiteX2468" fmla="*/ 242601 w 6239431"/>
              <a:gd name="connsiteY2468" fmla="*/ 3393789 h 6477317"/>
              <a:gd name="connsiteX2469" fmla="*/ 242601 w 6239431"/>
              <a:gd name="connsiteY2469" fmla="*/ 3393751 h 6477317"/>
              <a:gd name="connsiteX2470" fmla="*/ 253688 w 6239431"/>
              <a:gd name="connsiteY2470" fmla="*/ 3381083 h 6477317"/>
              <a:gd name="connsiteX2471" fmla="*/ 1871472 w 6239431"/>
              <a:gd name="connsiteY2471" fmla="*/ 3344831 h 6477317"/>
              <a:gd name="connsiteX2472" fmla="*/ 1844230 w 6239431"/>
              <a:gd name="connsiteY2472" fmla="*/ 3345593 h 6477317"/>
              <a:gd name="connsiteX2473" fmla="*/ 1848326 w 6239431"/>
              <a:gd name="connsiteY2473" fmla="*/ 3417697 h 6477317"/>
              <a:gd name="connsiteX2474" fmla="*/ 1875377 w 6239431"/>
              <a:gd name="connsiteY2474" fmla="*/ 3415411 h 6477317"/>
              <a:gd name="connsiteX2475" fmla="*/ 1871472 w 6239431"/>
              <a:gd name="connsiteY2475" fmla="*/ 3344831 h 6477317"/>
              <a:gd name="connsiteX2476" fmla="*/ 1881187 w 6239431"/>
              <a:gd name="connsiteY2476" fmla="*/ 3335020 h 6477317"/>
              <a:gd name="connsiteX2477" fmla="*/ 1881187 w 6239431"/>
              <a:gd name="connsiteY2477" fmla="*/ 3339782 h 6477317"/>
              <a:gd name="connsiteX2478" fmla="*/ 1885569 w 6239431"/>
              <a:gd name="connsiteY2478" fmla="*/ 3419411 h 6477317"/>
              <a:gd name="connsiteX2479" fmla="*/ 1885569 w 6239431"/>
              <a:gd name="connsiteY2479" fmla="*/ 3424079 h 6477317"/>
              <a:gd name="connsiteX2480" fmla="*/ 1839563 w 6239431"/>
              <a:gd name="connsiteY2480" fmla="*/ 3427984 h 6477317"/>
              <a:gd name="connsiteX2481" fmla="*/ 1839563 w 6239431"/>
              <a:gd name="connsiteY2481" fmla="*/ 3423221 h 6477317"/>
              <a:gd name="connsiteX2482" fmla="*/ 1834991 w 6239431"/>
              <a:gd name="connsiteY2482" fmla="*/ 3341116 h 6477317"/>
              <a:gd name="connsiteX2483" fmla="*/ 1834991 w 6239431"/>
              <a:gd name="connsiteY2483" fmla="*/ 3336353 h 6477317"/>
              <a:gd name="connsiteX2484" fmla="*/ 913952 w 6239431"/>
              <a:gd name="connsiteY2484" fmla="*/ 3319345 h 6477317"/>
              <a:gd name="connsiteX2485" fmla="*/ 1060828 w 6239431"/>
              <a:gd name="connsiteY2485" fmla="*/ 3319345 h 6477317"/>
              <a:gd name="connsiteX2486" fmla="*/ 1060828 w 6239431"/>
              <a:gd name="connsiteY2486" fmla="*/ 3343824 h 6477317"/>
              <a:gd name="connsiteX2487" fmla="*/ 913952 w 6239431"/>
              <a:gd name="connsiteY2487" fmla="*/ 3343824 h 6477317"/>
              <a:gd name="connsiteX2488" fmla="*/ 750693 w 6239431"/>
              <a:gd name="connsiteY2488" fmla="*/ 3319345 h 6477317"/>
              <a:gd name="connsiteX2489" fmla="*/ 897569 w 6239431"/>
              <a:gd name="connsiteY2489" fmla="*/ 3319345 h 6477317"/>
              <a:gd name="connsiteX2490" fmla="*/ 897569 w 6239431"/>
              <a:gd name="connsiteY2490" fmla="*/ 3343824 h 6477317"/>
              <a:gd name="connsiteX2491" fmla="*/ 750693 w 6239431"/>
              <a:gd name="connsiteY2491" fmla="*/ 3343824 h 6477317"/>
              <a:gd name="connsiteX2492" fmla="*/ 455609 w 6239431"/>
              <a:gd name="connsiteY2492" fmla="*/ 3319345 h 6477317"/>
              <a:gd name="connsiteX2493" fmla="*/ 734406 w 6239431"/>
              <a:gd name="connsiteY2493" fmla="*/ 3319345 h 6477317"/>
              <a:gd name="connsiteX2494" fmla="*/ 734406 w 6239431"/>
              <a:gd name="connsiteY2494" fmla="*/ 3343824 h 6477317"/>
              <a:gd name="connsiteX2495" fmla="*/ 455609 w 6239431"/>
              <a:gd name="connsiteY2495" fmla="*/ 3343824 h 6477317"/>
              <a:gd name="connsiteX2496" fmla="*/ 1991449 w 6239431"/>
              <a:gd name="connsiteY2496" fmla="*/ 3317457 h 6477317"/>
              <a:gd name="connsiteX2497" fmla="*/ 2042140 w 6239431"/>
              <a:gd name="connsiteY2497" fmla="*/ 3346326 h 6477317"/>
              <a:gd name="connsiteX2498" fmla="*/ 2018823 w 6239431"/>
              <a:gd name="connsiteY2498" fmla="*/ 3417221 h 6477317"/>
              <a:gd name="connsiteX2499" fmla="*/ 2159698 w 6239431"/>
              <a:gd name="connsiteY2499" fmla="*/ 3892423 h 6477317"/>
              <a:gd name="connsiteX2500" fmla="*/ 2233612 w 6239431"/>
              <a:gd name="connsiteY2500" fmla="*/ 4014533 h 6477317"/>
              <a:gd name="connsiteX2501" fmla="*/ 2228468 w 6239431"/>
              <a:gd name="connsiteY2501" fmla="*/ 4041489 h 6477317"/>
              <a:gd name="connsiteX2502" fmla="*/ 2201513 w 6239431"/>
              <a:gd name="connsiteY2502" fmla="*/ 4036346 h 6477317"/>
              <a:gd name="connsiteX2503" fmla="*/ 2125313 w 6239431"/>
              <a:gd name="connsiteY2503" fmla="*/ 3910520 h 6477317"/>
              <a:gd name="connsiteX2504" fmla="*/ 1980152 w 6239431"/>
              <a:gd name="connsiteY2504" fmla="*/ 3420745 h 6477317"/>
              <a:gd name="connsiteX2505" fmla="*/ 1947929 w 6239431"/>
              <a:gd name="connsiteY2505" fmla="*/ 3393903 h 6477317"/>
              <a:gd name="connsiteX2506" fmla="*/ 1971246 w 6239431"/>
              <a:gd name="connsiteY2506" fmla="*/ 3323018 h 6477317"/>
              <a:gd name="connsiteX2507" fmla="*/ 1991449 w 6239431"/>
              <a:gd name="connsiteY2507" fmla="*/ 3317457 h 6477317"/>
              <a:gd name="connsiteX2508" fmla="*/ 170916 w 6239431"/>
              <a:gd name="connsiteY2508" fmla="*/ 3309940 h 6477317"/>
              <a:gd name="connsiteX2509" fmla="*/ 183575 w 6239431"/>
              <a:gd name="connsiteY2509" fmla="*/ 3320827 h 6477317"/>
              <a:gd name="connsiteX2510" fmla="*/ 172688 w 6239431"/>
              <a:gd name="connsiteY2510" fmla="*/ 3333495 h 6477317"/>
              <a:gd name="connsiteX2511" fmla="*/ 172621 w 6239431"/>
              <a:gd name="connsiteY2511" fmla="*/ 3333495 h 6477317"/>
              <a:gd name="connsiteX2512" fmla="*/ 160020 w 6239431"/>
              <a:gd name="connsiteY2512" fmla="*/ 3322542 h 6477317"/>
              <a:gd name="connsiteX2513" fmla="*/ 170916 w 6239431"/>
              <a:gd name="connsiteY2513" fmla="*/ 3309940 h 6477317"/>
              <a:gd name="connsiteX2514" fmla="*/ 247878 w 6239431"/>
              <a:gd name="connsiteY2514" fmla="*/ 3304321 h 6477317"/>
              <a:gd name="connsiteX2515" fmla="*/ 260537 w 6239431"/>
              <a:gd name="connsiteY2515" fmla="*/ 3315208 h 6477317"/>
              <a:gd name="connsiteX2516" fmla="*/ 249650 w 6239431"/>
              <a:gd name="connsiteY2516" fmla="*/ 3327876 h 6477317"/>
              <a:gd name="connsiteX2517" fmla="*/ 236982 w 6239431"/>
              <a:gd name="connsiteY2517" fmla="*/ 3316923 h 6477317"/>
              <a:gd name="connsiteX2518" fmla="*/ 247878 w 6239431"/>
              <a:gd name="connsiteY2518" fmla="*/ 3304321 h 6477317"/>
              <a:gd name="connsiteX2519" fmla="*/ 1301156 w 6239431"/>
              <a:gd name="connsiteY2519" fmla="*/ 3270618 h 6477317"/>
              <a:gd name="connsiteX2520" fmla="*/ 1376403 w 6239431"/>
              <a:gd name="connsiteY2520" fmla="*/ 3270618 h 6477317"/>
              <a:gd name="connsiteX2521" fmla="*/ 1376403 w 6239431"/>
              <a:gd name="connsiteY2521" fmla="*/ 3345866 h 6477317"/>
              <a:gd name="connsiteX2522" fmla="*/ 1301156 w 6239431"/>
              <a:gd name="connsiteY2522" fmla="*/ 3345866 h 6477317"/>
              <a:gd name="connsiteX2523" fmla="*/ 165582 w 6239431"/>
              <a:gd name="connsiteY2523" fmla="*/ 3232874 h 6477317"/>
              <a:gd name="connsiteX2524" fmla="*/ 178250 w 6239431"/>
              <a:gd name="connsiteY2524" fmla="*/ 3243961 h 6477317"/>
              <a:gd name="connsiteX2525" fmla="*/ 167163 w 6239431"/>
              <a:gd name="connsiteY2525" fmla="*/ 3256629 h 6477317"/>
              <a:gd name="connsiteX2526" fmla="*/ 154495 w 6239431"/>
              <a:gd name="connsiteY2526" fmla="*/ 3245580 h 6477317"/>
              <a:gd name="connsiteX2527" fmla="*/ 154495 w 6239431"/>
              <a:gd name="connsiteY2527" fmla="*/ 3245542 h 6477317"/>
              <a:gd name="connsiteX2528" fmla="*/ 165582 w 6239431"/>
              <a:gd name="connsiteY2528" fmla="*/ 3232874 h 6477317"/>
              <a:gd name="connsiteX2529" fmla="*/ 1840230 w 6239431"/>
              <a:gd name="connsiteY2529" fmla="*/ 3230055 h 6477317"/>
              <a:gd name="connsiteX2530" fmla="*/ 1876901 w 6239431"/>
              <a:gd name="connsiteY2530" fmla="*/ 3231769 h 6477317"/>
              <a:gd name="connsiteX2531" fmla="*/ 1875281 w 6239431"/>
              <a:gd name="connsiteY2531" fmla="*/ 3300540 h 6477317"/>
              <a:gd name="connsiteX2532" fmla="*/ 1838515 w 6239431"/>
              <a:gd name="connsiteY2532" fmla="*/ 3300540 h 6477317"/>
              <a:gd name="connsiteX2533" fmla="*/ 1840230 w 6239431"/>
              <a:gd name="connsiteY2533" fmla="*/ 3230055 h 6477317"/>
              <a:gd name="connsiteX2534" fmla="*/ 810291 w 6239431"/>
              <a:gd name="connsiteY2534" fmla="*/ 3225387 h 6477317"/>
              <a:gd name="connsiteX2535" fmla="*/ 810291 w 6239431"/>
              <a:gd name="connsiteY2535" fmla="*/ 3241675 h 6477317"/>
              <a:gd name="connsiteX2536" fmla="*/ 1242726 w 6239431"/>
              <a:gd name="connsiteY2536" fmla="*/ 3241675 h 6477317"/>
              <a:gd name="connsiteX2537" fmla="*/ 1242726 w 6239431"/>
              <a:gd name="connsiteY2537" fmla="*/ 3225387 h 6477317"/>
              <a:gd name="connsiteX2538" fmla="*/ 667731 w 6239431"/>
              <a:gd name="connsiteY2538" fmla="*/ 3221237 h 6477317"/>
              <a:gd name="connsiteX2539" fmla="*/ 773840 w 6239431"/>
              <a:gd name="connsiteY2539" fmla="*/ 3221237 h 6477317"/>
              <a:gd name="connsiteX2540" fmla="*/ 773840 w 6239431"/>
              <a:gd name="connsiteY2540" fmla="*/ 3245716 h 6477317"/>
              <a:gd name="connsiteX2541" fmla="*/ 667731 w 6239431"/>
              <a:gd name="connsiteY2541" fmla="*/ 3245716 h 6477317"/>
              <a:gd name="connsiteX2542" fmla="*/ 455609 w 6239431"/>
              <a:gd name="connsiteY2542" fmla="*/ 3221237 h 6477317"/>
              <a:gd name="connsiteX2543" fmla="*/ 643252 w 6239431"/>
              <a:gd name="connsiteY2543" fmla="*/ 3221237 h 6477317"/>
              <a:gd name="connsiteX2544" fmla="*/ 643252 w 6239431"/>
              <a:gd name="connsiteY2544" fmla="*/ 3245716 h 6477317"/>
              <a:gd name="connsiteX2545" fmla="*/ 455609 w 6239431"/>
              <a:gd name="connsiteY2545" fmla="*/ 3245716 h 6477317"/>
              <a:gd name="connsiteX2546" fmla="*/ 802195 w 6239431"/>
              <a:gd name="connsiteY2546" fmla="*/ 3217196 h 6477317"/>
              <a:gd name="connsiteX2547" fmla="*/ 1250918 w 6239431"/>
              <a:gd name="connsiteY2547" fmla="*/ 3217196 h 6477317"/>
              <a:gd name="connsiteX2548" fmla="*/ 1250918 w 6239431"/>
              <a:gd name="connsiteY2548" fmla="*/ 3249866 h 6477317"/>
              <a:gd name="connsiteX2549" fmla="*/ 802195 w 6239431"/>
              <a:gd name="connsiteY2549" fmla="*/ 3249866 h 6477317"/>
              <a:gd name="connsiteX2550" fmla="*/ 1425987 w 6239431"/>
              <a:gd name="connsiteY2550" fmla="*/ 3156526 h 6477317"/>
              <a:gd name="connsiteX2551" fmla="*/ 1425987 w 6239431"/>
              <a:gd name="connsiteY2551" fmla="*/ 3224053 h 6477317"/>
              <a:gd name="connsiteX2552" fmla="*/ 1493520 w 6239431"/>
              <a:gd name="connsiteY2552" fmla="*/ 3224053 h 6477317"/>
              <a:gd name="connsiteX2553" fmla="*/ 1493520 w 6239431"/>
              <a:gd name="connsiteY2553" fmla="*/ 3156526 h 6477317"/>
              <a:gd name="connsiteX2554" fmla="*/ 1418272 w 6239431"/>
              <a:gd name="connsiteY2554" fmla="*/ 3148810 h 6477317"/>
              <a:gd name="connsiteX2555" fmla="*/ 1501235 w 6239431"/>
              <a:gd name="connsiteY2555" fmla="*/ 3148810 h 6477317"/>
              <a:gd name="connsiteX2556" fmla="*/ 1501235 w 6239431"/>
              <a:gd name="connsiteY2556" fmla="*/ 3231768 h 6477317"/>
              <a:gd name="connsiteX2557" fmla="*/ 1418272 w 6239431"/>
              <a:gd name="connsiteY2557" fmla="*/ 3231768 h 6477317"/>
              <a:gd name="connsiteX2558" fmla="*/ 1076515 w 6239431"/>
              <a:gd name="connsiteY2558" fmla="*/ 3096136 h 6477317"/>
              <a:gd name="connsiteX2559" fmla="*/ 1076515 w 6239431"/>
              <a:gd name="connsiteY2559" fmla="*/ 3149002 h 6477317"/>
              <a:gd name="connsiteX2560" fmla="*/ 1227487 w 6239431"/>
              <a:gd name="connsiteY2560" fmla="*/ 3149002 h 6477317"/>
              <a:gd name="connsiteX2561" fmla="*/ 1227487 w 6239431"/>
              <a:gd name="connsiteY2561" fmla="*/ 3096136 h 6477317"/>
              <a:gd name="connsiteX2562" fmla="*/ 901732 w 6239431"/>
              <a:gd name="connsiteY2562" fmla="*/ 3096136 h 6477317"/>
              <a:gd name="connsiteX2563" fmla="*/ 901732 w 6239431"/>
              <a:gd name="connsiteY2563" fmla="*/ 3149002 h 6477317"/>
              <a:gd name="connsiteX2564" fmla="*/ 954595 w 6239431"/>
              <a:gd name="connsiteY2564" fmla="*/ 3149002 h 6477317"/>
              <a:gd name="connsiteX2565" fmla="*/ 954595 w 6239431"/>
              <a:gd name="connsiteY2565" fmla="*/ 3096136 h 6477317"/>
              <a:gd name="connsiteX2566" fmla="*/ 806576 w 6239431"/>
              <a:gd name="connsiteY2566" fmla="*/ 3096136 h 6477317"/>
              <a:gd name="connsiteX2567" fmla="*/ 806576 w 6239431"/>
              <a:gd name="connsiteY2567" fmla="*/ 3149002 h 6477317"/>
              <a:gd name="connsiteX2568" fmla="*/ 859440 w 6239431"/>
              <a:gd name="connsiteY2568" fmla="*/ 3149002 h 6477317"/>
              <a:gd name="connsiteX2569" fmla="*/ 859440 w 6239431"/>
              <a:gd name="connsiteY2569" fmla="*/ 3096136 h 6477317"/>
              <a:gd name="connsiteX2570" fmla="*/ 1070324 w 6239431"/>
              <a:gd name="connsiteY2570" fmla="*/ 3089946 h 6477317"/>
              <a:gd name="connsiteX2571" fmla="*/ 1233678 w 6239431"/>
              <a:gd name="connsiteY2571" fmla="*/ 3089946 h 6477317"/>
              <a:gd name="connsiteX2572" fmla="*/ 1233678 w 6239431"/>
              <a:gd name="connsiteY2572" fmla="*/ 3155289 h 6477317"/>
              <a:gd name="connsiteX2573" fmla="*/ 1070324 w 6239431"/>
              <a:gd name="connsiteY2573" fmla="*/ 3155289 h 6477317"/>
              <a:gd name="connsiteX2574" fmla="*/ 895445 w 6239431"/>
              <a:gd name="connsiteY2574" fmla="*/ 3089946 h 6477317"/>
              <a:gd name="connsiteX2575" fmla="*/ 960882 w 6239431"/>
              <a:gd name="connsiteY2575" fmla="*/ 3089946 h 6477317"/>
              <a:gd name="connsiteX2576" fmla="*/ 960882 w 6239431"/>
              <a:gd name="connsiteY2576" fmla="*/ 3155289 h 6477317"/>
              <a:gd name="connsiteX2577" fmla="*/ 895445 w 6239431"/>
              <a:gd name="connsiteY2577" fmla="*/ 3155289 h 6477317"/>
              <a:gd name="connsiteX2578" fmla="*/ 800385 w 6239431"/>
              <a:gd name="connsiteY2578" fmla="*/ 3089946 h 6477317"/>
              <a:gd name="connsiteX2579" fmla="*/ 865727 w 6239431"/>
              <a:gd name="connsiteY2579" fmla="*/ 3089946 h 6477317"/>
              <a:gd name="connsiteX2580" fmla="*/ 865727 w 6239431"/>
              <a:gd name="connsiteY2580" fmla="*/ 3155289 h 6477317"/>
              <a:gd name="connsiteX2581" fmla="*/ 800385 w 6239431"/>
              <a:gd name="connsiteY2581" fmla="*/ 3155289 h 6477317"/>
              <a:gd name="connsiteX2582" fmla="*/ 1024013 w 6239431"/>
              <a:gd name="connsiteY2582" fmla="*/ 3074022 h 6477317"/>
              <a:gd name="connsiteX2583" fmla="*/ 1027652 w 6239431"/>
              <a:gd name="connsiteY2583" fmla="*/ 3076575 h 6477317"/>
              <a:gd name="connsiteX2584" fmla="*/ 1027652 w 6239431"/>
              <a:gd name="connsiteY2584" fmla="*/ 3077661 h 6477317"/>
              <a:gd name="connsiteX2585" fmla="*/ 1027652 w 6239431"/>
              <a:gd name="connsiteY2585" fmla="*/ 3183772 h 6477317"/>
              <a:gd name="connsiteX2586" fmla="*/ 1024699 w 6239431"/>
              <a:gd name="connsiteY2586" fmla="*/ 3186916 h 6477317"/>
              <a:gd name="connsiteX2587" fmla="*/ 1024604 w 6239431"/>
              <a:gd name="connsiteY2587" fmla="*/ 3186916 h 6477317"/>
              <a:gd name="connsiteX2588" fmla="*/ 1021460 w 6239431"/>
              <a:gd name="connsiteY2588" fmla="*/ 3183772 h 6477317"/>
              <a:gd name="connsiteX2589" fmla="*/ 1021460 w 6239431"/>
              <a:gd name="connsiteY2589" fmla="*/ 3077661 h 6477317"/>
              <a:gd name="connsiteX2590" fmla="*/ 1024013 w 6239431"/>
              <a:gd name="connsiteY2590" fmla="*/ 3074022 h 6477317"/>
              <a:gd name="connsiteX2591" fmla="*/ 527208 w 6239431"/>
              <a:gd name="connsiteY2591" fmla="*/ 3018424 h 6477317"/>
              <a:gd name="connsiteX2592" fmla="*/ 628459 w 6239431"/>
              <a:gd name="connsiteY2592" fmla="*/ 3051948 h 6477317"/>
              <a:gd name="connsiteX2593" fmla="*/ 630459 w 6239431"/>
              <a:gd name="connsiteY2593" fmla="*/ 3080802 h 6477317"/>
              <a:gd name="connsiteX2594" fmla="*/ 508158 w 6239431"/>
              <a:gd name="connsiteY2594" fmla="*/ 3040328 h 6477317"/>
              <a:gd name="connsiteX2595" fmla="*/ 738282 w 6239431"/>
              <a:gd name="connsiteY2595" fmla="*/ 3003092 h 6477317"/>
              <a:gd name="connsiteX2596" fmla="*/ 760285 w 6239431"/>
              <a:gd name="connsiteY2596" fmla="*/ 3021566 h 6477317"/>
              <a:gd name="connsiteX2597" fmla="*/ 645128 w 6239431"/>
              <a:gd name="connsiteY2597" fmla="*/ 3079280 h 6477317"/>
              <a:gd name="connsiteX2598" fmla="*/ 643032 w 6239431"/>
              <a:gd name="connsiteY2598" fmla="*/ 3050709 h 6477317"/>
              <a:gd name="connsiteX2599" fmla="*/ 738282 w 6239431"/>
              <a:gd name="connsiteY2599" fmla="*/ 3003092 h 6477317"/>
              <a:gd name="connsiteX2600" fmla="*/ 1112439 w 6239431"/>
              <a:gd name="connsiteY2600" fmla="*/ 2963064 h 6477317"/>
              <a:gd name="connsiteX2601" fmla="*/ 1339515 w 6239431"/>
              <a:gd name="connsiteY2601" fmla="*/ 2963064 h 6477317"/>
              <a:gd name="connsiteX2602" fmla="*/ 1339515 w 6239431"/>
              <a:gd name="connsiteY2602" fmla="*/ 3004873 h 6477317"/>
              <a:gd name="connsiteX2603" fmla="*/ 1112439 w 6239431"/>
              <a:gd name="connsiteY2603" fmla="*/ 3004873 h 6477317"/>
              <a:gd name="connsiteX2604" fmla="*/ 977756 w 6239431"/>
              <a:gd name="connsiteY2604" fmla="*/ 2963064 h 6477317"/>
              <a:gd name="connsiteX2605" fmla="*/ 1073387 w 6239431"/>
              <a:gd name="connsiteY2605" fmla="*/ 2963064 h 6477317"/>
              <a:gd name="connsiteX2606" fmla="*/ 1073387 w 6239431"/>
              <a:gd name="connsiteY2606" fmla="*/ 3004873 h 6477317"/>
              <a:gd name="connsiteX2607" fmla="*/ 977756 w 6239431"/>
              <a:gd name="connsiteY2607" fmla="*/ 3004873 h 6477317"/>
              <a:gd name="connsiteX2608" fmla="*/ 1907315 w 6239431"/>
              <a:gd name="connsiteY2608" fmla="*/ 2932745 h 6477317"/>
              <a:gd name="connsiteX2609" fmla="*/ 1912144 w 6239431"/>
              <a:gd name="connsiteY2609" fmla="*/ 2941002 h 6477317"/>
              <a:gd name="connsiteX2610" fmla="*/ 1872234 w 6239431"/>
              <a:gd name="connsiteY2610" fmla="*/ 3167864 h 6477317"/>
              <a:gd name="connsiteX2611" fmla="*/ 1863090 w 6239431"/>
              <a:gd name="connsiteY2611" fmla="*/ 3176152 h 6477317"/>
              <a:gd name="connsiteX2612" fmla="*/ 1862233 w 6239431"/>
              <a:gd name="connsiteY2612" fmla="*/ 3176152 h 6477317"/>
              <a:gd name="connsiteX2613" fmla="*/ 1853946 w 6239431"/>
              <a:gd name="connsiteY2613" fmla="*/ 3166151 h 6477317"/>
              <a:gd name="connsiteX2614" fmla="*/ 1894332 w 6239431"/>
              <a:gd name="connsiteY2614" fmla="*/ 2936335 h 6477317"/>
              <a:gd name="connsiteX2615" fmla="*/ 1907315 w 6239431"/>
              <a:gd name="connsiteY2615" fmla="*/ 2932745 h 6477317"/>
              <a:gd name="connsiteX2616" fmla="*/ 468725 w 6239431"/>
              <a:gd name="connsiteY2616" fmla="*/ 2913665 h 6477317"/>
              <a:gd name="connsiteX2617" fmla="*/ 484151 w 6239431"/>
              <a:gd name="connsiteY2617" fmla="*/ 2965475 h 6477317"/>
              <a:gd name="connsiteX2618" fmla="*/ 516350 w 6239431"/>
              <a:gd name="connsiteY2618" fmla="*/ 3008899 h 6477317"/>
              <a:gd name="connsiteX2619" fmla="*/ 516350 w 6239431"/>
              <a:gd name="connsiteY2619" fmla="*/ 3008901 h 6477317"/>
              <a:gd name="connsiteX2620" fmla="*/ 497300 w 6239431"/>
              <a:gd name="connsiteY2620" fmla="*/ 3030900 h 6477317"/>
              <a:gd name="connsiteX2621" fmla="*/ 440150 w 6239431"/>
              <a:gd name="connsiteY2621" fmla="*/ 2915760 h 6477317"/>
              <a:gd name="connsiteX2622" fmla="*/ 810196 w 6239431"/>
              <a:gd name="connsiteY2622" fmla="*/ 2888905 h 6477317"/>
              <a:gd name="connsiteX2623" fmla="*/ 769715 w 6239431"/>
              <a:gd name="connsiteY2623" fmla="*/ 3011186 h 6477317"/>
              <a:gd name="connsiteX2624" fmla="*/ 747712 w 6239431"/>
              <a:gd name="connsiteY2624" fmla="*/ 2992139 h 6477317"/>
              <a:gd name="connsiteX2625" fmla="*/ 781335 w 6239431"/>
              <a:gd name="connsiteY2625" fmla="*/ 2890904 h 6477317"/>
              <a:gd name="connsiteX2626" fmla="*/ 1129489 w 6239431"/>
              <a:gd name="connsiteY2626" fmla="*/ 2880208 h 6477317"/>
              <a:gd name="connsiteX2627" fmla="*/ 1145206 w 6239431"/>
              <a:gd name="connsiteY2627" fmla="*/ 2895921 h 6477317"/>
              <a:gd name="connsiteX2628" fmla="*/ 1129489 w 6239431"/>
              <a:gd name="connsiteY2628" fmla="*/ 2911635 h 6477317"/>
              <a:gd name="connsiteX2629" fmla="*/ 1113773 w 6239431"/>
              <a:gd name="connsiteY2629" fmla="*/ 2895921 h 6477317"/>
              <a:gd name="connsiteX2630" fmla="*/ 1129489 w 6239431"/>
              <a:gd name="connsiteY2630" fmla="*/ 2880208 h 6477317"/>
              <a:gd name="connsiteX2631" fmla="*/ 624459 w 6239431"/>
              <a:gd name="connsiteY2631" fmla="*/ 2861666 h 6477317"/>
              <a:gd name="connsiteX2632" fmla="*/ 598455 w 6239431"/>
              <a:gd name="connsiteY2632" fmla="*/ 2891703 h 6477317"/>
              <a:gd name="connsiteX2633" fmla="*/ 598455 w 6239431"/>
              <a:gd name="connsiteY2633" fmla="*/ 2891760 h 6477317"/>
              <a:gd name="connsiteX2634" fmla="*/ 628554 w 6239431"/>
              <a:gd name="connsiteY2634" fmla="*/ 2917703 h 6477317"/>
              <a:gd name="connsiteX2635" fmla="*/ 654500 w 6239431"/>
              <a:gd name="connsiteY2635" fmla="*/ 2887616 h 6477317"/>
              <a:gd name="connsiteX2636" fmla="*/ 624459 w 6239431"/>
              <a:gd name="connsiteY2636" fmla="*/ 2861666 h 6477317"/>
              <a:gd name="connsiteX2637" fmla="*/ 623601 w 6239431"/>
              <a:gd name="connsiteY2637" fmla="*/ 2849190 h 6477317"/>
              <a:gd name="connsiteX2638" fmla="*/ 667035 w 6239431"/>
              <a:gd name="connsiteY2638" fmla="*/ 2886711 h 6477317"/>
              <a:gd name="connsiteX2639" fmla="*/ 629516 w 6239431"/>
              <a:gd name="connsiteY2639" fmla="*/ 2930302 h 6477317"/>
              <a:gd name="connsiteX2640" fmla="*/ 585920 w 6239431"/>
              <a:gd name="connsiteY2640" fmla="*/ 2892798 h 6477317"/>
              <a:gd name="connsiteX2641" fmla="*/ 623439 w 6239431"/>
              <a:gd name="connsiteY2641" fmla="*/ 2849199 h 6477317"/>
              <a:gd name="connsiteX2642" fmla="*/ 623601 w 6239431"/>
              <a:gd name="connsiteY2642" fmla="*/ 2849190 h 6477317"/>
              <a:gd name="connsiteX2643" fmla="*/ 1375972 w 6239431"/>
              <a:gd name="connsiteY2643" fmla="*/ 2847892 h 6477317"/>
              <a:gd name="connsiteX2644" fmla="*/ 1453610 w 6239431"/>
              <a:gd name="connsiteY2644" fmla="*/ 2922615 h 6477317"/>
              <a:gd name="connsiteX2645" fmla="*/ 1396365 w 6239431"/>
              <a:gd name="connsiteY2645" fmla="*/ 2996327 h 6477317"/>
              <a:gd name="connsiteX2646" fmla="*/ 1394555 w 6239431"/>
              <a:gd name="connsiteY2646" fmla="*/ 2989185 h 6477317"/>
              <a:gd name="connsiteX2647" fmla="*/ 1444257 w 6239431"/>
              <a:gd name="connsiteY2647" fmla="*/ 2939318 h 6477317"/>
              <a:gd name="connsiteX2648" fmla="*/ 1394327 w 6239431"/>
              <a:gd name="connsiteY2648" fmla="*/ 2856026 h 6477317"/>
              <a:gd name="connsiteX2649" fmla="*/ 1311021 w 6239431"/>
              <a:gd name="connsiteY2649" fmla="*/ 2905947 h 6477317"/>
              <a:gd name="connsiteX2650" fmla="*/ 1303877 w 6239431"/>
              <a:gd name="connsiteY2650" fmla="*/ 2904139 h 6477317"/>
              <a:gd name="connsiteX2651" fmla="*/ 1375972 w 6239431"/>
              <a:gd name="connsiteY2651" fmla="*/ 2847892 h 6477317"/>
              <a:gd name="connsiteX2652" fmla="*/ 620979 w 6239431"/>
              <a:gd name="connsiteY2652" fmla="*/ 2838793 h 6477317"/>
              <a:gd name="connsiteX2653" fmla="*/ 586549 w 6239431"/>
              <a:gd name="connsiteY2653" fmla="*/ 2856075 h 6477317"/>
              <a:gd name="connsiteX2654" fmla="*/ 574206 w 6239431"/>
              <a:gd name="connsiteY2654" fmla="*/ 2893285 h 6477317"/>
              <a:gd name="connsiteX2655" fmla="*/ 580786 w 6239431"/>
              <a:gd name="connsiteY2655" fmla="*/ 2906399 h 6477317"/>
              <a:gd name="connsiteX2656" fmla="*/ 591597 w 6239431"/>
              <a:gd name="connsiteY2656" fmla="*/ 2927568 h 6477317"/>
              <a:gd name="connsiteX2657" fmla="*/ 629202 w 6239431"/>
              <a:gd name="connsiteY2657" fmla="*/ 2939633 h 6477317"/>
              <a:gd name="connsiteX2658" fmla="*/ 664349 w 6239431"/>
              <a:gd name="connsiteY2658" fmla="*/ 2922621 h 6477317"/>
              <a:gd name="connsiteX2659" fmla="*/ 674080 w 6239431"/>
              <a:gd name="connsiteY2659" fmla="*/ 2905372 h 6477317"/>
              <a:gd name="connsiteX2660" fmla="*/ 658835 w 6239431"/>
              <a:gd name="connsiteY2660" fmla="*/ 2850827 h 6477317"/>
              <a:gd name="connsiteX2661" fmla="*/ 654009 w 6239431"/>
              <a:gd name="connsiteY2661" fmla="*/ 2848105 h 6477317"/>
              <a:gd name="connsiteX2662" fmla="*/ 619675 w 6239431"/>
              <a:gd name="connsiteY2662" fmla="*/ 2833715 h 6477317"/>
              <a:gd name="connsiteX2663" fmla="*/ 659701 w 6239431"/>
              <a:gd name="connsiteY2663" fmla="*/ 2845572 h 6477317"/>
              <a:gd name="connsiteX2664" fmla="*/ 659144 w 6239431"/>
              <a:gd name="connsiteY2664" fmla="*/ 2846221 h 6477317"/>
              <a:gd name="connsiteX2665" fmla="*/ 661645 w 6239431"/>
              <a:gd name="connsiteY2665" fmla="*/ 2847637 h 6477317"/>
              <a:gd name="connsiteX2666" fmla="*/ 678070 w 6239431"/>
              <a:gd name="connsiteY2666" fmla="*/ 2906775 h 6477317"/>
              <a:gd name="connsiteX2667" fmla="*/ 667723 w 6239431"/>
              <a:gd name="connsiteY2667" fmla="*/ 2925049 h 6477317"/>
              <a:gd name="connsiteX2668" fmla="*/ 667988 w 6239431"/>
              <a:gd name="connsiteY2668" fmla="*/ 2925282 h 6477317"/>
              <a:gd name="connsiteX2669" fmla="*/ 667271 w 6239431"/>
              <a:gd name="connsiteY2669" fmla="*/ 2925846 h 6477317"/>
              <a:gd name="connsiteX2670" fmla="*/ 667207 w 6239431"/>
              <a:gd name="connsiteY2670" fmla="*/ 2925959 h 6477317"/>
              <a:gd name="connsiteX2671" fmla="*/ 662704 w 6239431"/>
              <a:gd name="connsiteY2671" fmla="*/ 2929432 h 6477317"/>
              <a:gd name="connsiteX2672" fmla="*/ 650401 w 6239431"/>
              <a:gd name="connsiteY2672" fmla="*/ 2939092 h 6477317"/>
              <a:gd name="connsiteX2673" fmla="*/ 650052 w 6239431"/>
              <a:gd name="connsiteY2673" fmla="*/ 2939190 h 6477317"/>
              <a:gd name="connsiteX2674" fmla="*/ 649764 w 6239431"/>
              <a:gd name="connsiteY2674" fmla="*/ 2939411 h 6477317"/>
              <a:gd name="connsiteX2675" fmla="*/ 633758 w 6239431"/>
              <a:gd name="connsiteY2675" fmla="*/ 2943731 h 6477317"/>
              <a:gd name="connsiteX2676" fmla="*/ 629603 w 6239431"/>
              <a:gd name="connsiteY2676" fmla="*/ 2944888 h 6477317"/>
              <a:gd name="connsiteX2677" fmla="*/ 629507 w 6239431"/>
              <a:gd name="connsiteY2677" fmla="*/ 2944879 h 6477317"/>
              <a:gd name="connsiteX2678" fmla="*/ 629230 w 6239431"/>
              <a:gd name="connsiteY2678" fmla="*/ 2944952 h 6477317"/>
              <a:gd name="connsiteX2679" fmla="*/ 615879 w 6239431"/>
              <a:gd name="connsiteY2679" fmla="*/ 2943338 h 6477317"/>
              <a:gd name="connsiteX2680" fmla="*/ 608151 w 6239431"/>
              <a:gd name="connsiteY2680" fmla="*/ 2942465 h 6477317"/>
              <a:gd name="connsiteX2681" fmla="*/ 588597 w 6239431"/>
              <a:gd name="connsiteY2681" fmla="*/ 2931616 h 6477317"/>
              <a:gd name="connsiteX2682" fmla="*/ 582263 w 6239431"/>
              <a:gd name="connsiteY2682" fmla="*/ 2852237 h 6477317"/>
              <a:gd name="connsiteX2683" fmla="*/ 588643 w 6239431"/>
              <a:gd name="connsiteY2683" fmla="*/ 2849079 h 6477317"/>
              <a:gd name="connsiteX2684" fmla="*/ 600772 w 6239431"/>
              <a:gd name="connsiteY2684" fmla="*/ 2839725 h 6477317"/>
              <a:gd name="connsiteX2685" fmla="*/ 615591 w 6239431"/>
              <a:gd name="connsiteY2685" fmla="*/ 2835737 h 6477317"/>
              <a:gd name="connsiteX2686" fmla="*/ 1377191 w 6239431"/>
              <a:gd name="connsiteY2686" fmla="*/ 2804170 h 6477317"/>
              <a:gd name="connsiteX2687" fmla="*/ 1423538 w 6239431"/>
              <a:gd name="connsiteY2687" fmla="*/ 2813323 h 6477317"/>
              <a:gd name="connsiteX2688" fmla="*/ 1496663 w 6239431"/>
              <a:gd name="connsiteY2688" fmla="*/ 2922615 h 6477317"/>
              <a:gd name="connsiteX2689" fmla="*/ 1397889 w 6239431"/>
              <a:gd name="connsiteY2689" fmla="*/ 3039660 h 6477317"/>
              <a:gd name="connsiteX2690" fmla="*/ 1396651 w 6239431"/>
              <a:gd name="connsiteY2690" fmla="*/ 3032423 h 6477317"/>
              <a:gd name="connsiteX2691" fmla="*/ 1476947 w 6239431"/>
              <a:gd name="connsiteY2691" fmla="*/ 2973416 h 6477317"/>
              <a:gd name="connsiteX2692" fmla="*/ 1487796 w 6239431"/>
              <a:gd name="connsiteY2692" fmla="*/ 2940339 h 6477317"/>
              <a:gd name="connsiteX2693" fmla="*/ 1395508 w 6239431"/>
              <a:gd name="connsiteY2693" fmla="*/ 2812436 h 6477317"/>
              <a:gd name="connsiteX2694" fmla="*/ 1267587 w 6239431"/>
              <a:gd name="connsiteY2694" fmla="*/ 2904710 h 6477317"/>
              <a:gd name="connsiteX2695" fmla="*/ 1260348 w 6239431"/>
              <a:gd name="connsiteY2695" fmla="*/ 2903568 h 6477317"/>
              <a:gd name="connsiteX2696" fmla="*/ 1377191 w 6239431"/>
              <a:gd name="connsiteY2696" fmla="*/ 2804170 h 6477317"/>
              <a:gd name="connsiteX2697" fmla="*/ 1935670 w 6239431"/>
              <a:gd name="connsiteY2697" fmla="*/ 2792343 h 6477317"/>
              <a:gd name="connsiteX2698" fmla="*/ 1926907 w 6239431"/>
              <a:gd name="connsiteY2698" fmla="*/ 2816151 h 6477317"/>
              <a:gd name="connsiteX2699" fmla="*/ 1952529 w 6239431"/>
              <a:gd name="connsiteY2699" fmla="*/ 2825200 h 6477317"/>
              <a:gd name="connsiteX2700" fmla="*/ 1961102 w 6239431"/>
              <a:gd name="connsiteY2700" fmla="*/ 2801867 h 6477317"/>
              <a:gd name="connsiteX2701" fmla="*/ 1930146 w 6239431"/>
              <a:gd name="connsiteY2701" fmla="*/ 2779868 h 6477317"/>
              <a:gd name="connsiteX2702" fmla="*/ 1973389 w 6239431"/>
              <a:gd name="connsiteY2702" fmla="*/ 2796344 h 6477317"/>
              <a:gd name="connsiteX2703" fmla="*/ 1971674 w 6239431"/>
              <a:gd name="connsiteY2703" fmla="*/ 2800820 h 6477317"/>
              <a:gd name="connsiteX2704" fmla="*/ 1959959 w 6239431"/>
              <a:gd name="connsiteY2704" fmla="*/ 2832818 h 6477317"/>
              <a:gd name="connsiteX2705" fmla="*/ 1958340 w 6239431"/>
              <a:gd name="connsiteY2705" fmla="*/ 2837388 h 6477317"/>
              <a:gd name="connsiteX2706" fmla="*/ 1914715 w 6239431"/>
              <a:gd name="connsiteY2706" fmla="*/ 2821960 h 6477317"/>
              <a:gd name="connsiteX2707" fmla="*/ 1916334 w 6239431"/>
              <a:gd name="connsiteY2707" fmla="*/ 2817389 h 6477317"/>
              <a:gd name="connsiteX2708" fmla="*/ 1928431 w 6239431"/>
              <a:gd name="connsiteY2708" fmla="*/ 2784344 h 6477317"/>
              <a:gd name="connsiteX2709" fmla="*/ 479012 w 6239431"/>
              <a:gd name="connsiteY2709" fmla="*/ 2779099 h 6477317"/>
              <a:gd name="connsiteX2710" fmla="*/ 501015 w 6239431"/>
              <a:gd name="connsiteY2710" fmla="*/ 2798146 h 6477317"/>
              <a:gd name="connsiteX2711" fmla="*/ 467963 w 6239431"/>
              <a:gd name="connsiteY2711" fmla="*/ 2899095 h 6477317"/>
              <a:gd name="connsiteX2712" fmla="*/ 438531 w 6239431"/>
              <a:gd name="connsiteY2712" fmla="*/ 2901380 h 6477317"/>
              <a:gd name="connsiteX2713" fmla="*/ 479012 w 6239431"/>
              <a:gd name="connsiteY2713" fmla="*/ 2779099 h 6477317"/>
              <a:gd name="connsiteX2714" fmla="*/ 616820 w 6239431"/>
              <a:gd name="connsiteY2714" fmla="*/ 2777754 h 6477317"/>
              <a:gd name="connsiteX2715" fmla="*/ 616743 w 6239431"/>
              <a:gd name="connsiteY2715" fmla="*/ 2777763 h 6477317"/>
              <a:gd name="connsiteX2716" fmla="*/ 512540 w 6239431"/>
              <a:gd name="connsiteY2716" fmla="*/ 2898236 h 6477317"/>
              <a:gd name="connsiteX2717" fmla="*/ 633041 w 6239431"/>
              <a:gd name="connsiteY2717" fmla="*/ 3002500 h 6477317"/>
              <a:gd name="connsiteX2718" fmla="*/ 737320 w 6239431"/>
              <a:gd name="connsiteY2718" fmla="*/ 2882027 h 6477317"/>
              <a:gd name="connsiteX2719" fmla="*/ 616820 w 6239431"/>
              <a:gd name="connsiteY2719" fmla="*/ 2777754 h 6477317"/>
              <a:gd name="connsiteX2720" fmla="*/ 615791 w 6239431"/>
              <a:gd name="connsiteY2720" fmla="*/ 2764715 h 6477317"/>
              <a:gd name="connsiteX2721" fmla="*/ 750189 w 6239431"/>
              <a:gd name="connsiteY2721" fmla="*/ 2881000 h 6477317"/>
              <a:gd name="connsiteX2722" fmla="*/ 750077 w 6239431"/>
              <a:gd name="connsiteY2722" fmla="*/ 2881873 h 6477317"/>
              <a:gd name="connsiteX2723" fmla="*/ 750284 w 6239431"/>
              <a:gd name="connsiteY2723" fmla="*/ 2881857 h 6477317"/>
              <a:gd name="connsiteX2724" fmla="*/ 683266 w 6239431"/>
              <a:gd name="connsiteY2724" fmla="*/ 3001537 h 6477317"/>
              <a:gd name="connsiteX2725" fmla="*/ 682006 w 6239431"/>
              <a:gd name="connsiteY2725" fmla="*/ 3001900 h 6477317"/>
              <a:gd name="connsiteX2726" fmla="*/ 681949 w 6239431"/>
              <a:gd name="connsiteY2726" fmla="*/ 3001944 h 6477317"/>
              <a:gd name="connsiteX2727" fmla="*/ 679342 w 6239431"/>
              <a:gd name="connsiteY2727" fmla="*/ 3002669 h 6477317"/>
              <a:gd name="connsiteX2728" fmla="*/ 635984 w 6239431"/>
              <a:gd name="connsiteY2728" fmla="*/ 3015186 h 6477317"/>
              <a:gd name="connsiteX2729" fmla="*/ 635950 w 6239431"/>
              <a:gd name="connsiteY2729" fmla="*/ 3014724 h 6477317"/>
              <a:gd name="connsiteX2730" fmla="*/ 633879 w 6239431"/>
              <a:gd name="connsiteY2730" fmla="*/ 3015300 h 6477317"/>
              <a:gd name="connsiteX2731" fmla="*/ 499567 w 6239431"/>
              <a:gd name="connsiteY2731" fmla="*/ 2899007 h 6477317"/>
              <a:gd name="connsiteX2732" fmla="*/ 615791 w 6239431"/>
              <a:gd name="connsiteY2732" fmla="*/ 2764715 h 6477317"/>
              <a:gd name="connsiteX2733" fmla="*/ 1377381 w 6239431"/>
              <a:gd name="connsiteY2733" fmla="*/ 2763503 h 6477317"/>
              <a:gd name="connsiteX2734" fmla="*/ 1536953 w 6239431"/>
              <a:gd name="connsiteY2734" fmla="*/ 2922615 h 6477317"/>
              <a:gd name="connsiteX2735" fmla="*/ 1398936 w 6239431"/>
              <a:gd name="connsiteY2735" fmla="*/ 3080517 h 6477317"/>
              <a:gd name="connsiteX2736" fmla="*/ 1397888 w 6239431"/>
              <a:gd name="connsiteY2736" fmla="*/ 3073182 h 6477317"/>
              <a:gd name="connsiteX2737" fmla="*/ 1529752 w 6239431"/>
              <a:gd name="connsiteY2737" fmla="*/ 2937100 h 6477317"/>
              <a:gd name="connsiteX2738" fmla="*/ 1393107 w 6239431"/>
              <a:gd name="connsiteY2738" fmla="*/ 2770456 h 6477317"/>
              <a:gd name="connsiteX2739" fmla="*/ 1226438 w 6239431"/>
              <a:gd name="connsiteY2739" fmla="*/ 2907091 h 6477317"/>
              <a:gd name="connsiteX2740" fmla="*/ 1219104 w 6239431"/>
              <a:gd name="connsiteY2740" fmla="*/ 2906328 h 6477317"/>
              <a:gd name="connsiteX2741" fmla="*/ 1377381 w 6239431"/>
              <a:gd name="connsiteY2741" fmla="*/ 2763503 h 6477317"/>
              <a:gd name="connsiteX2742" fmla="*/ 59389 w 6239431"/>
              <a:gd name="connsiteY2742" fmla="*/ 2757652 h 6477317"/>
              <a:gd name="connsiteX2743" fmla="*/ 62930 w 6239431"/>
              <a:gd name="connsiteY2743" fmla="*/ 2759844 h 6477317"/>
              <a:gd name="connsiteX2744" fmla="*/ 68805 w 6239431"/>
              <a:gd name="connsiteY2744" fmla="*/ 2763486 h 6477317"/>
              <a:gd name="connsiteX2745" fmla="*/ 71342 w 6239431"/>
              <a:gd name="connsiteY2745" fmla="*/ 2774269 h 6477317"/>
              <a:gd name="connsiteX2746" fmla="*/ 71342 w 6239431"/>
              <a:gd name="connsiteY2746" fmla="*/ 2774270 h 6477317"/>
              <a:gd name="connsiteX2747" fmla="*/ 28956 w 6239431"/>
              <a:gd name="connsiteY2747" fmla="*/ 3300730 h 6477317"/>
              <a:gd name="connsiteX2748" fmla="*/ 36767 w 6239431"/>
              <a:gd name="connsiteY2748" fmla="*/ 3527615 h 6477317"/>
              <a:gd name="connsiteX2749" fmla="*/ 23527 w 6239431"/>
              <a:gd name="connsiteY2749" fmla="*/ 3542855 h 6477317"/>
              <a:gd name="connsiteX2750" fmla="*/ 22098 w 6239431"/>
              <a:gd name="connsiteY2750" fmla="*/ 3542569 h 6477317"/>
              <a:gd name="connsiteX2751" fmla="*/ 7906 w 6239431"/>
              <a:gd name="connsiteY2751" fmla="*/ 3529235 h 6477317"/>
              <a:gd name="connsiteX2752" fmla="*/ 0 w 6239431"/>
              <a:gd name="connsiteY2752" fmla="*/ 3300635 h 6477317"/>
              <a:gd name="connsiteX2753" fmla="*/ 42767 w 6239431"/>
              <a:gd name="connsiteY2753" fmla="*/ 2769603 h 6477317"/>
              <a:gd name="connsiteX2754" fmla="*/ 59389 w 6239431"/>
              <a:gd name="connsiteY2754" fmla="*/ 2757652 h 6477317"/>
              <a:gd name="connsiteX2755" fmla="*/ 376126 w 6239431"/>
              <a:gd name="connsiteY2755" fmla="*/ 2753075 h 6477317"/>
              <a:gd name="connsiteX2756" fmla="*/ 389645 w 6239431"/>
              <a:gd name="connsiteY2756" fmla="*/ 2753097 h 6477317"/>
              <a:gd name="connsiteX2757" fmla="*/ 389667 w 6239431"/>
              <a:gd name="connsiteY2757" fmla="*/ 2753097 h 6477317"/>
              <a:gd name="connsiteX2758" fmla="*/ 395997 w 6239431"/>
              <a:gd name="connsiteY2758" fmla="*/ 2759441 h 6477317"/>
              <a:gd name="connsiteX2759" fmla="*/ 399245 w 6239431"/>
              <a:gd name="connsiteY2759" fmla="*/ 2762695 h 6477317"/>
              <a:gd name="connsiteX2760" fmla="*/ 399230 w 6239431"/>
              <a:gd name="connsiteY2760" fmla="*/ 2776249 h 6477317"/>
              <a:gd name="connsiteX2761" fmla="*/ 376065 w 6239431"/>
              <a:gd name="connsiteY2761" fmla="*/ 2785811 h 6477317"/>
              <a:gd name="connsiteX2762" fmla="*/ 366491 w 6239431"/>
              <a:gd name="connsiteY2762" fmla="*/ 2776214 h 6477317"/>
              <a:gd name="connsiteX2763" fmla="*/ 366512 w 6239431"/>
              <a:gd name="connsiteY2763" fmla="*/ 2762659 h 6477317"/>
              <a:gd name="connsiteX2764" fmla="*/ 366521 w 6239431"/>
              <a:gd name="connsiteY2764" fmla="*/ 2762622 h 6477317"/>
              <a:gd name="connsiteX2765" fmla="*/ 376126 w 6239431"/>
              <a:gd name="connsiteY2765" fmla="*/ 2753075 h 6477317"/>
              <a:gd name="connsiteX2766" fmla="*/ 862965 w 6239431"/>
              <a:gd name="connsiteY2766" fmla="*/ 2743952 h 6477317"/>
              <a:gd name="connsiteX2767" fmla="*/ 863060 w 6239431"/>
              <a:gd name="connsiteY2767" fmla="*/ 2743952 h 6477317"/>
              <a:gd name="connsiteX2768" fmla="*/ 887920 w 6239431"/>
              <a:gd name="connsiteY2768" fmla="*/ 2768619 h 6477317"/>
              <a:gd name="connsiteX2769" fmla="*/ 863251 w 6239431"/>
              <a:gd name="connsiteY2769" fmla="*/ 2793475 h 6477317"/>
              <a:gd name="connsiteX2770" fmla="*/ 838390 w 6239431"/>
              <a:gd name="connsiteY2770" fmla="*/ 2768809 h 6477317"/>
              <a:gd name="connsiteX2771" fmla="*/ 838390 w 6239431"/>
              <a:gd name="connsiteY2771" fmla="*/ 2768714 h 6477317"/>
              <a:gd name="connsiteX2772" fmla="*/ 862965 w 6239431"/>
              <a:gd name="connsiteY2772" fmla="*/ 2743952 h 6477317"/>
              <a:gd name="connsiteX2773" fmla="*/ 863060 w 6239431"/>
              <a:gd name="connsiteY2773" fmla="*/ 2731858 h 6477317"/>
              <a:gd name="connsiteX2774" fmla="*/ 826389 w 6239431"/>
              <a:gd name="connsiteY2774" fmla="*/ 2768714 h 6477317"/>
              <a:gd name="connsiteX2775" fmla="*/ 863060 w 6239431"/>
              <a:gd name="connsiteY2775" fmla="*/ 2805381 h 6477317"/>
              <a:gd name="connsiteX2776" fmla="*/ 863251 w 6239431"/>
              <a:gd name="connsiteY2776" fmla="*/ 2805381 h 6477317"/>
              <a:gd name="connsiteX2777" fmla="*/ 899922 w 6239431"/>
              <a:gd name="connsiteY2777" fmla="*/ 2768524 h 6477317"/>
              <a:gd name="connsiteX2778" fmla="*/ 863060 w 6239431"/>
              <a:gd name="connsiteY2778" fmla="*/ 2731858 h 6477317"/>
              <a:gd name="connsiteX2779" fmla="*/ 863060 w 6239431"/>
              <a:gd name="connsiteY2779" fmla="*/ 2728525 h 6477317"/>
              <a:gd name="connsiteX2780" fmla="*/ 863156 w 6239431"/>
              <a:gd name="connsiteY2780" fmla="*/ 2728525 h 6477317"/>
              <a:gd name="connsiteX2781" fmla="*/ 903351 w 6239431"/>
              <a:gd name="connsiteY2781" fmla="*/ 2768714 h 6477317"/>
              <a:gd name="connsiteX2782" fmla="*/ 863156 w 6239431"/>
              <a:gd name="connsiteY2782" fmla="*/ 2808903 h 6477317"/>
              <a:gd name="connsiteX2783" fmla="*/ 822960 w 6239431"/>
              <a:gd name="connsiteY2783" fmla="*/ 2768714 h 6477317"/>
              <a:gd name="connsiteX2784" fmla="*/ 863060 w 6239431"/>
              <a:gd name="connsiteY2784" fmla="*/ 2728525 h 6477317"/>
              <a:gd name="connsiteX2785" fmla="*/ 603598 w 6239431"/>
              <a:gd name="connsiteY2785" fmla="*/ 2710718 h 6477317"/>
              <a:gd name="connsiteX2786" fmla="*/ 605694 w 6239431"/>
              <a:gd name="connsiteY2786" fmla="*/ 2739289 h 6477317"/>
              <a:gd name="connsiteX2787" fmla="*/ 605694 w 6239431"/>
              <a:gd name="connsiteY2787" fmla="*/ 2739291 h 6477317"/>
              <a:gd name="connsiteX2788" fmla="*/ 510444 w 6239431"/>
              <a:gd name="connsiteY2788" fmla="*/ 2786908 h 6477317"/>
              <a:gd name="connsiteX2789" fmla="*/ 488441 w 6239431"/>
              <a:gd name="connsiteY2789" fmla="*/ 2768431 h 6477317"/>
              <a:gd name="connsiteX2790" fmla="*/ 603598 w 6239431"/>
              <a:gd name="connsiteY2790" fmla="*/ 2710718 h 6477317"/>
              <a:gd name="connsiteX2791" fmla="*/ 618362 w 6239431"/>
              <a:gd name="connsiteY2791" fmla="*/ 2709196 h 6477317"/>
              <a:gd name="connsiteX2792" fmla="*/ 740663 w 6239431"/>
              <a:gd name="connsiteY2792" fmla="*/ 2749765 h 6477317"/>
              <a:gd name="connsiteX2793" fmla="*/ 721613 w 6239431"/>
              <a:gd name="connsiteY2793" fmla="*/ 2771669 h 6477317"/>
              <a:gd name="connsiteX2794" fmla="*/ 620362 w 6239431"/>
              <a:gd name="connsiteY2794" fmla="*/ 2738147 h 6477317"/>
              <a:gd name="connsiteX2795" fmla="*/ 417707 w 6239431"/>
              <a:gd name="connsiteY2795" fmla="*/ 2699731 h 6477317"/>
              <a:gd name="connsiteX2796" fmla="*/ 430891 w 6239431"/>
              <a:gd name="connsiteY2796" fmla="*/ 2702900 h 6477317"/>
              <a:gd name="connsiteX2797" fmla="*/ 430910 w 6239431"/>
              <a:gd name="connsiteY2797" fmla="*/ 2702908 h 6477317"/>
              <a:gd name="connsiteX2798" fmla="*/ 434797 w 6239431"/>
              <a:gd name="connsiteY2798" fmla="*/ 2727661 h 6477317"/>
              <a:gd name="connsiteX2799" fmla="*/ 410041 w 6239431"/>
              <a:gd name="connsiteY2799" fmla="*/ 2731547 h 6477317"/>
              <a:gd name="connsiteX2800" fmla="*/ 406145 w 6239431"/>
              <a:gd name="connsiteY2800" fmla="*/ 2706814 h 6477317"/>
              <a:gd name="connsiteX2801" fmla="*/ 417707 w 6239431"/>
              <a:gd name="connsiteY2801" fmla="*/ 2699731 h 6477317"/>
              <a:gd name="connsiteX2802" fmla="*/ 1971675 w 6239431"/>
              <a:gd name="connsiteY2802" fmla="*/ 2694444 h 6477317"/>
              <a:gd name="connsiteX2803" fmla="*/ 2005012 w 6239431"/>
              <a:gd name="connsiteY2803" fmla="*/ 2709873 h 6477317"/>
              <a:gd name="connsiteX2804" fmla="*/ 1986915 w 6239431"/>
              <a:gd name="connsiteY2804" fmla="*/ 2750536 h 6477317"/>
              <a:gd name="connsiteX2805" fmla="*/ 1953101 w 6239431"/>
              <a:gd name="connsiteY2805" fmla="*/ 2736154 h 6477317"/>
              <a:gd name="connsiteX2806" fmla="*/ 1971675 w 6239431"/>
              <a:gd name="connsiteY2806" fmla="*/ 2694444 h 6477317"/>
              <a:gd name="connsiteX2807" fmla="*/ 3150965 w 6239431"/>
              <a:gd name="connsiteY2807" fmla="*/ 2690066 h 6477317"/>
              <a:gd name="connsiteX2808" fmla="*/ 3174063 w 6239431"/>
              <a:gd name="connsiteY2808" fmla="*/ 2705067 h 6477317"/>
              <a:gd name="connsiteX2809" fmla="*/ 3159061 w 6239431"/>
              <a:gd name="connsiteY2809" fmla="*/ 2728161 h 6477317"/>
              <a:gd name="connsiteX2810" fmla="*/ 3035238 w 6239431"/>
              <a:gd name="connsiteY2810" fmla="*/ 2769776 h 6477317"/>
              <a:gd name="connsiteX2811" fmla="*/ 3238881 w 6239431"/>
              <a:gd name="connsiteY2811" fmla="*/ 2769776 h 6477317"/>
              <a:gd name="connsiteX2812" fmla="*/ 3258264 w 6239431"/>
              <a:gd name="connsiteY2812" fmla="*/ 2789157 h 6477317"/>
              <a:gd name="connsiteX2813" fmla="*/ 3238881 w 6239431"/>
              <a:gd name="connsiteY2813" fmla="*/ 2808536 h 6477317"/>
              <a:gd name="connsiteX2814" fmla="*/ 2987421 w 6239431"/>
              <a:gd name="connsiteY2814" fmla="*/ 2808536 h 6477317"/>
              <a:gd name="connsiteX2815" fmla="*/ 2987421 w 6239431"/>
              <a:gd name="connsiteY2815" fmla="*/ 2808346 h 6477317"/>
              <a:gd name="connsiteX2816" fmla="*/ 2963647 w 6239431"/>
              <a:gd name="connsiteY2816" fmla="*/ 2794574 h 6477317"/>
              <a:gd name="connsiteX2817" fmla="*/ 2961110 w 6239431"/>
              <a:gd name="connsiteY2817" fmla="*/ 2773964 h 6477317"/>
              <a:gd name="connsiteX2818" fmla="*/ 2973895 w 6239431"/>
              <a:gd name="connsiteY2818" fmla="*/ 2757587 h 6477317"/>
              <a:gd name="connsiteX2819" fmla="*/ 3150965 w 6239431"/>
              <a:gd name="connsiteY2819" fmla="*/ 2690066 h 6477317"/>
              <a:gd name="connsiteX2820" fmla="*/ 873632 w 6239431"/>
              <a:gd name="connsiteY2820" fmla="*/ 2668907 h 6477317"/>
              <a:gd name="connsiteX2821" fmla="*/ 910332 w 6239431"/>
              <a:gd name="connsiteY2821" fmla="*/ 2676513 h 6477317"/>
              <a:gd name="connsiteX2822" fmla="*/ 968215 w 6239431"/>
              <a:gd name="connsiteY2822" fmla="*/ 2763476 h 6477317"/>
              <a:gd name="connsiteX2823" fmla="*/ 968215 w 6239431"/>
              <a:gd name="connsiteY2823" fmla="*/ 2763477 h 6477317"/>
              <a:gd name="connsiteX2824" fmla="*/ 935354 w 6239431"/>
              <a:gd name="connsiteY2824" fmla="*/ 2763477 h 6477317"/>
              <a:gd name="connsiteX2825" fmla="*/ 933198 w 6239431"/>
              <a:gd name="connsiteY2825" fmla="*/ 2752865 h 6477317"/>
              <a:gd name="connsiteX2826" fmla="*/ 930477 w 6239431"/>
              <a:gd name="connsiteY2826" fmla="*/ 2739468 h 6477317"/>
              <a:gd name="connsiteX2827" fmla="*/ 926427 w 6239431"/>
              <a:gd name="connsiteY2827" fmla="*/ 2733467 h 6477317"/>
              <a:gd name="connsiteX2828" fmla="*/ 917248 w 6239431"/>
              <a:gd name="connsiteY2828" fmla="*/ 2719863 h 6477317"/>
              <a:gd name="connsiteX2829" fmla="*/ 905409 w 6239431"/>
              <a:gd name="connsiteY2829" fmla="*/ 2711876 h 6477317"/>
              <a:gd name="connsiteX2830" fmla="*/ 897642 w 6239431"/>
              <a:gd name="connsiteY2830" fmla="*/ 2706635 h 6477317"/>
              <a:gd name="connsiteX2831" fmla="*/ 873632 w 6239431"/>
              <a:gd name="connsiteY2831" fmla="*/ 2701763 h 6477317"/>
              <a:gd name="connsiteX2832" fmla="*/ 865251 w 6239431"/>
              <a:gd name="connsiteY2832" fmla="*/ 2667005 h 6477317"/>
              <a:gd name="connsiteX2833" fmla="*/ 865251 w 6239431"/>
              <a:gd name="connsiteY2833" fmla="*/ 2686622 h 6477317"/>
              <a:gd name="connsiteX2834" fmla="*/ 780193 w 6239431"/>
              <a:gd name="connsiteY2834" fmla="*/ 2771666 h 6477317"/>
              <a:gd name="connsiteX2835" fmla="*/ 865251 w 6239431"/>
              <a:gd name="connsiteY2835" fmla="*/ 2856713 h 6477317"/>
              <a:gd name="connsiteX2836" fmla="*/ 950309 w 6239431"/>
              <a:gd name="connsiteY2836" fmla="*/ 2771666 h 6477317"/>
              <a:gd name="connsiteX2837" fmla="*/ 969931 w 6239431"/>
              <a:gd name="connsiteY2837" fmla="*/ 2771666 h 6477317"/>
              <a:gd name="connsiteX2838" fmla="*/ 865251 w 6239431"/>
              <a:gd name="connsiteY2838" fmla="*/ 2876522 h 6477317"/>
              <a:gd name="connsiteX2839" fmla="*/ 760476 w 6239431"/>
              <a:gd name="connsiteY2839" fmla="*/ 2771764 h 6477317"/>
              <a:gd name="connsiteX2840" fmla="*/ 865251 w 6239431"/>
              <a:gd name="connsiteY2840" fmla="*/ 2667005 h 6477317"/>
              <a:gd name="connsiteX2841" fmla="*/ 470377 w 6239431"/>
              <a:gd name="connsiteY2841" fmla="*/ 2660517 h 6477317"/>
              <a:gd name="connsiteX2842" fmla="*/ 459210 w 6239431"/>
              <a:gd name="connsiteY2842" fmla="*/ 2664120 h 6477317"/>
              <a:gd name="connsiteX2843" fmla="*/ 453866 w 6239431"/>
              <a:gd name="connsiteY2843" fmla="*/ 2674434 h 6477317"/>
              <a:gd name="connsiteX2844" fmla="*/ 457486 w 6239431"/>
              <a:gd name="connsiteY2844" fmla="*/ 2685575 h 6477317"/>
              <a:gd name="connsiteX2845" fmla="*/ 459200 w 6239431"/>
              <a:gd name="connsiteY2845" fmla="*/ 2687290 h 6477317"/>
              <a:gd name="connsiteX2846" fmla="*/ 480727 w 6239431"/>
              <a:gd name="connsiteY2846" fmla="*/ 2686328 h 6477317"/>
              <a:gd name="connsiteX2847" fmla="*/ 480822 w 6239431"/>
              <a:gd name="connsiteY2847" fmla="*/ 2665864 h 6477317"/>
              <a:gd name="connsiteX2848" fmla="*/ 470377 w 6239431"/>
              <a:gd name="connsiteY2848" fmla="*/ 2660517 h 6477317"/>
              <a:gd name="connsiteX2849" fmla="*/ 74961 w 6239431"/>
              <a:gd name="connsiteY2849" fmla="*/ 2656378 h 6477317"/>
              <a:gd name="connsiteX2850" fmla="*/ 55911 w 6239431"/>
              <a:gd name="connsiteY2850" fmla="*/ 2675423 h 6477317"/>
              <a:gd name="connsiteX2851" fmla="*/ 60809 w 6239431"/>
              <a:gd name="connsiteY2851" fmla="*/ 2687250 h 6477317"/>
              <a:gd name="connsiteX2852" fmla="*/ 61489 w 6239431"/>
              <a:gd name="connsiteY2852" fmla="*/ 2688891 h 6477317"/>
              <a:gd name="connsiteX2853" fmla="*/ 74961 w 6239431"/>
              <a:gd name="connsiteY2853" fmla="*/ 2694467 h 6477317"/>
              <a:gd name="connsiteX2854" fmla="*/ 94011 w 6239431"/>
              <a:gd name="connsiteY2854" fmla="*/ 2675423 h 6477317"/>
              <a:gd name="connsiteX2855" fmla="*/ 74961 w 6239431"/>
              <a:gd name="connsiteY2855" fmla="*/ 2656378 h 6477317"/>
              <a:gd name="connsiteX2856" fmla="*/ 468059 w 6239431"/>
              <a:gd name="connsiteY2856" fmla="*/ 2654236 h 6477317"/>
              <a:gd name="connsiteX2857" fmla="*/ 482346 w 6239431"/>
              <a:gd name="connsiteY2857" fmla="*/ 2660149 h 6477317"/>
              <a:gd name="connsiteX2858" fmla="*/ 482346 w 6239431"/>
              <a:gd name="connsiteY2858" fmla="*/ 2660531 h 6477317"/>
              <a:gd name="connsiteX2859" fmla="*/ 484537 w 6239431"/>
              <a:gd name="connsiteY2859" fmla="*/ 2662720 h 6477317"/>
              <a:gd name="connsiteX2860" fmla="*/ 482156 w 6239431"/>
              <a:gd name="connsiteY2860" fmla="*/ 2691100 h 6477317"/>
              <a:gd name="connsiteX2861" fmla="*/ 453771 w 6239431"/>
              <a:gd name="connsiteY2861" fmla="*/ 2688720 h 6477317"/>
              <a:gd name="connsiteX2862" fmla="*/ 453771 w 6239431"/>
              <a:gd name="connsiteY2862" fmla="*/ 2660149 h 6477317"/>
              <a:gd name="connsiteX2863" fmla="*/ 468059 w 6239431"/>
              <a:gd name="connsiteY2863" fmla="*/ 2654236 h 6477317"/>
              <a:gd name="connsiteX2864" fmla="*/ 865251 w 6239431"/>
              <a:gd name="connsiteY2864" fmla="*/ 2642147 h 6477317"/>
              <a:gd name="connsiteX2865" fmla="*/ 994791 w 6239431"/>
              <a:gd name="connsiteY2865" fmla="*/ 2771858 h 6477317"/>
              <a:gd name="connsiteX2866" fmla="*/ 981647 w 6239431"/>
              <a:gd name="connsiteY2866" fmla="*/ 2771858 h 6477317"/>
              <a:gd name="connsiteX2867" fmla="*/ 865251 w 6239431"/>
              <a:gd name="connsiteY2867" fmla="*/ 2655288 h 6477317"/>
              <a:gd name="connsiteX2868" fmla="*/ 74961 w 6239431"/>
              <a:gd name="connsiteY2868" fmla="*/ 2637998 h 6477317"/>
              <a:gd name="connsiteX2869" fmla="*/ 101901 w 6239431"/>
              <a:gd name="connsiteY2869" fmla="*/ 2649155 h 6477317"/>
              <a:gd name="connsiteX2870" fmla="*/ 101902 w 6239431"/>
              <a:gd name="connsiteY2870" fmla="*/ 2649155 h 6477317"/>
              <a:gd name="connsiteX2871" fmla="*/ 113061 w 6239431"/>
              <a:gd name="connsiteY2871" fmla="*/ 2676090 h 6477317"/>
              <a:gd name="connsiteX2872" fmla="*/ 74961 w 6239431"/>
              <a:gd name="connsiteY2872" fmla="*/ 2714181 h 6477317"/>
              <a:gd name="connsiteX2873" fmla="*/ 36861 w 6239431"/>
              <a:gd name="connsiteY2873" fmla="*/ 2676090 h 6477317"/>
              <a:gd name="connsiteX2874" fmla="*/ 74961 w 6239431"/>
              <a:gd name="connsiteY2874" fmla="*/ 2637998 h 6477317"/>
              <a:gd name="connsiteX2875" fmla="*/ 232076 w 6239431"/>
              <a:gd name="connsiteY2875" fmla="*/ 2602901 h 6477317"/>
              <a:gd name="connsiteX2876" fmla="*/ 232124 w 6239431"/>
              <a:gd name="connsiteY2876" fmla="*/ 2602920 h 6477317"/>
              <a:gd name="connsiteX2877" fmla="*/ 240077 w 6239431"/>
              <a:gd name="connsiteY2877" fmla="*/ 2617757 h 6477317"/>
              <a:gd name="connsiteX2878" fmla="*/ 225227 w 6239431"/>
              <a:gd name="connsiteY2878" fmla="*/ 2625710 h 6477317"/>
              <a:gd name="connsiteX2879" fmla="*/ 217264 w 6239431"/>
              <a:gd name="connsiteY2879" fmla="*/ 2610919 h 6477317"/>
              <a:gd name="connsiteX2880" fmla="*/ 232076 w 6239431"/>
              <a:gd name="connsiteY2880" fmla="*/ 2602901 h 6477317"/>
              <a:gd name="connsiteX2881" fmla="*/ 3166300 w 6239431"/>
              <a:gd name="connsiteY2881" fmla="*/ 2555028 h 6477317"/>
              <a:gd name="connsiteX2882" fmla="*/ 3149441 w 6239431"/>
              <a:gd name="connsiteY2882" fmla="*/ 2571884 h 6477317"/>
              <a:gd name="connsiteX2883" fmla="*/ 3166205 w 6239431"/>
              <a:gd name="connsiteY2883" fmla="*/ 2588741 h 6477317"/>
              <a:gd name="connsiteX2884" fmla="*/ 3183159 w 6239431"/>
              <a:gd name="connsiteY2884" fmla="*/ 2571980 h 6477317"/>
              <a:gd name="connsiteX2885" fmla="*/ 3166395 w 6239431"/>
              <a:gd name="connsiteY2885" fmla="*/ 2555028 h 6477317"/>
              <a:gd name="connsiteX2886" fmla="*/ 3166300 w 6239431"/>
              <a:gd name="connsiteY2886" fmla="*/ 2555028 h 6477317"/>
              <a:gd name="connsiteX2887" fmla="*/ 4964484 w 6239431"/>
              <a:gd name="connsiteY2887" fmla="*/ 2552953 h 6477317"/>
              <a:gd name="connsiteX2888" fmla="*/ 4979665 w 6239431"/>
              <a:gd name="connsiteY2888" fmla="*/ 2587998 h 6477317"/>
              <a:gd name="connsiteX2889" fmla="*/ 4802150 w 6239431"/>
              <a:gd name="connsiteY2889" fmla="*/ 2664871 h 6477317"/>
              <a:gd name="connsiteX2890" fmla="*/ 4786968 w 6239431"/>
              <a:gd name="connsiteY2890" fmla="*/ 2629831 h 6477317"/>
              <a:gd name="connsiteX2891" fmla="*/ 328174 w 6239431"/>
              <a:gd name="connsiteY2891" fmla="*/ 2551475 h 6477317"/>
              <a:gd name="connsiteX2892" fmla="*/ 328232 w 6239431"/>
              <a:gd name="connsiteY2892" fmla="*/ 2551493 h 6477317"/>
              <a:gd name="connsiteX2893" fmla="*/ 336080 w 6239431"/>
              <a:gd name="connsiteY2893" fmla="*/ 2566235 h 6477317"/>
              <a:gd name="connsiteX2894" fmla="*/ 321335 w 6239431"/>
              <a:gd name="connsiteY2894" fmla="*/ 2574082 h 6477317"/>
              <a:gd name="connsiteX2895" fmla="*/ 313468 w 6239431"/>
              <a:gd name="connsiteY2895" fmla="*/ 2559396 h 6477317"/>
              <a:gd name="connsiteX2896" fmla="*/ 328174 w 6239431"/>
              <a:gd name="connsiteY2896" fmla="*/ 2551475 h 6477317"/>
              <a:gd name="connsiteX2897" fmla="*/ 3358991 w 6239431"/>
              <a:gd name="connsiteY2897" fmla="*/ 2543602 h 6477317"/>
              <a:gd name="connsiteX2898" fmla="*/ 3789521 w 6239431"/>
              <a:gd name="connsiteY2898" fmla="*/ 2733493 h 6477317"/>
              <a:gd name="connsiteX2899" fmla="*/ 3790083 w 6239431"/>
              <a:gd name="connsiteY2899" fmla="*/ 2733999 h 6477317"/>
              <a:gd name="connsiteX2900" fmla="*/ 3790949 w 6239431"/>
              <a:gd name="connsiteY2900" fmla="*/ 2760922 h 6477317"/>
              <a:gd name="connsiteX2901" fmla="*/ 3790530 w 6239431"/>
              <a:gd name="connsiteY2901" fmla="*/ 2761387 h 6477317"/>
              <a:gd name="connsiteX2902" fmla="*/ 3763613 w 6239431"/>
              <a:gd name="connsiteY2902" fmla="*/ 2762444 h 6477317"/>
              <a:gd name="connsiteX2903" fmla="*/ 3354895 w 6239431"/>
              <a:gd name="connsiteY2903" fmla="*/ 2582171 h 6477317"/>
              <a:gd name="connsiteX2904" fmla="*/ 3318319 w 6239431"/>
              <a:gd name="connsiteY2904" fmla="*/ 2594551 h 6477317"/>
              <a:gd name="connsiteX2905" fmla="*/ 3302126 w 6239431"/>
              <a:gd name="connsiteY2905" fmla="*/ 2630930 h 6477317"/>
              <a:gd name="connsiteX2906" fmla="*/ 3345465 w 6239431"/>
              <a:gd name="connsiteY2906" fmla="*/ 2679497 h 6477317"/>
              <a:gd name="connsiteX2907" fmla="*/ 3462623 w 6239431"/>
              <a:gd name="connsiteY2907" fmla="*/ 2702925 h 6477317"/>
              <a:gd name="connsiteX2908" fmla="*/ 3499723 w 6239431"/>
              <a:gd name="connsiteY2908" fmla="*/ 2683211 h 6477317"/>
              <a:gd name="connsiteX2909" fmla="*/ 3556492 w 6239431"/>
              <a:gd name="connsiteY2909" fmla="*/ 2731637 h 6477317"/>
              <a:gd name="connsiteX2910" fmla="*/ 3508057 w 6239431"/>
              <a:gd name="connsiteY2910" fmla="*/ 2788396 h 6477317"/>
              <a:gd name="connsiteX2911" fmla="*/ 3451288 w 6239431"/>
              <a:gd name="connsiteY2911" fmla="*/ 2739970 h 6477317"/>
              <a:gd name="connsiteX2912" fmla="*/ 3341560 w 6239431"/>
              <a:gd name="connsiteY2912" fmla="*/ 2718162 h 6477317"/>
              <a:gd name="connsiteX2913" fmla="*/ 3263264 w 6239431"/>
              <a:gd name="connsiteY2913" fmla="*/ 2630930 h 6477317"/>
              <a:gd name="connsiteX2914" fmla="*/ 3291839 w 6239431"/>
              <a:gd name="connsiteY2914" fmla="*/ 2565696 h 6477317"/>
              <a:gd name="connsiteX2915" fmla="*/ 3358991 w 6239431"/>
              <a:gd name="connsiteY2915" fmla="*/ 2543602 h 6477317"/>
              <a:gd name="connsiteX2916" fmla="*/ 254413 w 6239431"/>
              <a:gd name="connsiteY2916" fmla="*/ 2529112 h 6477317"/>
              <a:gd name="connsiteX2917" fmla="*/ 262471 w 6239431"/>
              <a:gd name="connsiteY2917" fmla="*/ 2543885 h 6477317"/>
              <a:gd name="connsiteX2918" fmla="*/ 247698 w 6239431"/>
              <a:gd name="connsiteY2918" fmla="*/ 2551947 h 6477317"/>
              <a:gd name="connsiteX2919" fmla="*/ 239630 w 6239431"/>
              <a:gd name="connsiteY2919" fmla="*/ 2537165 h 6477317"/>
              <a:gd name="connsiteX2920" fmla="*/ 239649 w 6239431"/>
              <a:gd name="connsiteY2920" fmla="*/ 2537110 h 6477317"/>
              <a:gd name="connsiteX2921" fmla="*/ 254413 w 6239431"/>
              <a:gd name="connsiteY2921" fmla="*/ 2529112 h 6477317"/>
              <a:gd name="connsiteX2922" fmla="*/ 3161649 w 6239431"/>
              <a:gd name="connsiteY2922" fmla="*/ 2516876 h 6477317"/>
              <a:gd name="connsiteX2923" fmla="*/ 3215554 w 6239431"/>
              <a:gd name="connsiteY2923" fmla="*/ 2546458 h 6477317"/>
              <a:gd name="connsiteX2924" fmla="*/ 3192160 w 6239431"/>
              <a:gd name="connsiteY2924" fmla="*/ 2621557 h 6477317"/>
              <a:gd name="connsiteX2925" fmla="*/ 3117056 w 6239431"/>
              <a:gd name="connsiteY2925" fmla="*/ 2598170 h 6477317"/>
              <a:gd name="connsiteX2926" fmla="*/ 2731960 w 6239431"/>
              <a:gd name="connsiteY2926" fmla="*/ 2833296 h 6477317"/>
              <a:gd name="connsiteX2927" fmla="*/ 2717101 w 6239431"/>
              <a:gd name="connsiteY2927" fmla="*/ 2840153 h 6477317"/>
              <a:gd name="connsiteX2928" fmla="*/ 2717387 w 6239431"/>
              <a:gd name="connsiteY2928" fmla="*/ 2840629 h 6477317"/>
              <a:gd name="connsiteX2929" fmla="*/ 2703604 w 6239431"/>
              <a:gd name="connsiteY2929" fmla="*/ 2835554 h 6477317"/>
              <a:gd name="connsiteX2930" fmla="*/ 2702623 w 6239431"/>
              <a:gd name="connsiteY2930" fmla="*/ 2808630 h 6477317"/>
              <a:gd name="connsiteX2931" fmla="*/ 3112198 w 6239431"/>
              <a:gd name="connsiteY2931" fmla="*/ 2559409 h 6477317"/>
              <a:gd name="connsiteX2932" fmla="*/ 3140449 w 6239431"/>
              <a:gd name="connsiteY2932" fmla="*/ 2523077 h 6477317"/>
              <a:gd name="connsiteX2933" fmla="*/ 3161649 w 6239431"/>
              <a:gd name="connsiteY2933" fmla="*/ 2516876 h 6477317"/>
              <a:gd name="connsiteX2934" fmla="*/ 5100040 w 6239431"/>
              <a:gd name="connsiteY2934" fmla="*/ 2494427 h 6477317"/>
              <a:gd name="connsiteX2935" fmla="*/ 5115222 w 6239431"/>
              <a:gd name="connsiteY2935" fmla="*/ 2529473 h 6477317"/>
              <a:gd name="connsiteX2936" fmla="*/ 5043464 w 6239431"/>
              <a:gd name="connsiteY2936" fmla="*/ 2560552 h 6477317"/>
              <a:gd name="connsiteX2937" fmla="*/ 5028283 w 6239431"/>
              <a:gd name="connsiteY2937" fmla="*/ 2525512 h 6477317"/>
              <a:gd name="connsiteX2938" fmla="*/ 2261996 w 6239431"/>
              <a:gd name="connsiteY2938" fmla="*/ 2492169 h 6477317"/>
              <a:gd name="connsiteX2939" fmla="*/ 2245137 w 6239431"/>
              <a:gd name="connsiteY2939" fmla="*/ 2509026 h 6477317"/>
              <a:gd name="connsiteX2940" fmla="*/ 2261996 w 6239431"/>
              <a:gd name="connsiteY2940" fmla="*/ 2525888 h 6477317"/>
              <a:gd name="connsiteX2941" fmla="*/ 2278855 w 6239431"/>
              <a:gd name="connsiteY2941" fmla="*/ 2509026 h 6477317"/>
              <a:gd name="connsiteX2942" fmla="*/ 2261996 w 6239431"/>
              <a:gd name="connsiteY2942" fmla="*/ 2492169 h 6477317"/>
              <a:gd name="connsiteX2943" fmla="*/ 350520 w 6239431"/>
              <a:gd name="connsiteY2943" fmla="*/ 2477674 h 6477317"/>
              <a:gd name="connsiteX2944" fmla="*/ 358368 w 6239431"/>
              <a:gd name="connsiteY2944" fmla="*/ 2492417 h 6477317"/>
              <a:gd name="connsiteX2945" fmla="*/ 343623 w 6239431"/>
              <a:gd name="connsiteY2945" fmla="*/ 2500265 h 6477317"/>
              <a:gd name="connsiteX2946" fmla="*/ 335756 w 6239431"/>
              <a:gd name="connsiteY2946" fmla="*/ 2485588 h 6477317"/>
              <a:gd name="connsiteX2947" fmla="*/ 350520 w 6239431"/>
              <a:gd name="connsiteY2947" fmla="*/ 2477674 h 6477317"/>
              <a:gd name="connsiteX2948" fmla="*/ 276701 w 6239431"/>
              <a:gd name="connsiteY2948" fmla="*/ 2455290 h 6477317"/>
              <a:gd name="connsiteX2949" fmla="*/ 284759 w 6239431"/>
              <a:gd name="connsiteY2949" fmla="*/ 2470060 h 6477317"/>
              <a:gd name="connsiteX2950" fmla="*/ 269986 w 6239431"/>
              <a:gd name="connsiteY2950" fmla="*/ 2478130 h 6477317"/>
              <a:gd name="connsiteX2951" fmla="*/ 261918 w 6239431"/>
              <a:gd name="connsiteY2951" fmla="*/ 2463341 h 6477317"/>
              <a:gd name="connsiteX2952" fmla="*/ 261937 w 6239431"/>
              <a:gd name="connsiteY2952" fmla="*/ 2463287 h 6477317"/>
              <a:gd name="connsiteX2953" fmla="*/ 276701 w 6239431"/>
              <a:gd name="connsiteY2953" fmla="*/ 2455290 h 6477317"/>
              <a:gd name="connsiteX2954" fmla="*/ 2262377 w 6239431"/>
              <a:gd name="connsiteY2954" fmla="*/ 2452925 h 6477317"/>
              <a:gd name="connsiteX2955" fmla="*/ 2318098 w 6239431"/>
              <a:gd name="connsiteY2955" fmla="*/ 2509026 h 6477317"/>
              <a:gd name="connsiteX2956" fmla="*/ 2261996 w 6239431"/>
              <a:gd name="connsiteY2956" fmla="*/ 2564745 h 6477317"/>
              <a:gd name="connsiteX2957" fmla="*/ 2249804 w 6239431"/>
              <a:gd name="connsiteY2957" fmla="*/ 2563315 h 6477317"/>
              <a:gd name="connsiteX2958" fmla="*/ 2074068 w 6239431"/>
              <a:gd name="connsiteY2958" fmla="*/ 2911862 h 6477317"/>
              <a:gd name="connsiteX2959" fmla="*/ 2055589 w 6239431"/>
              <a:gd name="connsiteY2959" fmla="*/ 2925385 h 6477317"/>
              <a:gd name="connsiteX2960" fmla="*/ 2049684 w 6239431"/>
              <a:gd name="connsiteY2960" fmla="*/ 2924433 h 6477317"/>
              <a:gd name="connsiteX2961" fmla="*/ 2049017 w 6239431"/>
              <a:gd name="connsiteY2961" fmla="*/ 2924214 h 6477317"/>
              <a:gd name="connsiteX2962" fmla="*/ 2037111 w 6239431"/>
              <a:gd name="connsiteY2962" fmla="*/ 2900054 h 6477317"/>
              <a:gd name="connsiteX2963" fmla="*/ 2217229 w 6239431"/>
              <a:gd name="connsiteY2963" fmla="*/ 2542075 h 6477317"/>
              <a:gd name="connsiteX2964" fmla="*/ 2206275 w 6239431"/>
              <a:gd name="connsiteY2964" fmla="*/ 2508644 h 6477317"/>
              <a:gd name="connsiteX2965" fmla="*/ 2262377 w 6239431"/>
              <a:gd name="connsiteY2965" fmla="*/ 2452925 h 6477317"/>
              <a:gd name="connsiteX2966" fmla="*/ 446723 w 6239431"/>
              <a:gd name="connsiteY2966" fmla="*/ 2426113 h 6477317"/>
              <a:gd name="connsiteX2967" fmla="*/ 454752 w 6239431"/>
              <a:gd name="connsiteY2967" fmla="*/ 2440945 h 6477317"/>
              <a:gd name="connsiteX2968" fmla="*/ 439950 w 6239431"/>
              <a:gd name="connsiteY2968" fmla="*/ 2448982 h 6477317"/>
              <a:gd name="connsiteX2969" fmla="*/ 431921 w 6239431"/>
              <a:gd name="connsiteY2969" fmla="*/ 2434170 h 6477317"/>
              <a:gd name="connsiteX2970" fmla="*/ 431959 w 6239431"/>
              <a:gd name="connsiteY2970" fmla="*/ 2434045 h 6477317"/>
              <a:gd name="connsiteX2971" fmla="*/ 446723 w 6239431"/>
              <a:gd name="connsiteY2971" fmla="*/ 2426113 h 6477317"/>
              <a:gd name="connsiteX2972" fmla="*/ 372655 w 6239431"/>
              <a:gd name="connsiteY2972" fmla="*/ 2403806 h 6477317"/>
              <a:gd name="connsiteX2973" fmla="*/ 372713 w 6239431"/>
              <a:gd name="connsiteY2973" fmla="*/ 2403827 h 6477317"/>
              <a:gd name="connsiteX2974" fmla="*/ 380561 w 6239431"/>
              <a:gd name="connsiteY2974" fmla="*/ 2418573 h 6477317"/>
              <a:gd name="connsiteX2975" fmla="*/ 365816 w 6239431"/>
              <a:gd name="connsiteY2975" fmla="*/ 2426423 h 6477317"/>
              <a:gd name="connsiteX2976" fmla="*/ 358850 w 6239431"/>
              <a:gd name="connsiteY2976" fmla="*/ 2420696 h 6477317"/>
              <a:gd name="connsiteX2977" fmla="*/ 358850 w 6239431"/>
              <a:gd name="connsiteY2977" fmla="*/ 2420696 h 6477317"/>
              <a:gd name="connsiteX2978" fmla="*/ 358462 w 6239431"/>
              <a:gd name="connsiteY2978" fmla="*/ 2416821 h 6477317"/>
              <a:gd name="connsiteX2979" fmla="*/ 357949 w 6239431"/>
              <a:gd name="connsiteY2979" fmla="*/ 2411722 h 6477317"/>
              <a:gd name="connsiteX2980" fmla="*/ 372655 w 6239431"/>
              <a:gd name="connsiteY2980" fmla="*/ 2403806 h 6477317"/>
              <a:gd name="connsiteX2981" fmla="*/ 1428274 w 6239431"/>
              <a:gd name="connsiteY2981" fmla="*/ 2393794 h 6477317"/>
              <a:gd name="connsiteX2982" fmla="*/ 1459801 w 6239431"/>
              <a:gd name="connsiteY2982" fmla="*/ 2404169 h 6477317"/>
              <a:gd name="connsiteX2983" fmla="*/ 1458563 w 6239431"/>
              <a:gd name="connsiteY2983" fmla="*/ 2436171 h 6477317"/>
              <a:gd name="connsiteX2984" fmla="*/ 1410938 w 6239431"/>
              <a:gd name="connsiteY2984" fmla="*/ 2420356 h 6477317"/>
              <a:gd name="connsiteX2985" fmla="*/ 299085 w 6239431"/>
              <a:gd name="connsiteY2985" fmla="*/ 2381472 h 6477317"/>
              <a:gd name="connsiteX2986" fmla="*/ 307143 w 6239431"/>
              <a:gd name="connsiteY2986" fmla="*/ 2396235 h 6477317"/>
              <a:gd name="connsiteX2987" fmla="*/ 292370 w 6239431"/>
              <a:gd name="connsiteY2987" fmla="*/ 2404282 h 6477317"/>
              <a:gd name="connsiteX2988" fmla="*/ 284302 w 6239431"/>
              <a:gd name="connsiteY2988" fmla="*/ 2389519 h 6477317"/>
              <a:gd name="connsiteX2989" fmla="*/ 284321 w 6239431"/>
              <a:gd name="connsiteY2989" fmla="*/ 2389465 h 6477317"/>
              <a:gd name="connsiteX2990" fmla="*/ 299085 w 6239431"/>
              <a:gd name="connsiteY2990" fmla="*/ 2381472 h 6477317"/>
              <a:gd name="connsiteX2991" fmla="*/ 469011 w 6239431"/>
              <a:gd name="connsiteY2991" fmla="*/ 2352354 h 6477317"/>
              <a:gd name="connsiteX2992" fmla="*/ 477040 w 6239431"/>
              <a:gd name="connsiteY2992" fmla="*/ 2367144 h 6477317"/>
              <a:gd name="connsiteX2993" fmla="*/ 462238 w 6239431"/>
              <a:gd name="connsiteY2993" fmla="*/ 2375164 h 6477317"/>
              <a:gd name="connsiteX2994" fmla="*/ 454209 w 6239431"/>
              <a:gd name="connsiteY2994" fmla="*/ 2360380 h 6477317"/>
              <a:gd name="connsiteX2995" fmla="*/ 454247 w 6239431"/>
              <a:gd name="connsiteY2995" fmla="*/ 2360255 h 6477317"/>
              <a:gd name="connsiteX2996" fmla="*/ 469011 w 6239431"/>
              <a:gd name="connsiteY2996" fmla="*/ 2352354 h 6477317"/>
              <a:gd name="connsiteX2997" fmla="*/ 155924 w 6239431"/>
              <a:gd name="connsiteY2997" fmla="*/ 2346403 h 6477317"/>
              <a:gd name="connsiteX2998" fmla="*/ 165544 w 6239431"/>
              <a:gd name="connsiteY2998" fmla="*/ 2364208 h 6477317"/>
              <a:gd name="connsiteX2999" fmla="*/ 106584 w 6239431"/>
              <a:gd name="connsiteY2999" fmla="*/ 2589907 h 6477317"/>
              <a:gd name="connsiteX3000" fmla="*/ 92582 w 6239431"/>
              <a:gd name="connsiteY3000" fmla="*/ 2600670 h 6477317"/>
              <a:gd name="connsiteX3001" fmla="*/ 92582 w 6239431"/>
              <a:gd name="connsiteY3001" fmla="*/ 2600670 h 6477317"/>
              <a:gd name="connsiteX3002" fmla="*/ 89534 w 6239431"/>
              <a:gd name="connsiteY3002" fmla="*/ 2600670 h 6477317"/>
              <a:gd name="connsiteX3003" fmla="*/ 78676 w 6239431"/>
              <a:gd name="connsiteY3003" fmla="*/ 2583634 h 6477317"/>
              <a:gd name="connsiteX3004" fmla="*/ 78676 w 6239431"/>
              <a:gd name="connsiteY3004" fmla="*/ 2583633 h 6477317"/>
              <a:gd name="connsiteX3005" fmla="*/ 78676 w 6239431"/>
              <a:gd name="connsiteY3005" fmla="*/ 2583623 h 6477317"/>
              <a:gd name="connsiteX3006" fmla="*/ 138112 w 6239431"/>
              <a:gd name="connsiteY3006" fmla="*/ 2356029 h 6477317"/>
              <a:gd name="connsiteX3007" fmla="*/ 155924 w 6239431"/>
              <a:gd name="connsiteY3007" fmla="*/ 2346403 h 6477317"/>
              <a:gd name="connsiteX3008" fmla="*/ 3649599 w 6239431"/>
              <a:gd name="connsiteY3008" fmla="*/ 2334080 h 6477317"/>
              <a:gd name="connsiteX3009" fmla="*/ 3661410 w 6239431"/>
              <a:gd name="connsiteY3009" fmla="*/ 2338749 h 6477317"/>
              <a:gd name="connsiteX3010" fmla="*/ 3720625 w 6239431"/>
              <a:gd name="connsiteY3010" fmla="*/ 2367831 h 6477317"/>
              <a:gd name="connsiteX3011" fmla="*/ 3744563 w 6239431"/>
              <a:gd name="connsiteY3011" fmla="*/ 2375394 h 6477317"/>
              <a:gd name="connsiteX3012" fmla="*/ 3788054 w 6239431"/>
              <a:gd name="connsiteY3012" fmla="*/ 2400905 h 6477317"/>
              <a:gd name="connsiteX3013" fmla="*/ 3806854 w 6239431"/>
              <a:gd name="connsiteY3013" fmla="*/ 2410129 h 6477317"/>
              <a:gd name="connsiteX3014" fmla="*/ 3822734 w 6239431"/>
              <a:gd name="connsiteY3014" fmla="*/ 2421277 h 6477317"/>
              <a:gd name="connsiteX3015" fmla="*/ 3853638 w 6239431"/>
              <a:gd name="connsiteY3015" fmla="*/ 2439450 h 6477317"/>
              <a:gd name="connsiteX3016" fmla="*/ 3864903 w 6239431"/>
              <a:gd name="connsiteY3016" fmla="*/ 2446084 h 6477317"/>
              <a:gd name="connsiteX3017" fmla="*/ 3896917 w 6239431"/>
              <a:gd name="connsiteY3017" fmla="*/ 2471187 h 6477317"/>
              <a:gd name="connsiteX3018" fmla="*/ 3922393 w 6239431"/>
              <a:gd name="connsiteY3018" fmla="*/ 2491185 h 6477317"/>
              <a:gd name="connsiteX3019" fmla="*/ 3938749 w 6239431"/>
              <a:gd name="connsiteY3019" fmla="*/ 2502650 h 6477317"/>
              <a:gd name="connsiteX3020" fmla="*/ 3946453 w 6239431"/>
              <a:gd name="connsiteY3020" fmla="*/ 2510065 h 6477317"/>
              <a:gd name="connsiteX3021" fmla="*/ 3960595 w 6239431"/>
              <a:gd name="connsiteY3021" fmla="*/ 2521165 h 6477317"/>
              <a:gd name="connsiteX3022" fmla="*/ 3974214 w 6239431"/>
              <a:gd name="connsiteY3022" fmla="*/ 2531846 h 6477317"/>
              <a:gd name="connsiteX3023" fmla="*/ 4005313 w 6239431"/>
              <a:gd name="connsiteY3023" fmla="*/ 2563817 h 6477317"/>
              <a:gd name="connsiteX3024" fmla="*/ 4048493 w 6239431"/>
              <a:gd name="connsiteY3024" fmla="*/ 2608206 h 6477317"/>
              <a:gd name="connsiteX3025" fmla="*/ 4054846 w 6239431"/>
              <a:gd name="connsiteY3025" fmla="*/ 2614314 h 6477317"/>
              <a:gd name="connsiteX3026" fmla="*/ 4056310 w 6239431"/>
              <a:gd name="connsiteY3026" fmla="*/ 2616238 h 6477317"/>
              <a:gd name="connsiteX3027" fmla="*/ 4071093 w 6239431"/>
              <a:gd name="connsiteY3027" fmla="*/ 2631437 h 6477317"/>
              <a:gd name="connsiteX3028" fmla="*/ 4154138 w 6239431"/>
              <a:gd name="connsiteY3028" fmla="*/ 2743586 h 6477317"/>
              <a:gd name="connsiteX3029" fmla="*/ 4159948 w 6239431"/>
              <a:gd name="connsiteY3029" fmla="*/ 2753109 h 6477317"/>
              <a:gd name="connsiteX3030" fmla="*/ 4163377 w 6239431"/>
              <a:gd name="connsiteY3030" fmla="*/ 2758634 h 6477317"/>
              <a:gd name="connsiteX3031" fmla="*/ 4166025 w 6239431"/>
              <a:gd name="connsiteY3031" fmla="*/ 2772968 h 6477317"/>
              <a:gd name="connsiteX3032" fmla="*/ 4157757 w 6239431"/>
              <a:gd name="connsiteY3032" fmla="*/ 2784975 h 6477317"/>
              <a:gd name="connsiteX3033" fmla="*/ 4157090 w 6239431"/>
              <a:gd name="connsiteY3033" fmla="*/ 2785394 h 6477317"/>
              <a:gd name="connsiteX3034" fmla="*/ 4147185 w 6239431"/>
              <a:gd name="connsiteY3034" fmla="*/ 2788631 h 6477317"/>
              <a:gd name="connsiteX3035" fmla="*/ 4145899 w 6239431"/>
              <a:gd name="connsiteY3035" fmla="*/ 2787892 h 6477317"/>
              <a:gd name="connsiteX3036" fmla="*/ 4145661 w 6239431"/>
              <a:gd name="connsiteY3036" fmla="*/ 2787967 h 6477317"/>
              <a:gd name="connsiteX3037" fmla="*/ 4129183 w 6239431"/>
              <a:gd name="connsiteY3037" fmla="*/ 2778443 h 6477317"/>
              <a:gd name="connsiteX3038" fmla="*/ 4125563 w 6239431"/>
              <a:gd name="connsiteY3038" fmla="*/ 2772538 h 6477317"/>
              <a:gd name="connsiteX3039" fmla="*/ 4120134 w 6239431"/>
              <a:gd name="connsiteY3039" fmla="*/ 2763778 h 6477317"/>
              <a:gd name="connsiteX3040" fmla="*/ 4029264 w 6239431"/>
              <a:gd name="connsiteY3040" fmla="*/ 2643846 h 6477317"/>
              <a:gd name="connsiteX3041" fmla="*/ 4024765 w 6239431"/>
              <a:gd name="connsiteY3041" fmla="*/ 2639224 h 6477317"/>
              <a:gd name="connsiteX3042" fmla="*/ 4020634 w 6239431"/>
              <a:gd name="connsiteY3042" fmla="*/ 2634982 h 6477317"/>
              <a:gd name="connsiteX3043" fmla="*/ 3926793 w 6239431"/>
              <a:gd name="connsiteY3043" fmla="*/ 2543866 h 6477317"/>
              <a:gd name="connsiteX3044" fmla="*/ 3897954 w 6239431"/>
              <a:gd name="connsiteY3044" fmla="*/ 2521265 h 6477317"/>
              <a:gd name="connsiteX3045" fmla="*/ 3812457 w 6239431"/>
              <a:gd name="connsiteY3045" fmla="*/ 2460285 h 6477317"/>
              <a:gd name="connsiteX3046" fmla="*/ 3768368 w 6239431"/>
              <a:gd name="connsiteY3046" fmla="*/ 2434429 h 6477317"/>
              <a:gd name="connsiteX3047" fmla="*/ 3709078 w 6239431"/>
              <a:gd name="connsiteY3047" fmla="*/ 2404451 h 6477317"/>
              <a:gd name="connsiteX3048" fmla="*/ 3700528 w 6239431"/>
              <a:gd name="connsiteY3048" fmla="*/ 2401723 h 6477317"/>
              <a:gd name="connsiteX3049" fmla="*/ 3697198 w 6239431"/>
              <a:gd name="connsiteY3049" fmla="*/ 2400663 h 6477317"/>
              <a:gd name="connsiteX3050" fmla="*/ 3656708 w 6239431"/>
              <a:gd name="connsiteY3050" fmla="*/ 2403934 h 6477317"/>
              <a:gd name="connsiteX3051" fmla="*/ 3647205 w 6239431"/>
              <a:gd name="connsiteY3051" fmla="*/ 2406998 h 6477317"/>
              <a:gd name="connsiteX3052" fmla="*/ 3611784 w 6239431"/>
              <a:gd name="connsiteY3052" fmla="*/ 2428610 h 6477317"/>
              <a:gd name="connsiteX3053" fmla="*/ 3602659 w 6239431"/>
              <a:gd name="connsiteY3053" fmla="*/ 2435661 h 6477317"/>
              <a:gd name="connsiteX3054" fmla="*/ 3561207 w 6239431"/>
              <a:gd name="connsiteY3054" fmla="*/ 2477401 h 6477317"/>
              <a:gd name="connsiteX3055" fmla="*/ 3541585 w 6239431"/>
              <a:gd name="connsiteY3055" fmla="*/ 2482170 h 6477317"/>
              <a:gd name="connsiteX3056" fmla="*/ 3445798 w 6239431"/>
              <a:gd name="connsiteY3056" fmla="*/ 2459582 h 6477317"/>
              <a:gd name="connsiteX3057" fmla="*/ 3393218 w 6239431"/>
              <a:gd name="connsiteY3057" fmla="*/ 2450820 h 6477317"/>
              <a:gd name="connsiteX3058" fmla="*/ 3330331 w 6239431"/>
              <a:gd name="connsiteY3058" fmla="*/ 2445567 h 6477317"/>
              <a:gd name="connsiteX3059" fmla="*/ 3294330 w 6239431"/>
              <a:gd name="connsiteY3059" fmla="*/ 2444252 h 6477317"/>
              <a:gd name="connsiteX3060" fmla="*/ 3271318 w 6239431"/>
              <a:gd name="connsiteY3060" fmla="*/ 2443424 h 6477317"/>
              <a:gd name="connsiteX3061" fmla="*/ 3216450 w 6239431"/>
              <a:gd name="connsiteY3061" fmla="*/ 2446950 h 6477317"/>
              <a:gd name="connsiteX3062" fmla="*/ 3150845 w 6239431"/>
              <a:gd name="connsiteY3062" fmla="*/ 2453021 h 6477317"/>
              <a:gd name="connsiteX3063" fmla="*/ 3117859 w 6239431"/>
              <a:gd name="connsiteY3063" fmla="*/ 2460116 h 6477317"/>
              <a:gd name="connsiteX3064" fmla="*/ 3039427 w 6239431"/>
              <a:gd name="connsiteY3064" fmla="*/ 2477780 h 6477317"/>
              <a:gd name="connsiteX3065" fmla="*/ 3037146 w 6239431"/>
              <a:gd name="connsiteY3065" fmla="*/ 2477539 h 6477317"/>
              <a:gd name="connsiteX3066" fmla="*/ 3035494 w 6239431"/>
              <a:gd name="connsiteY3066" fmla="*/ 2477936 h 6477317"/>
              <a:gd name="connsiteX3067" fmla="*/ 3030722 w 6239431"/>
              <a:gd name="connsiteY3067" fmla="*/ 2476848 h 6477317"/>
              <a:gd name="connsiteX3068" fmla="*/ 3024656 w 6239431"/>
              <a:gd name="connsiteY3068" fmla="*/ 2476199 h 6477317"/>
              <a:gd name="connsiteX3069" fmla="*/ 3024602 w 6239431"/>
              <a:gd name="connsiteY3069" fmla="*/ 2476127 h 6477317"/>
              <a:gd name="connsiteX3070" fmla="*/ 3023932 w 6239431"/>
              <a:gd name="connsiteY3070" fmla="*/ 2475298 h 6477317"/>
              <a:gd name="connsiteX3071" fmla="*/ 3021278 w 6239431"/>
              <a:gd name="connsiteY3071" fmla="*/ 2474691 h 6477317"/>
              <a:gd name="connsiteX3072" fmla="*/ 3013519 w 6239431"/>
              <a:gd name="connsiteY3072" fmla="*/ 2462351 h 6477317"/>
              <a:gd name="connsiteX3073" fmla="*/ 3028093 w 6239431"/>
              <a:gd name="connsiteY3073" fmla="*/ 2439783 h 6477317"/>
              <a:gd name="connsiteX3074" fmla="*/ 3134631 w 6239431"/>
              <a:gd name="connsiteY3074" fmla="*/ 2416582 h 6477317"/>
              <a:gd name="connsiteX3075" fmla="*/ 3142368 w 6239431"/>
              <a:gd name="connsiteY3075" fmla="*/ 2414824 h 6477317"/>
              <a:gd name="connsiteX3076" fmla="*/ 3142859 w 6239431"/>
              <a:gd name="connsiteY3076" fmla="*/ 2414779 h 6477317"/>
              <a:gd name="connsiteX3077" fmla="*/ 3152802 w 6239431"/>
              <a:gd name="connsiteY3077" fmla="*/ 2412619 h 6477317"/>
              <a:gd name="connsiteX3078" fmla="*/ 3215959 w 6239431"/>
              <a:gd name="connsiteY3078" fmla="*/ 2408004 h 6477317"/>
              <a:gd name="connsiteX3079" fmla="*/ 3258139 w 6239431"/>
              <a:gd name="connsiteY3079" fmla="*/ 2404096 h 6477317"/>
              <a:gd name="connsiteX3080" fmla="*/ 3258541 w 6239431"/>
              <a:gd name="connsiteY3080" fmla="*/ 2404110 h 6477317"/>
              <a:gd name="connsiteX3081" fmla="*/ 3265700 w 6239431"/>
              <a:gd name="connsiteY3081" fmla="*/ 2404373 h 6477317"/>
              <a:gd name="connsiteX3082" fmla="*/ 3279460 w 6239431"/>
              <a:gd name="connsiteY3082" fmla="*/ 2403364 h 6477317"/>
              <a:gd name="connsiteX3083" fmla="*/ 3327371 w 6239431"/>
              <a:gd name="connsiteY3083" fmla="*/ 2406611 h 6477317"/>
              <a:gd name="connsiteX3084" fmla="*/ 3374329 w 6239431"/>
              <a:gd name="connsiteY3084" fmla="*/ 2408315 h 6477317"/>
              <a:gd name="connsiteX3085" fmla="*/ 3389223 w 6239431"/>
              <a:gd name="connsiteY3085" fmla="*/ 2410799 h 6477317"/>
              <a:gd name="connsiteX3086" fmla="*/ 3406164 w 6239431"/>
              <a:gd name="connsiteY3086" fmla="*/ 2411946 h 6477317"/>
              <a:gd name="connsiteX3087" fmla="*/ 3443575 w 6239431"/>
              <a:gd name="connsiteY3087" fmla="*/ 2419880 h 6477317"/>
              <a:gd name="connsiteX3088" fmla="*/ 3489483 w 6239431"/>
              <a:gd name="connsiteY3088" fmla="*/ 2427566 h 6477317"/>
              <a:gd name="connsiteX3089" fmla="*/ 3540186 w 6239431"/>
              <a:gd name="connsiteY3089" fmla="*/ 2426878 h 6477317"/>
              <a:gd name="connsiteX3090" fmla="*/ 3577422 w 6239431"/>
              <a:gd name="connsiteY3090" fmla="*/ 2405301 h 6477317"/>
              <a:gd name="connsiteX3091" fmla="*/ 3579551 w 6239431"/>
              <a:gd name="connsiteY3091" fmla="*/ 2404069 h 6477317"/>
              <a:gd name="connsiteX3092" fmla="*/ 395134 w 6239431"/>
              <a:gd name="connsiteY3092" fmla="*/ 2330038 h 6477317"/>
              <a:gd name="connsiteX3093" fmla="*/ 395192 w 6239431"/>
              <a:gd name="connsiteY3093" fmla="*/ 2330058 h 6477317"/>
              <a:gd name="connsiteX3094" fmla="*/ 403040 w 6239431"/>
              <a:gd name="connsiteY3094" fmla="*/ 2344808 h 6477317"/>
              <a:gd name="connsiteX3095" fmla="*/ 388295 w 6239431"/>
              <a:gd name="connsiteY3095" fmla="*/ 2352659 h 6477317"/>
              <a:gd name="connsiteX3096" fmla="*/ 380428 w 6239431"/>
              <a:gd name="connsiteY3096" fmla="*/ 2337966 h 6477317"/>
              <a:gd name="connsiteX3097" fmla="*/ 395134 w 6239431"/>
              <a:gd name="connsiteY3097" fmla="*/ 2330038 h 6477317"/>
              <a:gd name="connsiteX3098" fmla="*/ 5514689 w 6239431"/>
              <a:gd name="connsiteY3098" fmla="*/ 2325441 h 6477317"/>
              <a:gd name="connsiteX3099" fmla="*/ 5527261 w 6239431"/>
              <a:gd name="connsiteY3099" fmla="*/ 2330397 h 6477317"/>
              <a:gd name="connsiteX3100" fmla="*/ 5522309 w 6239431"/>
              <a:gd name="connsiteY3100" fmla="*/ 2342975 h 6477317"/>
              <a:gd name="connsiteX3101" fmla="*/ 5167502 w 6239431"/>
              <a:gd name="connsiteY3101" fmla="*/ 2496579 h 6477317"/>
              <a:gd name="connsiteX3102" fmla="*/ 5163788 w 6239431"/>
              <a:gd name="connsiteY3102" fmla="*/ 2497340 h 6477317"/>
              <a:gd name="connsiteX3103" fmla="*/ 5154186 w 6239431"/>
              <a:gd name="connsiteY3103" fmla="*/ 2487891 h 6477317"/>
              <a:gd name="connsiteX3104" fmla="*/ 5159977 w 6239431"/>
              <a:gd name="connsiteY3104" fmla="*/ 2479053 h 6477317"/>
              <a:gd name="connsiteX3105" fmla="*/ 1600614 w 6239431"/>
              <a:gd name="connsiteY3105" fmla="*/ 2318359 h 6477317"/>
              <a:gd name="connsiteX3106" fmla="*/ 1621345 w 6239431"/>
              <a:gd name="connsiteY3106" fmla="*/ 2328086 h 6477317"/>
              <a:gd name="connsiteX3107" fmla="*/ 1619449 w 6239431"/>
              <a:gd name="connsiteY3107" fmla="*/ 2370470 h 6477317"/>
              <a:gd name="connsiteX3108" fmla="*/ 1619345 w 6239431"/>
              <a:gd name="connsiteY3108" fmla="*/ 2370566 h 6477317"/>
              <a:gd name="connsiteX3109" fmla="*/ 1576968 w 6239431"/>
              <a:gd name="connsiteY3109" fmla="*/ 2368469 h 6477317"/>
              <a:gd name="connsiteX3110" fmla="*/ 1579054 w 6239431"/>
              <a:gd name="connsiteY3110" fmla="*/ 2326094 h 6477317"/>
              <a:gd name="connsiteX3111" fmla="*/ 1600614 w 6239431"/>
              <a:gd name="connsiteY3111" fmla="*/ 2318359 h 6477317"/>
              <a:gd name="connsiteX3112" fmla="*/ 1462959 w 6239431"/>
              <a:gd name="connsiteY3112" fmla="*/ 2312052 h 6477317"/>
              <a:gd name="connsiteX3113" fmla="*/ 1493058 w 6239431"/>
              <a:gd name="connsiteY3113" fmla="*/ 2342158 h 6477317"/>
              <a:gd name="connsiteX3114" fmla="*/ 1462959 w 6239431"/>
              <a:gd name="connsiteY3114" fmla="*/ 2372252 h 6477317"/>
              <a:gd name="connsiteX3115" fmla="*/ 1432860 w 6239431"/>
              <a:gd name="connsiteY3115" fmla="*/ 2342158 h 6477317"/>
              <a:gd name="connsiteX3116" fmla="*/ 1462959 w 6239431"/>
              <a:gd name="connsiteY3116" fmla="*/ 2312052 h 6477317"/>
              <a:gd name="connsiteX3117" fmla="*/ 321316 w 6239431"/>
              <a:gd name="connsiteY3117" fmla="*/ 2307742 h 6477317"/>
              <a:gd name="connsiteX3118" fmla="*/ 321374 w 6239431"/>
              <a:gd name="connsiteY3118" fmla="*/ 2307759 h 6477317"/>
              <a:gd name="connsiteX3119" fmla="*/ 329222 w 6239431"/>
              <a:gd name="connsiteY3119" fmla="*/ 2322511 h 6477317"/>
              <a:gd name="connsiteX3120" fmla="*/ 329222 w 6239431"/>
              <a:gd name="connsiteY3120" fmla="*/ 2322512 h 6477317"/>
              <a:gd name="connsiteX3121" fmla="*/ 314477 w 6239431"/>
              <a:gd name="connsiteY3121" fmla="*/ 2330363 h 6477317"/>
              <a:gd name="connsiteX3122" fmla="*/ 306610 w 6239431"/>
              <a:gd name="connsiteY3122" fmla="*/ 2315670 h 6477317"/>
              <a:gd name="connsiteX3123" fmla="*/ 306610 w 6239431"/>
              <a:gd name="connsiteY3123" fmla="*/ 2315669 h 6477317"/>
              <a:gd name="connsiteX3124" fmla="*/ 306610 w 6239431"/>
              <a:gd name="connsiteY3124" fmla="*/ 2315669 h 6477317"/>
              <a:gd name="connsiteX3125" fmla="*/ 321316 w 6239431"/>
              <a:gd name="connsiteY3125" fmla="*/ 2307742 h 6477317"/>
              <a:gd name="connsiteX3126" fmla="*/ 1237144 w 6239431"/>
              <a:gd name="connsiteY3126" fmla="*/ 2301627 h 6477317"/>
              <a:gd name="connsiteX3127" fmla="*/ 1258023 w 6239431"/>
              <a:gd name="connsiteY3127" fmla="*/ 2311365 h 6477317"/>
              <a:gd name="connsiteX3128" fmla="*/ 1258061 w 6239431"/>
              <a:gd name="connsiteY3128" fmla="*/ 2311412 h 6477317"/>
              <a:gd name="connsiteX3129" fmla="*/ 1265940 w 6239431"/>
              <a:gd name="connsiteY3129" fmla="*/ 2332984 h 6477317"/>
              <a:gd name="connsiteX3130" fmla="*/ 1265939 w 6239431"/>
              <a:gd name="connsiteY3130" fmla="*/ 2332986 h 6477317"/>
              <a:gd name="connsiteX3131" fmla="*/ 1265940 w 6239431"/>
              <a:gd name="connsiteY3131" fmla="*/ 2332986 h 6477317"/>
              <a:gd name="connsiteX3132" fmla="*/ 1256252 w 6239431"/>
              <a:gd name="connsiteY3132" fmla="*/ 2353816 h 6477317"/>
              <a:gd name="connsiteX3133" fmla="*/ 1256156 w 6239431"/>
              <a:gd name="connsiteY3133" fmla="*/ 2353901 h 6477317"/>
              <a:gd name="connsiteX3134" fmla="*/ 1213627 w 6239431"/>
              <a:gd name="connsiteY3134" fmla="*/ 2352035 h 6477317"/>
              <a:gd name="connsiteX3135" fmla="*/ 1205756 w 6239431"/>
              <a:gd name="connsiteY3135" fmla="*/ 2330380 h 6477317"/>
              <a:gd name="connsiteX3136" fmla="*/ 1205756 w 6239431"/>
              <a:gd name="connsiteY3136" fmla="*/ 2330380 h 6477317"/>
              <a:gd name="connsiteX3137" fmla="*/ 1215494 w 6239431"/>
              <a:gd name="connsiteY3137" fmla="*/ 2309506 h 6477317"/>
              <a:gd name="connsiteX3138" fmla="*/ 1237144 w 6239431"/>
              <a:gd name="connsiteY3138" fmla="*/ 2301627 h 6477317"/>
              <a:gd name="connsiteX3139" fmla="*/ 284318 w 6239431"/>
              <a:gd name="connsiteY3139" fmla="*/ 2255163 h 6477317"/>
              <a:gd name="connsiteX3140" fmla="*/ 228864 w 6239431"/>
              <a:gd name="connsiteY3140" fmla="*/ 2417916 h 6477317"/>
              <a:gd name="connsiteX3141" fmla="*/ 104679 w 6239431"/>
              <a:gd name="connsiteY3141" fmla="*/ 3300444 h 6477317"/>
              <a:gd name="connsiteX3142" fmla="*/ 111513 w 6239431"/>
              <a:gd name="connsiteY3142" fmla="*/ 3511686 h 6477317"/>
              <a:gd name="connsiteX3143" fmla="*/ 124081 w 6239431"/>
              <a:gd name="connsiteY3143" fmla="*/ 3639432 h 6477317"/>
              <a:gd name="connsiteX3144" fmla="*/ 1575149 w 6239431"/>
              <a:gd name="connsiteY3144" fmla="*/ 3482562 h 6477317"/>
              <a:gd name="connsiteX3145" fmla="*/ 1575720 w 6239431"/>
              <a:gd name="connsiteY3145" fmla="*/ 3487229 h 6477317"/>
              <a:gd name="connsiteX3146" fmla="*/ 1581854 w 6239431"/>
              <a:gd name="connsiteY3146" fmla="*/ 3526776 h 6477317"/>
              <a:gd name="connsiteX3147" fmla="*/ 1640681 w 6239431"/>
              <a:gd name="connsiteY3147" fmla="*/ 3518853 h 6477317"/>
              <a:gd name="connsiteX3148" fmla="*/ 1626203 w 6239431"/>
              <a:gd name="connsiteY3148" fmla="*/ 3300254 h 6477317"/>
              <a:gd name="connsiteX3149" fmla="*/ 1739741 w 6239431"/>
              <a:gd name="connsiteY3149" fmla="*/ 2696566 h 6477317"/>
              <a:gd name="connsiteX3150" fmla="*/ 1684851 w 6239431"/>
              <a:gd name="connsiteY3150" fmla="*/ 2674799 h 6477317"/>
              <a:gd name="connsiteX3151" fmla="*/ 1661159 w 6239431"/>
              <a:gd name="connsiteY3151" fmla="*/ 2733798 h 6477317"/>
              <a:gd name="connsiteX3152" fmla="*/ 1659540 w 6239431"/>
              <a:gd name="connsiteY3152" fmla="*/ 2738276 h 6477317"/>
              <a:gd name="connsiteX3153" fmla="*/ 1603438 w 6239431"/>
              <a:gd name="connsiteY3153" fmla="*/ 2254256 h 6477317"/>
              <a:gd name="connsiteX3154" fmla="*/ 1693173 w 6239431"/>
              <a:gd name="connsiteY3154" fmla="*/ 2352740 h 6477317"/>
              <a:gd name="connsiteX3155" fmla="*/ 1594704 w 6239431"/>
              <a:gd name="connsiteY3155" fmla="*/ 2442465 h 6477317"/>
              <a:gd name="connsiteX3156" fmla="*/ 1529524 w 6239431"/>
              <a:gd name="connsiteY3156" fmla="*/ 2411881 h 6477317"/>
              <a:gd name="connsiteX3157" fmla="*/ 1553146 w 6239431"/>
              <a:gd name="connsiteY3157" fmla="*/ 2390272 h 6477317"/>
              <a:gd name="connsiteX3158" fmla="*/ 1641014 w 6239431"/>
              <a:gd name="connsiteY3158" fmla="*/ 2394410 h 6477317"/>
              <a:gd name="connsiteX3159" fmla="*/ 1645157 w 6239431"/>
              <a:gd name="connsiteY3159" fmla="*/ 2306555 h 6477317"/>
              <a:gd name="connsiteX3160" fmla="*/ 1557289 w 6239431"/>
              <a:gd name="connsiteY3160" fmla="*/ 2302411 h 6477317"/>
              <a:gd name="connsiteX3161" fmla="*/ 1557242 w 6239431"/>
              <a:gd name="connsiteY3161" fmla="*/ 2302459 h 6477317"/>
              <a:gd name="connsiteX3162" fmla="*/ 1535620 w 6239431"/>
              <a:gd name="connsiteY3162" fmla="*/ 2278738 h 6477317"/>
              <a:gd name="connsiteX3163" fmla="*/ 1603438 w 6239431"/>
              <a:gd name="connsiteY3163" fmla="*/ 2254256 h 6477317"/>
              <a:gd name="connsiteX3164" fmla="*/ 1467040 w 6239431"/>
              <a:gd name="connsiteY3164" fmla="*/ 2247967 h 6477317"/>
              <a:gd name="connsiteX3165" fmla="*/ 1467040 w 6239431"/>
              <a:gd name="connsiteY3165" fmla="*/ 2247968 h 6477317"/>
              <a:gd name="connsiteX3166" fmla="*/ 1465516 w 6239431"/>
              <a:gd name="connsiteY3166" fmla="*/ 2279977 h 6477317"/>
              <a:gd name="connsiteX3167" fmla="*/ 1400746 w 6239431"/>
              <a:gd name="connsiteY3167" fmla="*/ 2340087 h 6477317"/>
              <a:gd name="connsiteX3168" fmla="*/ 1368742 w 6239431"/>
              <a:gd name="connsiteY3168" fmla="*/ 2338564 h 6477317"/>
              <a:gd name="connsiteX3169" fmla="*/ 1467040 w 6239431"/>
              <a:gd name="connsiteY3169" fmla="*/ 2247967 h 6477317"/>
              <a:gd name="connsiteX3170" fmla="*/ 1240250 w 6239431"/>
              <a:gd name="connsiteY3170" fmla="*/ 2237582 h 6477317"/>
              <a:gd name="connsiteX3171" fmla="*/ 1330023 w 6239431"/>
              <a:gd name="connsiteY3171" fmla="*/ 2336038 h 6477317"/>
              <a:gd name="connsiteX3172" fmla="*/ 1231582 w 6239431"/>
              <a:gd name="connsiteY3172" fmla="*/ 2425782 h 6477317"/>
              <a:gd name="connsiteX3173" fmla="*/ 1233106 w 6239431"/>
              <a:gd name="connsiteY3173" fmla="*/ 2393794 h 6477317"/>
              <a:gd name="connsiteX3174" fmla="*/ 1302858 w 6239431"/>
              <a:gd name="connsiteY3174" fmla="*/ 2340210 h 6477317"/>
              <a:gd name="connsiteX3175" fmla="*/ 1249261 w 6239431"/>
              <a:gd name="connsiteY3175" fmla="*/ 2270459 h 6477317"/>
              <a:gd name="connsiteX3176" fmla="*/ 1238821 w 6239431"/>
              <a:gd name="connsiteY3176" fmla="*/ 2269973 h 6477317"/>
              <a:gd name="connsiteX3177" fmla="*/ 2816889 w 6239431"/>
              <a:gd name="connsiteY3177" fmla="*/ 2230110 h 6477317"/>
              <a:gd name="connsiteX3178" fmla="*/ 2827400 w 6239431"/>
              <a:gd name="connsiteY3178" fmla="*/ 2240218 h 6477317"/>
              <a:gd name="connsiteX3179" fmla="*/ 2827782 w 6239431"/>
              <a:gd name="connsiteY3179" fmla="*/ 2241057 h 6477317"/>
              <a:gd name="connsiteX3180" fmla="*/ 2817685 w 6239431"/>
              <a:gd name="connsiteY3180" fmla="*/ 2266042 h 6477317"/>
              <a:gd name="connsiteX3181" fmla="*/ 2584227 w 6239431"/>
              <a:gd name="connsiteY3181" fmla="*/ 2407260 h 6477317"/>
              <a:gd name="connsiteX3182" fmla="*/ 2586037 w 6239431"/>
              <a:gd name="connsiteY3182" fmla="*/ 2420508 h 6477317"/>
              <a:gd name="connsiteX3183" fmla="*/ 2577931 w 6239431"/>
              <a:gd name="connsiteY3183" fmla="*/ 2448733 h 6477317"/>
              <a:gd name="connsiteX3184" fmla="*/ 2505170 w 6239431"/>
              <a:gd name="connsiteY3184" fmla="*/ 2465287 h 6477317"/>
              <a:gd name="connsiteX3185" fmla="*/ 2488606 w 6239431"/>
              <a:gd name="connsiteY3185" fmla="*/ 2392510 h 6477317"/>
              <a:gd name="connsiteX3186" fmla="*/ 2561367 w 6239431"/>
              <a:gd name="connsiteY3186" fmla="*/ 2375971 h 6477317"/>
              <a:gd name="connsiteX3187" fmla="*/ 2801683 w 6239431"/>
              <a:gd name="connsiteY3187" fmla="*/ 2230688 h 6477317"/>
              <a:gd name="connsiteX3188" fmla="*/ 2802312 w 6239431"/>
              <a:gd name="connsiteY3188" fmla="*/ 2230403 h 6477317"/>
              <a:gd name="connsiteX3189" fmla="*/ 2816889 w 6239431"/>
              <a:gd name="connsiteY3189" fmla="*/ 2230110 h 6477317"/>
              <a:gd name="connsiteX3190" fmla="*/ 5751249 w 6239431"/>
              <a:gd name="connsiteY3190" fmla="*/ 2212409 h 6477317"/>
              <a:gd name="connsiteX3191" fmla="*/ 5766430 w 6239431"/>
              <a:gd name="connsiteY3191" fmla="*/ 2247477 h 6477317"/>
              <a:gd name="connsiteX3192" fmla="*/ 5577290 w 6239431"/>
              <a:gd name="connsiteY3192" fmla="*/ 2329445 h 6477317"/>
              <a:gd name="connsiteX3193" fmla="*/ 5562109 w 6239431"/>
              <a:gd name="connsiteY3193" fmla="*/ 2294378 h 6477317"/>
              <a:gd name="connsiteX3194" fmla="*/ 4627245 w 6239431"/>
              <a:gd name="connsiteY3194" fmla="*/ 2195204 h 6477317"/>
              <a:gd name="connsiteX3195" fmla="*/ 4647533 w 6239431"/>
              <a:gd name="connsiteY3195" fmla="*/ 2215306 h 6477317"/>
              <a:gd name="connsiteX3196" fmla="*/ 4647533 w 6239431"/>
              <a:gd name="connsiteY3196" fmla="*/ 2215497 h 6477317"/>
              <a:gd name="connsiteX3197" fmla="*/ 4627436 w 6239431"/>
              <a:gd name="connsiteY3197" fmla="*/ 2235599 h 6477317"/>
              <a:gd name="connsiteX3198" fmla="*/ 4607147 w 6239431"/>
              <a:gd name="connsiteY3198" fmla="*/ 2215497 h 6477317"/>
              <a:gd name="connsiteX3199" fmla="*/ 4627245 w 6239431"/>
              <a:gd name="connsiteY3199" fmla="*/ 2195204 h 6477317"/>
              <a:gd name="connsiteX3200" fmla="*/ 5896531 w 6239431"/>
              <a:gd name="connsiteY3200" fmla="*/ 2149482 h 6477317"/>
              <a:gd name="connsiteX3201" fmla="*/ 5911713 w 6239431"/>
              <a:gd name="connsiteY3201" fmla="*/ 2184549 h 6477317"/>
              <a:gd name="connsiteX3202" fmla="*/ 5822737 w 6239431"/>
              <a:gd name="connsiteY3202" fmla="*/ 2223109 h 6477317"/>
              <a:gd name="connsiteX3203" fmla="*/ 5807556 w 6239431"/>
              <a:gd name="connsiteY3203" fmla="*/ 2188041 h 6477317"/>
              <a:gd name="connsiteX3204" fmla="*/ 325088 w 6239431"/>
              <a:gd name="connsiteY3204" fmla="*/ 2135412 h 6477317"/>
              <a:gd name="connsiteX3205" fmla="*/ 287299 w 6239431"/>
              <a:gd name="connsiteY3205" fmla="*/ 2246408 h 6477317"/>
              <a:gd name="connsiteX3206" fmla="*/ 1653444 w 6239431"/>
              <a:gd name="connsiteY3206" fmla="*/ 2726466 h 6477317"/>
              <a:gd name="connsiteX3207" fmla="*/ 1675793 w 6239431"/>
              <a:gd name="connsiteY3207" fmla="*/ 2671207 h 6477317"/>
              <a:gd name="connsiteX3208" fmla="*/ 1583531 w 6239431"/>
              <a:gd name="connsiteY3208" fmla="*/ 2110979 h 6477317"/>
              <a:gd name="connsiteX3209" fmla="*/ 1583531 w 6239431"/>
              <a:gd name="connsiteY3209" fmla="*/ 2124032 h 6477317"/>
              <a:gd name="connsiteX3210" fmla="*/ 1631728 w 6239431"/>
              <a:gd name="connsiteY3210" fmla="*/ 2124032 h 6477317"/>
              <a:gd name="connsiteX3211" fmla="*/ 1631728 w 6239431"/>
              <a:gd name="connsiteY3211" fmla="*/ 2110979 h 6477317"/>
              <a:gd name="connsiteX3212" fmla="*/ 6006414 w 6239431"/>
              <a:gd name="connsiteY3212" fmla="*/ 2101920 h 6477317"/>
              <a:gd name="connsiteX3213" fmla="*/ 6021595 w 6239431"/>
              <a:gd name="connsiteY3213" fmla="*/ 2136988 h 6477317"/>
              <a:gd name="connsiteX3214" fmla="*/ 5954558 w 6239431"/>
              <a:gd name="connsiteY3214" fmla="*/ 2166040 h 6477317"/>
              <a:gd name="connsiteX3215" fmla="*/ 5939377 w 6239431"/>
              <a:gd name="connsiteY3215" fmla="*/ 2130972 h 6477317"/>
              <a:gd name="connsiteX3216" fmla="*/ 4934141 w 6239431"/>
              <a:gd name="connsiteY3216" fmla="*/ 2099457 h 6477317"/>
              <a:gd name="connsiteX3217" fmla="*/ 4954238 w 6239431"/>
              <a:gd name="connsiteY3217" fmla="*/ 2119559 h 6477317"/>
              <a:gd name="connsiteX3218" fmla="*/ 4934141 w 6239431"/>
              <a:gd name="connsiteY3218" fmla="*/ 2139662 h 6477317"/>
              <a:gd name="connsiteX3219" fmla="*/ 4914043 w 6239431"/>
              <a:gd name="connsiteY3219" fmla="*/ 2119559 h 6477317"/>
              <a:gd name="connsiteX3220" fmla="*/ 4934141 w 6239431"/>
              <a:gd name="connsiteY3220" fmla="*/ 2099457 h 6477317"/>
              <a:gd name="connsiteX3221" fmla="*/ 4831937 w 6239431"/>
              <a:gd name="connsiteY3221" fmla="*/ 2099457 h 6477317"/>
              <a:gd name="connsiteX3222" fmla="*/ 4852035 w 6239431"/>
              <a:gd name="connsiteY3222" fmla="*/ 2119559 h 6477317"/>
              <a:gd name="connsiteX3223" fmla="*/ 4832127 w 6239431"/>
              <a:gd name="connsiteY3223" fmla="*/ 2139660 h 6477317"/>
              <a:gd name="connsiteX3224" fmla="*/ 4831937 w 6239431"/>
              <a:gd name="connsiteY3224" fmla="*/ 2139660 h 6477317"/>
              <a:gd name="connsiteX3225" fmla="*/ 4811839 w 6239431"/>
              <a:gd name="connsiteY3225" fmla="*/ 2119559 h 6477317"/>
              <a:gd name="connsiteX3226" fmla="*/ 4831937 w 6239431"/>
              <a:gd name="connsiteY3226" fmla="*/ 2099457 h 6477317"/>
              <a:gd name="connsiteX3227" fmla="*/ 4729638 w 6239431"/>
              <a:gd name="connsiteY3227" fmla="*/ 2099457 h 6477317"/>
              <a:gd name="connsiteX3228" fmla="*/ 4749736 w 6239431"/>
              <a:gd name="connsiteY3228" fmla="*/ 2119559 h 6477317"/>
              <a:gd name="connsiteX3229" fmla="*/ 4729638 w 6239431"/>
              <a:gd name="connsiteY3229" fmla="*/ 2139660 h 6477317"/>
              <a:gd name="connsiteX3230" fmla="*/ 4709540 w 6239431"/>
              <a:gd name="connsiteY3230" fmla="*/ 2119559 h 6477317"/>
              <a:gd name="connsiteX3231" fmla="*/ 4729638 w 6239431"/>
              <a:gd name="connsiteY3231" fmla="*/ 2099457 h 6477317"/>
              <a:gd name="connsiteX3232" fmla="*/ 956814 w 6239431"/>
              <a:gd name="connsiteY3232" fmla="*/ 2098826 h 6477317"/>
              <a:gd name="connsiteX3233" fmla="*/ 1144933 w 6239431"/>
              <a:gd name="connsiteY3233" fmla="*/ 2098826 h 6477317"/>
              <a:gd name="connsiteX3234" fmla="*/ 1455162 w 6239431"/>
              <a:gd name="connsiteY3234" fmla="*/ 2098826 h 6477317"/>
              <a:gd name="connsiteX3235" fmla="*/ 1455162 w 6239431"/>
              <a:gd name="connsiteY3235" fmla="*/ 2136456 h 6477317"/>
              <a:gd name="connsiteX3236" fmla="*/ 1144933 w 6239431"/>
              <a:gd name="connsiteY3236" fmla="*/ 2136456 h 6477317"/>
              <a:gd name="connsiteX3237" fmla="*/ 956814 w 6239431"/>
              <a:gd name="connsiteY3237" fmla="*/ 2136456 h 6477317"/>
              <a:gd name="connsiteX3238" fmla="*/ 1486215 w 6239431"/>
              <a:gd name="connsiteY3238" fmla="*/ 2098825 h 6477317"/>
              <a:gd name="connsiteX3239" fmla="*/ 1534983 w 6239431"/>
              <a:gd name="connsiteY3239" fmla="*/ 2098825 h 6477317"/>
              <a:gd name="connsiteX3240" fmla="*/ 1534983 w 6239431"/>
              <a:gd name="connsiteY3240" fmla="*/ 2136456 h 6477317"/>
              <a:gd name="connsiteX3241" fmla="*/ 1486215 w 6239431"/>
              <a:gd name="connsiteY3241" fmla="*/ 2136456 h 6477317"/>
              <a:gd name="connsiteX3242" fmla="*/ 1570196 w 6239431"/>
              <a:gd name="connsiteY3242" fmla="*/ 2097739 h 6477317"/>
              <a:gd name="connsiteX3243" fmla="*/ 1644967 w 6239431"/>
              <a:gd name="connsiteY3243" fmla="*/ 2097739 h 6477317"/>
              <a:gd name="connsiteX3244" fmla="*/ 1644967 w 6239431"/>
              <a:gd name="connsiteY3244" fmla="*/ 2137272 h 6477317"/>
              <a:gd name="connsiteX3245" fmla="*/ 1570196 w 6239431"/>
              <a:gd name="connsiteY3245" fmla="*/ 2137272 h 6477317"/>
              <a:gd name="connsiteX3246" fmla="*/ 6225634 w 6239431"/>
              <a:gd name="connsiteY3246" fmla="*/ 2017526 h 6477317"/>
              <a:gd name="connsiteX3247" fmla="*/ 6238417 w 6239431"/>
              <a:gd name="connsiteY3247" fmla="*/ 2021776 h 6477317"/>
              <a:gd name="connsiteX3248" fmla="*/ 6234179 w 6239431"/>
              <a:gd name="connsiteY3248" fmla="*/ 2034566 h 6477317"/>
              <a:gd name="connsiteX3249" fmla="*/ 6233255 w 6239431"/>
              <a:gd name="connsiteY3249" fmla="*/ 2034965 h 6477317"/>
              <a:gd name="connsiteX3250" fmla="*/ 6061805 w 6239431"/>
              <a:gd name="connsiteY3250" fmla="*/ 2109396 h 6477317"/>
              <a:gd name="connsiteX3251" fmla="*/ 6057995 w 6239431"/>
              <a:gd name="connsiteY3251" fmla="*/ 2110158 h 6477317"/>
              <a:gd name="connsiteX3252" fmla="*/ 6048393 w 6239431"/>
              <a:gd name="connsiteY3252" fmla="*/ 2100703 h 6477317"/>
              <a:gd name="connsiteX3253" fmla="*/ 6054184 w 6239431"/>
              <a:gd name="connsiteY3253" fmla="*/ 2091860 h 6477317"/>
              <a:gd name="connsiteX3254" fmla="*/ 731629 w 6239431"/>
              <a:gd name="connsiteY3254" fmla="*/ 2009115 h 6477317"/>
              <a:gd name="connsiteX3255" fmla="*/ 793542 w 6239431"/>
              <a:gd name="connsiteY3255" fmla="*/ 2044743 h 6477317"/>
              <a:gd name="connsiteX3256" fmla="*/ 793542 w 6239431"/>
              <a:gd name="connsiteY3256" fmla="*/ 2116191 h 6477317"/>
              <a:gd name="connsiteX3257" fmla="*/ 731629 w 6239431"/>
              <a:gd name="connsiteY3257" fmla="*/ 2151915 h 6477317"/>
              <a:gd name="connsiteX3258" fmla="*/ 669812 w 6239431"/>
              <a:gd name="connsiteY3258" fmla="*/ 2116191 h 6477317"/>
              <a:gd name="connsiteX3259" fmla="*/ 669812 w 6239431"/>
              <a:gd name="connsiteY3259" fmla="*/ 2044743 h 6477317"/>
              <a:gd name="connsiteX3260" fmla="*/ 4373213 w 6239431"/>
              <a:gd name="connsiteY3260" fmla="*/ 1998668 h 6477317"/>
              <a:gd name="connsiteX3261" fmla="*/ 4373213 w 6239431"/>
              <a:gd name="connsiteY3261" fmla="*/ 2010950 h 6477317"/>
              <a:gd name="connsiteX3262" fmla="*/ 4509516 w 6239431"/>
              <a:gd name="connsiteY3262" fmla="*/ 2010950 h 6477317"/>
              <a:gd name="connsiteX3263" fmla="*/ 4509707 w 6239431"/>
              <a:gd name="connsiteY3263" fmla="*/ 1998668 h 6477317"/>
              <a:gd name="connsiteX3264" fmla="*/ 3282124 w 6239431"/>
              <a:gd name="connsiteY3264" fmla="*/ 1993057 h 6477317"/>
              <a:gd name="connsiteX3265" fmla="*/ 4079081 w 6239431"/>
              <a:gd name="connsiteY3265" fmla="*/ 2264229 h 6477317"/>
              <a:gd name="connsiteX3266" fmla="*/ 4087377 w 6239431"/>
              <a:gd name="connsiteY3266" fmla="*/ 2281076 h 6477317"/>
              <a:gd name="connsiteX3267" fmla="*/ 4087377 w 6239431"/>
              <a:gd name="connsiteY3267" fmla="*/ 2281076 h 6477317"/>
              <a:gd name="connsiteX3268" fmla="*/ 4087377 w 6239431"/>
              <a:gd name="connsiteY3268" fmla="*/ 2281077 h 6477317"/>
              <a:gd name="connsiteX3269" fmla="*/ 4067270 w 6239431"/>
              <a:gd name="connsiteY3269" fmla="*/ 2299011 h 6477317"/>
              <a:gd name="connsiteX3270" fmla="*/ 4055363 w 6239431"/>
              <a:gd name="connsiteY3270" fmla="*/ 2295010 h 6477317"/>
              <a:gd name="connsiteX3271" fmla="*/ 3282124 w 6239431"/>
              <a:gd name="connsiteY3271" fmla="*/ 2031818 h 6477317"/>
              <a:gd name="connsiteX3272" fmla="*/ 2945796 w 6239431"/>
              <a:gd name="connsiteY3272" fmla="*/ 2076891 h 6477317"/>
              <a:gd name="connsiteX3273" fmla="*/ 2921936 w 6239431"/>
              <a:gd name="connsiteY3273" fmla="*/ 2063311 h 6477317"/>
              <a:gd name="connsiteX3274" fmla="*/ 2935509 w 6239431"/>
              <a:gd name="connsiteY3274" fmla="*/ 2039441 h 6477317"/>
              <a:gd name="connsiteX3275" fmla="*/ 3282124 w 6239431"/>
              <a:gd name="connsiteY3275" fmla="*/ 1993057 h 6477317"/>
              <a:gd name="connsiteX3276" fmla="*/ 4367879 w 6239431"/>
              <a:gd name="connsiteY3276" fmla="*/ 1992193 h 6477317"/>
              <a:gd name="connsiteX3277" fmla="*/ 4515231 w 6239431"/>
              <a:gd name="connsiteY3277" fmla="*/ 1992193 h 6477317"/>
              <a:gd name="connsiteX3278" fmla="*/ 4515231 w 6239431"/>
              <a:gd name="connsiteY3278" fmla="*/ 2017047 h 6477317"/>
              <a:gd name="connsiteX3279" fmla="*/ 4367879 w 6239431"/>
              <a:gd name="connsiteY3279" fmla="*/ 2017047 h 6477317"/>
              <a:gd name="connsiteX3280" fmla="*/ 4308633 w 6239431"/>
              <a:gd name="connsiteY3280" fmla="*/ 1992193 h 6477317"/>
              <a:gd name="connsiteX3281" fmla="*/ 4347305 w 6239431"/>
              <a:gd name="connsiteY3281" fmla="*/ 1992193 h 6477317"/>
              <a:gd name="connsiteX3282" fmla="*/ 4347305 w 6239431"/>
              <a:gd name="connsiteY3282" fmla="*/ 2017047 h 6477317"/>
              <a:gd name="connsiteX3283" fmla="*/ 4308633 w 6239431"/>
              <a:gd name="connsiteY3283" fmla="*/ 2017047 h 6477317"/>
              <a:gd name="connsiteX3284" fmla="*/ 731043 w 6239431"/>
              <a:gd name="connsiteY3284" fmla="*/ 1975621 h 6477317"/>
              <a:gd name="connsiteX3285" fmla="*/ 640556 w 6239431"/>
              <a:gd name="connsiteY3285" fmla="*/ 2027907 h 6477317"/>
              <a:gd name="connsiteX3286" fmla="*/ 640556 w 6239431"/>
              <a:gd name="connsiteY3286" fmla="*/ 2132697 h 6477317"/>
              <a:gd name="connsiteX3287" fmla="*/ 730948 w 6239431"/>
              <a:gd name="connsiteY3287" fmla="*/ 2184903 h 6477317"/>
              <a:gd name="connsiteX3288" fmla="*/ 732186 w 6239431"/>
              <a:gd name="connsiteY3288" fmla="*/ 2184903 h 6477317"/>
              <a:gd name="connsiteX3289" fmla="*/ 822578 w 6239431"/>
              <a:gd name="connsiteY3289" fmla="*/ 2132697 h 6477317"/>
              <a:gd name="connsiteX3290" fmla="*/ 822102 w 6239431"/>
              <a:gd name="connsiteY3290" fmla="*/ 2027811 h 6477317"/>
              <a:gd name="connsiteX3291" fmla="*/ 731615 w 6239431"/>
              <a:gd name="connsiteY3291" fmla="*/ 1975621 h 6477317"/>
              <a:gd name="connsiteX3292" fmla="*/ 727805 w 6239431"/>
              <a:gd name="connsiteY3292" fmla="*/ 1951715 h 6477317"/>
              <a:gd name="connsiteX3293" fmla="*/ 640556 w 6239431"/>
              <a:gd name="connsiteY3293" fmla="*/ 2002095 h 6477317"/>
              <a:gd name="connsiteX3294" fmla="*/ 640556 w 6239431"/>
              <a:gd name="connsiteY3294" fmla="*/ 2018858 h 6477317"/>
              <a:gd name="connsiteX3295" fmla="*/ 727805 w 6239431"/>
              <a:gd name="connsiteY3295" fmla="*/ 1968477 h 6477317"/>
              <a:gd name="connsiteX3296" fmla="*/ 2472186 w 6239431"/>
              <a:gd name="connsiteY3296" fmla="*/ 1950557 h 6477317"/>
              <a:gd name="connsiteX3297" fmla="*/ 2505800 w 6239431"/>
              <a:gd name="connsiteY3297" fmla="*/ 1951550 h 6477317"/>
              <a:gd name="connsiteX3298" fmla="*/ 2516132 w 6239431"/>
              <a:gd name="connsiteY3298" fmla="*/ 1956091 h 6477317"/>
              <a:gd name="connsiteX3299" fmla="*/ 2521790 w 6239431"/>
              <a:gd name="connsiteY3299" fmla="*/ 1956804 h 6477317"/>
              <a:gd name="connsiteX3300" fmla="*/ 2525998 w 6239431"/>
              <a:gd name="connsiteY3300" fmla="*/ 1960427 h 6477317"/>
              <a:gd name="connsiteX3301" fmla="*/ 2536587 w 6239431"/>
              <a:gd name="connsiteY3301" fmla="*/ 1965081 h 6477317"/>
              <a:gd name="connsiteX3302" fmla="*/ 2560653 w 6239431"/>
              <a:gd name="connsiteY3302" fmla="*/ 1990246 h 6477317"/>
              <a:gd name="connsiteX3303" fmla="*/ 2573067 w 6239431"/>
              <a:gd name="connsiteY3303" fmla="*/ 2022786 h 6477317"/>
              <a:gd name="connsiteX3304" fmla="*/ 2533364 w 6239431"/>
              <a:gd name="connsiteY3304" fmla="*/ 2111290 h 6477317"/>
              <a:gd name="connsiteX3305" fmla="*/ 2114264 w 6239431"/>
              <a:gd name="connsiteY3305" fmla="*/ 2518647 h 6477317"/>
              <a:gd name="connsiteX3306" fmla="*/ 1986724 w 6239431"/>
              <a:gd name="connsiteY3306" fmla="*/ 2586551 h 6477317"/>
              <a:gd name="connsiteX3307" fmla="*/ 1882616 w 6239431"/>
              <a:gd name="connsiteY3307" fmla="*/ 2652452 h 6477317"/>
              <a:gd name="connsiteX3308" fmla="*/ 1739741 w 6239431"/>
              <a:gd name="connsiteY3308" fmla="*/ 3300539 h 6477317"/>
              <a:gd name="connsiteX3309" fmla="*/ 1740598 w 6239431"/>
              <a:gd name="connsiteY3309" fmla="*/ 3353117 h 6477317"/>
              <a:gd name="connsiteX3310" fmla="*/ 1743360 w 6239431"/>
              <a:gd name="connsiteY3310" fmla="*/ 3406934 h 6477317"/>
              <a:gd name="connsiteX3311" fmla="*/ 1743408 w 6239431"/>
              <a:gd name="connsiteY3311" fmla="*/ 3407695 h 6477317"/>
              <a:gd name="connsiteX3312" fmla="*/ 1725263 w 6239431"/>
              <a:gd name="connsiteY3312" fmla="*/ 3427603 h 6477317"/>
              <a:gd name="connsiteX3313" fmla="*/ 1724025 w 6239431"/>
              <a:gd name="connsiteY3313" fmla="*/ 3427603 h 6477317"/>
              <a:gd name="connsiteX3314" fmla="*/ 1704975 w 6239431"/>
              <a:gd name="connsiteY3314" fmla="*/ 3409505 h 6477317"/>
              <a:gd name="connsiteX3315" fmla="*/ 1702212 w 6239431"/>
              <a:gd name="connsiteY3315" fmla="*/ 3354546 h 6477317"/>
              <a:gd name="connsiteX3316" fmla="*/ 1701260 w 6239431"/>
              <a:gd name="connsiteY3316" fmla="*/ 3300634 h 6477317"/>
              <a:gd name="connsiteX3317" fmla="*/ 1847468 w 6239431"/>
              <a:gd name="connsiteY3317" fmla="*/ 2636261 h 6477317"/>
              <a:gd name="connsiteX3318" fmla="*/ 1986915 w 6239431"/>
              <a:gd name="connsiteY3318" fmla="*/ 2547695 h 6477317"/>
              <a:gd name="connsiteX3319" fmla="*/ 2082165 w 6239431"/>
              <a:gd name="connsiteY3319" fmla="*/ 2496929 h 6477317"/>
              <a:gd name="connsiteX3320" fmla="*/ 2512504 w 6239431"/>
              <a:gd name="connsiteY3320" fmla="*/ 2078414 h 6477317"/>
              <a:gd name="connsiteX3321" fmla="*/ 2529001 w 6239431"/>
              <a:gd name="connsiteY3321" fmla="*/ 2060709 h 6477317"/>
              <a:gd name="connsiteX3322" fmla="*/ 2534753 w 6239431"/>
              <a:gd name="connsiteY3322" fmla="*/ 2042166 h 6477317"/>
              <a:gd name="connsiteX3323" fmla="*/ 2533010 w 6239431"/>
              <a:gd name="connsiteY3323" fmla="*/ 2023506 h 6477317"/>
              <a:gd name="connsiteX3324" fmla="*/ 2509551 w 6239431"/>
              <a:gd name="connsiteY3324" fmla="*/ 1994389 h 6477317"/>
              <a:gd name="connsiteX3325" fmla="*/ 2460307 w 6239431"/>
              <a:gd name="connsiteY3325" fmla="*/ 1995815 h 6477317"/>
              <a:gd name="connsiteX3326" fmla="*/ 2002345 w 6239431"/>
              <a:gd name="connsiteY3326" fmla="*/ 2440461 h 6477317"/>
              <a:gd name="connsiteX3327" fmla="*/ 1975389 w 6239431"/>
              <a:gd name="connsiteY3327" fmla="*/ 2445681 h 6477317"/>
              <a:gd name="connsiteX3328" fmla="*/ 1967187 w 6239431"/>
              <a:gd name="connsiteY3328" fmla="*/ 2433273 h 6477317"/>
              <a:gd name="connsiteX3329" fmla="*/ 1970151 w 6239431"/>
              <a:gd name="connsiteY3329" fmla="*/ 2418686 h 6477317"/>
              <a:gd name="connsiteX3330" fmla="*/ 2439638 w 6239431"/>
              <a:gd name="connsiteY3330" fmla="*/ 1962972 h 6477317"/>
              <a:gd name="connsiteX3331" fmla="*/ 2472186 w 6239431"/>
              <a:gd name="connsiteY3331" fmla="*/ 1950557 h 6477317"/>
              <a:gd name="connsiteX3332" fmla="*/ 4304347 w 6239431"/>
              <a:gd name="connsiteY3332" fmla="*/ 1948287 h 6477317"/>
              <a:gd name="connsiteX3333" fmla="*/ 4515230 w 6239431"/>
              <a:gd name="connsiteY3333" fmla="*/ 1948287 h 6477317"/>
              <a:gd name="connsiteX3334" fmla="*/ 4515230 w 6239431"/>
              <a:gd name="connsiteY3334" fmla="*/ 1973621 h 6477317"/>
              <a:gd name="connsiteX3335" fmla="*/ 4304347 w 6239431"/>
              <a:gd name="connsiteY3335" fmla="*/ 1973621 h 6477317"/>
              <a:gd name="connsiteX3336" fmla="*/ 4418266 w 6239431"/>
              <a:gd name="connsiteY3336" fmla="*/ 1909241 h 6477317"/>
              <a:gd name="connsiteX3337" fmla="*/ 4418266 w 6239431"/>
              <a:gd name="connsiteY3337" fmla="*/ 1921812 h 6477317"/>
              <a:gd name="connsiteX3338" fmla="*/ 4509707 w 6239431"/>
              <a:gd name="connsiteY3338" fmla="*/ 1921812 h 6477317"/>
              <a:gd name="connsiteX3339" fmla="*/ 4509707 w 6239431"/>
              <a:gd name="connsiteY3339" fmla="*/ 1909241 h 6477317"/>
              <a:gd name="connsiteX3340" fmla="*/ 4266247 w 6239431"/>
              <a:gd name="connsiteY3340" fmla="*/ 1902773 h 6477317"/>
              <a:gd name="connsiteX3341" fmla="*/ 4393596 w 6239431"/>
              <a:gd name="connsiteY3341" fmla="*/ 1902773 h 6477317"/>
              <a:gd name="connsiteX3342" fmla="*/ 4393596 w 6239431"/>
              <a:gd name="connsiteY3342" fmla="*/ 1928003 h 6477317"/>
              <a:gd name="connsiteX3343" fmla="*/ 4266247 w 6239431"/>
              <a:gd name="connsiteY3343" fmla="*/ 1928003 h 6477317"/>
              <a:gd name="connsiteX3344" fmla="*/ 4412742 w 6239431"/>
              <a:gd name="connsiteY3344" fmla="*/ 1902772 h 6477317"/>
              <a:gd name="connsiteX3345" fmla="*/ 4515231 w 6239431"/>
              <a:gd name="connsiteY3345" fmla="*/ 1902772 h 6477317"/>
              <a:gd name="connsiteX3346" fmla="*/ 4515231 w 6239431"/>
              <a:gd name="connsiteY3346" fmla="*/ 1928003 h 6477317"/>
              <a:gd name="connsiteX3347" fmla="*/ 4412742 w 6239431"/>
              <a:gd name="connsiteY3347" fmla="*/ 1928003 h 6477317"/>
              <a:gd name="connsiteX3348" fmla="*/ 2903887 w 6239431"/>
              <a:gd name="connsiteY3348" fmla="*/ 1891846 h 6477317"/>
              <a:gd name="connsiteX3349" fmla="*/ 2916269 w 6239431"/>
              <a:gd name="connsiteY3349" fmla="*/ 1937925 h 6477317"/>
              <a:gd name="connsiteX3350" fmla="*/ 2721197 w 6239431"/>
              <a:gd name="connsiteY3350" fmla="*/ 2005905 h 6477317"/>
              <a:gd name="connsiteX3351" fmla="*/ 2702147 w 6239431"/>
              <a:gd name="connsiteY3351" fmla="*/ 1962208 h 6477317"/>
              <a:gd name="connsiteX3352" fmla="*/ 2903887 w 6239431"/>
              <a:gd name="connsiteY3352" fmla="*/ 1891846 h 6477317"/>
              <a:gd name="connsiteX3353" fmla="*/ 3603593 w 6239431"/>
              <a:gd name="connsiteY3353" fmla="*/ 1877847 h 6477317"/>
              <a:gd name="connsiteX3354" fmla="*/ 3759517 w 6239431"/>
              <a:gd name="connsiteY3354" fmla="*/ 1921828 h 6477317"/>
              <a:gd name="connsiteX3355" fmla="*/ 3743896 w 6239431"/>
              <a:gd name="connsiteY3355" fmla="*/ 1967350 h 6477317"/>
              <a:gd name="connsiteX3356" fmla="*/ 3593115 w 6239431"/>
              <a:gd name="connsiteY3356" fmla="*/ 1924400 h 6477317"/>
              <a:gd name="connsiteX3357" fmla="*/ 3007233 w 6239431"/>
              <a:gd name="connsiteY3357" fmla="*/ 1872894 h 6477317"/>
              <a:gd name="connsiteX3358" fmla="*/ 2959290 w 6239431"/>
              <a:gd name="connsiteY3358" fmla="*/ 1883071 h 6477317"/>
              <a:gd name="connsiteX3359" fmla="*/ 2959235 w 6239431"/>
              <a:gd name="connsiteY3359" fmla="*/ 1882830 h 6477317"/>
              <a:gd name="connsiteX3360" fmla="*/ 2959227 w 6239431"/>
              <a:gd name="connsiteY3360" fmla="*/ 1882799 h 6477317"/>
              <a:gd name="connsiteX3361" fmla="*/ 2959227 w 6239431"/>
              <a:gd name="connsiteY3361" fmla="*/ 1883085 h 6477317"/>
              <a:gd name="connsiteX3362" fmla="*/ 2959290 w 6239431"/>
              <a:gd name="connsiteY3362" fmla="*/ 1883071 h 6477317"/>
              <a:gd name="connsiteX3363" fmla="*/ 2967800 w 6239431"/>
              <a:gd name="connsiteY3363" fmla="*/ 1920019 h 6477317"/>
              <a:gd name="connsiteX3364" fmla="*/ 3014281 w 6239431"/>
              <a:gd name="connsiteY3364" fmla="*/ 1910495 h 6477317"/>
              <a:gd name="connsiteX3365" fmla="*/ 4361116 w 6239431"/>
              <a:gd name="connsiteY3365" fmla="*/ 1865913 h 6477317"/>
              <a:gd name="connsiteX3366" fmla="*/ 4361116 w 6239431"/>
              <a:gd name="connsiteY3366" fmla="*/ 1878104 h 6477317"/>
              <a:gd name="connsiteX3367" fmla="*/ 4509707 w 6239431"/>
              <a:gd name="connsiteY3367" fmla="*/ 1878104 h 6477317"/>
              <a:gd name="connsiteX3368" fmla="*/ 4509707 w 6239431"/>
              <a:gd name="connsiteY3368" fmla="*/ 1865913 h 6477317"/>
              <a:gd name="connsiteX3369" fmla="*/ 4297775 w 6239431"/>
              <a:gd name="connsiteY3369" fmla="*/ 1865913 h 6477317"/>
              <a:gd name="connsiteX3370" fmla="*/ 4297775 w 6239431"/>
              <a:gd name="connsiteY3370" fmla="*/ 1878104 h 6477317"/>
              <a:gd name="connsiteX3371" fmla="*/ 4325588 w 6239431"/>
              <a:gd name="connsiteY3371" fmla="*/ 1878104 h 6477317"/>
              <a:gd name="connsiteX3372" fmla="*/ 4325397 w 6239431"/>
              <a:gd name="connsiteY3372" fmla="*/ 1865913 h 6477317"/>
              <a:gd name="connsiteX3373" fmla="*/ 3538347 w 6239431"/>
              <a:gd name="connsiteY3373" fmla="*/ 1864799 h 6477317"/>
              <a:gd name="connsiteX3374" fmla="*/ 3579114 w 6239431"/>
              <a:gd name="connsiteY3374" fmla="*/ 1872608 h 6477317"/>
              <a:gd name="connsiteX3375" fmla="*/ 3569493 w 6239431"/>
              <a:gd name="connsiteY3375" fmla="*/ 1919353 h 6477317"/>
              <a:gd name="connsiteX3376" fmla="*/ 3530060 w 6239431"/>
              <a:gd name="connsiteY3376" fmla="*/ 1911735 h 6477317"/>
              <a:gd name="connsiteX3377" fmla="*/ 3014853 w 6239431"/>
              <a:gd name="connsiteY3377" fmla="*/ 1861655 h 6477317"/>
              <a:gd name="connsiteX3378" fmla="*/ 3025426 w 6239431"/>
              <a:gd name="connsiteY3378" fmla="*/ 1917828 h 6477317"/>
              <a:gd name="connsiteX3379" fmla="*/ 3020759 w 6239431"/>
              <a:gd name="connsiteY3379" fmla="*/ 1918686 h 6477317"/>
              <a:gd name="connsiteX3380" fmla="*/ 2965323 w 6239431"/>
              <a:gd name="connsiteY3380" fmla="*/ 1930306 h 6477317"/>
              <a:gd name="connsiteX3381" fmla="*/ 2960656 w 6239431"/>
              <a:gd name="connsiteY3381" fmla="*/ 1931351 h 6477317"/>
              <a:gd name="connsiteX3382" fmla="*/ 2947892 w 6239431"/>
              <a:gd name="connsiteY3382" fmla="*/ 1875656 h 6477317"/>
              <a:gd name="connsiteX3383" fmla="*/ 2952464 w 6239431"/>
              <a:gd name="connsiteY3383" fmla="*/ 1874513 h 6477317"/>
              <a:gd name="connsiteX3384" fmla="*/ 3010186 w 6239431"/>
              <a:gd name="connsiteY3384" fmla="*/ 1862512 h 6477317"/>
              <a:gd name="connsiteX3385" fmla="*/ 4355592 w 6239431"/>
              <a:gd name="connsiteY3385" fmla="*/ 1859341 h 6477317"/>
              <a:gd name="connsiteX3386" fmla="*/ 4515231 w 6239431"/>
              <a:gd name="connsiteY3386" fmla="*/ 1859341 h 6477317"/>
              <a:gd name="connsiteX3387" fmla="*/ 4515231 w 6239431"/>
              <a:gd name="connsiteY3387" fmla="*/ 1884676 h 6477317"/>
              <a:gd name="connsiteX3388" fmla="*/ 4355592 w 6239431"/>
              <a:gd name="connsiteY3388" fmla="*/ 1884676 h 6477317"/>
              <a:gd name="connsiteX3389" fmla="*/ 4292250 w 6239431"/>
              <a:gd name="connsiteY3389" fmla="*/ 1859340 h 6477317"/>
              <a:gd name="connsiteX3390" fmla="*/ 4330922 w 6239431"/>
              <a:gd name="connsiteY3390" fmla="*/ 1859340 h 6477317"/>
              <a:gd name="connsiteX3391" fmla="*/ 4330922 w 6239431"/>
              <a:gd name="connsiteY3391" fmla="*/ 1859341 h 6477317"/>
              <a:gd name="connsiteX3392" fmla="*/ 4330922 w 6239431"/>
              <a:gd name="connsiteY3392" fmla="*/ 1884676 h 6477317"/>
              <a:gd name="connsiteX3393" fmla="*/ 4292250 w 6239431"/>
              <a:gd name="connsiteY3393" fmla="*/ 1884676 h 6477317"/>
              <a:gd name="connsiteX3394" fmla="*/ 4292250 w 6239431"/>
              <a:gd name="connsiteY3394" fmla="*/ 1859341 h 6477317"/>
              <a:gd name="connsiteX3395" fmla="*/ 3472910 w 6239431"/>
              <a:gd name="connsiteY3395" fmla="*/ 1854417 h 6477317"/>
              <a:gd name="connsiteX3396" fmla="*/ 3511010 w 6239431"/>
              <a:gd name="connsiteY3396" fmla="*/ 1859941 h 6477317"/>
              <a:gd name="connsiteX3397" fmla="*/ 3503675 w 6239431"/>
              <a:gd name="connsiteY3397" fmla="*/ 1907354 h 6477317"/>
              <a:gd name="connsiteX3398" fmla="*/ 3466718 w 6239431"/>
              <a:gd name="connsiteY3398" fmla="*/ 1902038 h 6477317"/>
              <a:gd name="connsiteX3399" fmla="*/ 3046761 w 6239431"/>
              <a:gd name="connsiteY3399" fmla="*/ 1854227 h 6477317"/>
              <a:gd name="connsiteX3400" fmla="*/ 3052286 w 6239431"/>
              <a:gd name="connsiteY3400" fmla="*/ 1858227 h 6477317"/>
              <a:gd name="connsiteX3401" fmla="*/ 3060382 w 6239431"/>
              <a:gd name="connsiteY3401" fmla="*/ 1908495 h 6477317"/>
              <a:gd name="connsiteX3402" fmla="*/ 3056601 w 6239431"/>
              <a:gd name="connsiteY3402" fmla="*/ 1913906 h 6477317"/>
              <a:gd name="connsiteX3403" fmla="*/ 3056477 w 6239431"/>
              <a:gd name="connsiteY3403" fmla="*/ 1913925 h 6477317"/>
              <a:gd name="connsiteX3404" fmla="*/ 3055620 w 6239431"/>
              <a:gd name="connsiteY3404" fmla="*/ 1914020 h 6477317"/>
              <a:gd name="connsiteX3405" fmla="*/ 3050952 w 6239431"/>
              <a:gd name="connsiteY3405" fmla="*/ 1910021 h 6477317"/>
              <a:gd name="connsiteX3406" fmla="*/ 3042761 w 6239431"/>
              <a:gd name="connsiteY3406" fmla="*/ 1859751 h 6477317"/>
              <a:gd name="connsiteX3407" fmla="*/ 3042761 w 6239431"/>
              <a:gd name="connsiteY3407" fmla="*/ 1859751 h 6477317"/>
              <a:gd name="connsiteX3408" fmla="*/ 3046761 w 6239431"/>
              <a:gd name="connsiteY3408" fmla="*/ 1854227 h 6477317"/>
              <a:gd name="connsiteX3409" fmla="*/ 3066859 w 6239431"/>
              <a:gd name="connsiteY3409" fmla="*/ 1851178 h 6477317"/>
              <a:gd name="connsiteX3410" fmla="*/ 3072289 w 6239431"/>
              <a:gd name="connsiteY3410" fmla="*/ 1855170 h 6477317"/>
              <a:gd name="connsiteX3411" fmla="*/ 3072289 w 6239431"/>
              <a:gd name="connsiteY3411" fmla="*/ 1855170 h 6477317"/>
              <a:gd name="connsiteX3412" fmla="*/ 3072289 w 6239431"/>
              <a:gd name="connsiteY3412" fmla="*/ 1855179 h 6477317"/>
              <a:gd name="connsiteX3413" fmla="*/ 3079718 w 6239431"/>
              <a:gd name="connsiteY3413" fmla="*/ 1905658 h 6477317"/>
              <a:gd name="connsiteX3414" fmla="*/ 3079718 w 6239431"/>
              <a:gd name="connsiteY3414" fmla="*/ 1905658 h 6477317"/>
              <a:gd name="connsiteX3415" fmla="*/ 3075718 w 6239431"/>
              <a:gd name="connsiteY3415" fmla="*/ 1911068 h 6477317"/>
              <a:gd name="connsiteX3416" fmla="*/ 3075051 w 6239431"/>
              <a:gd name="connsiteY3416" fmla="*/ 1911068 h 6477317"/>
              <a:gd name="connsiteX3417" fmla="*/ 3070288 w 6239431"/>
              <a:gd name="connsiteY3417" fmla="*/ 1906974 h 6477317"/>
              <a:gd name="connsiteX3418" fmla="*/ 3062859 w 6239431"/>
              <a:gd name="connsiteY3418" fmla="*/ 1856608 h 6477317"/>
              <a:gd name="connsiteX3419" fmla="*/ 3066859 w 6239431"/>
              <a:gd name="connsiteY3419" fmla="*/ 1851178 h 6477317"/>
              <a:gd name="connsiteX3420" fmla="*/ 3087100 w 6239431"/>
              <a:gd name="connsiteY3420" fmla="*/ 1848370 h 6477317"/>
              <a:gd name="connsiteX3421" fmla="*/ 3092482 w 6239431"/>
              <a:gd name="connsiteY3421" fmla="*/ 1852513 h 6477317"/>
              <a:gd name="connsiteX3422" fmla="*/ 3099149 w 6239431"/>
              <a:gd name="connsiteY3422" fmla="*/ 1902991 h 6477317"/>
              <a:gd name="connsiteX3423" fmla="*/ 3099149 w 6239431"/>
              <a:gd name="connsiteY3423" fmla="*/ 1902991 h 6477317"/>
              <a:gd name="connsiteX3424" fmla="*/ 3095235 w 6239431"/>
              <a:gd name="connsiteY3424" fmla="*/ 1908289 h 6477317"/>
              <a:gd name="connsiteX3425" fmla="*/ 3095054 w 6239431"/>
              <a:gd name="connsiteY3425" fmla="*/ 1908306 h 6477317"/>
              <a:gd name="connsiteX3426" fmla="*/ 3094482 w 6239431"/>
              <a:gd name="connsiteY3426" fmla="*/ 1908403 h 6477317"/>
              <a:gd name="connsiteX3427" fmla="*/ 3089720 w 6239431"/>
              <a:gd name="connsiteY3427" fmla="*/ 1904325 h 6477317"/>
              <a:gd name="connsiteX3428" fmla="*/ 3082957 w 6239431"/>
              <a:gd name="connsiteY3428" fmla="*/ 1853752 h 6477317"/>
              <a:gd name="connsiteX3429" fmla="*/ 3082957 w 6239431"/>
              <a:gd name="connsiteY3429" fmla="*/ 1853751 h 6477317"/>
              <a:gd name="connsiteX3430" fmla="*/ 3087100 w 6239431"/>
              <a:gd name="connsiteY3430" fmla="*/ 1848370 h 6477317"/>
              <a:gd name="connsiteX3431" fmla="*/ 3287744 w 6239431"/>
              <a:gd name="connsiteY3431" fmla="*/ 1846987 h 6477317"/>
              <a:gd name="connsiteX3432" fmla="*/ 3287363 w 6239431"/>
              <a:gd name="connsiteY3432" fmla="*/ 1885275 h 6477317"/>
              <a:gd name="connsiteX3433" fmla="*/ 3426619 w 6239431"/>
              <a:gd name="connsiteY3433" fmla="*/ 1892513 h 6477317"/>
              <a:gd name="connsiteX3434" fmla="*/ 3430619 w 6239431"/>
              <a:gd name="connsiteY3434" fmla="*/ 1854416 h 6477317"/>
              <a:gd name="connsiteX3435" fmla="*/ 3287744 w 6239431"/>
              <a:gd name="connsiteY3435" fmla="*/ 1846987 h 6477317"/>
              <a:gd name="connsiteX3436" fmla="*/ 3107340 w 6239431"/>
              <a:gd name="connsiteY3436" fmla="*/ 1845846 h 6477317"/>
              <a:gd name="connsiteX3437" fmla="*/ 3112579 w 6239431"/>
              <a:gd name="connsiteY3437" fmla="*/ 1850035 h 6477317"/>
              <a:gd name="connsiteX3438" fmla="*/ 3118675 w 6239431"/>
              <a:gd name="connsiteY3438" fmla="*/ 1900705 h 6477317"/>
              <a:gd name="connsiteX3439" fmla="*/ 3118675 w 6239431"/>
              <a:gd name="connsiteY3439" fmla="*/ 1900705 h 6477317"/>
              <a:gd name="connsiteX3440" fmla="*/ 3114484 w 6239431"/>
              <a:gd name="connsiteY3440" fmla="*/ 1905944 h 6477317"/>
              <a:gd name="connsiteX3441" fmla="*/ 3113912 w 6239431"/>
              <a:gd name="connsiteY3441" fmla="*/ 1906039 h 6477317"/>
              <a:gd name="connsiteX3442" fmla="*/ 3109150 w 6239431"/>
              <a:gd name="connsiteY3442" fmla="*/ 1901848 h 6477317"/>
              <a:gd name="connsiteX3443" fmla="*/ 3103149 w 6239431"/>
              <a:gd name="connsiteY3443" fmla="*/ 1851178 h 6477317"/>
              <a:gd name="connsiteX3444" fmla="*/ 3107340 w 6239431"/>
              <a:gd name="connsiteY3444" fmla="*/ 1845846 h 6477317"/>
              <a:gd name="connsiteX3445" fmla="*/ 3127629 w 6239431"/>
              <a:gd name="connsiteY3445" fmla="*/ 1843654 h 6477317"/>
              <a:gd name="connsiteX3446" fmla="*/ 3132868 w 6239431"/>
              <a:gd name="connsiteY3446" fmla="*/ 1847941 h 6477317"/>
              <a:gd name="connsiteX3447" fmla="*/ 3138106 w 6239431"/>
              <a:gd name="connsiteY3447" fmla="*/ 1898610 h 6477317"/>
              <a:gd name="connsiteX3448" fmla="*/ 3138106 w 6239431"/>
              <a:gd name="connsiteY3448" fmla="*/ 1898610 h 6477317"/>
              <a:gd name="connsiteX3449" fmla="*/ 3133916 w 6239431"/>
              <a:gd name="connsiteY3449" fmla="*/ 1903848 h 6477317"/>
              <a:gd name="connsiteX3450" fmla="*/ 3133439 w 6239431"/>
              <a:gd name="connsiteY3450" fmla="*/ 1903848 h 6477317"/>
              <a:gd name="connsiteX3451" fmla="*/ 3128677 w 6239431"/>
              <a:gd name="connsiteY3451" fmla="*/ 1899562 h 6477317"/>
              <a:gd name="connsiteX3452" fmla="*/ 3123343 w 6239431"/>
              <a:gd name="connsiteY3452" fmla="*/ 1848893 h 6477317"/>
              <a:gd name="connsiteX3453" fmla="*/ 3123343 w 6239431"/>
              <a:gd name="connsiteY3453" fmla="*/ 1848893 h 6477317"/>
              <a:gd name="connsiteX3454" fmla="*/ 3127629 w 6239431"/>
              <a:gd name="connsiteY3454" fmla="*/ 1843654 h 6477317"/>
              <a:gd name="connsiteX3455" fmla="*/ 3214496 w 6239431"/>
              <a:gd name="connsiteY3455" fmla="*/ 1843463 h 6477317"/>
              <a:gd name="connsiteX3456" fmla="*/ 3216687 w 6239431"/>
              <a:gd name="connsiteY3456" fmla="*/ 1891085 h 6477317"/>
              <a:gd name="connsiteX3457" fmla="*/ 3180492 w 6239431"/>
              <a:gd name="connsiteY3457" fmla="*/ 1893276 h 6477317"/>
              <a:gd name="connsiteX3458" fmla="*/ 3177063 w 6239431"/>
              <a:gd name="connsiteY3458" fmla="*/ 1845655 h 6477317"/>
              <a:gd name="connsiteX3459" fmla="*/ 3214496 w 6239431"/>
              <a:gd name="connsiteY3459" fmla="*/ 1843463 h 6477317"/>
              <a:gd name="connsiteX3460" fmla="*/ 3147869 w 6239431"/>
              <a:gd name="connsiteY3460" fmla="*/ 1841702 h 6477317"/>
              <a:gd name="connsiteX3461" fmla="*/ 3153060 w 6239431"/>
              <a:gd name="connsiteY3461" fmla="*/ 1846036 h 6477317"/>
              <a:gd name="connsiteX3462" fmla="*/ 3157727 w 6239431"/>
              <a:gd name="connsiteY3462" fmla="*/ 1896800 h 6477317"/>
              <a:gd name="connsiteX3463" fmla="*/ 3153374 w 6239431"/>
              <a:gd name="connsiteY3463" fmla="*/ 1901943 h 6477317"/>
              <a:gd name="connsiteX3464" fmla="*/ 3153346 w 6239431"/>
              <a:gd name="connsiteY3464" fmla="*/ 1901943 h 6477317"/>
              <a:gd name="connsiteX3465" fmla="*/ 3152965 w 6239431"/>
              <a:gd name="connsiteY3465" fmla="*/ 1902039 h 6477317"/>
              <a:gd name="connsiteX3466" fmla="*/ 3148202 w 6239431"/>
              <a:gd name="connsiteY3466" fmla="*/ 1897657 h 6477317"/>
              <a:gd name="connsiteX3467" fmla="*/ 3143535 w 6239431"/>
              <a:gd name="connsiteY3467" fmla="*/ 1846893 h 6477317"/>
              <a:gd name="connsiteX3468" fmla="*/ 3143535 w 6239431"/>
              <a:gd name="connsiteY3468" fmla="*/ 1846893 h 6477317"/>
              <a:gd name="connsiteX3469" fmla="*/ 3147869 w 6239431"/>
              <a:gd name="connsiteY3469" fmla="*/ 1841702 h 6477317"/>
              <a:gd name="connsiteX3470" fmla="*/ 3277838 w 6239431"/>
              <a:gd name="connsiteY3470" fmla="*/ 1837938 h 6477317"/>
              <a:gd name="connsiteX3471" fmla="*/ 3282601 w 6239431"/>
              <a:gd name="connsiteY3471" fmla="*/ 1837938 h 6477317"/>
              <a:gd name="connsiteX3472" fmla="*/ 3436334 w 6239431"/>
              <a:gd name="connsiteY3472" fmla="*/ 1845939 h 6477317"/>
              <a:gd name="connsiteX3473" fmla="*/ 3441097 w 6239431"/>
              <a:gd name="connsiteY3473" fmla="*/ 1846416 h 6477317"/>
              <a:gd name="connsiteX3474" fmla="*/ 3434715 w 6239431"/>
              <a:gd name="connsiteY3474" fmla="*/ 1902799 h 6477317"/>
              <a:gd name="connsiteX3475" fmla="*/ 3429952 w 6239431"/>
              <a:gd name="connsiteY3475" fmla="*/ 1902799 h 6477317"/>
              <a:gd name="connsiteX3476" fmla="*/ 3282124 w 6239431"/>
              <a:gd name="connsiteY3476" fmla="*/ 1895084 h 6477317"/>
              <a:gd name="connsiteX3477" fmla="*/ 3277838 w 6239431"/>
              <a:gd name="connsiteY3477" fmla="*/ 1895084 h 6477317"/>
              <a:gd name="connsiteX3478" fmla="*/ 636856 w 6239431"/>
              <a:gd name="connsiteY3478" fmla="*/ 1819494 h 6477317"/>
              <a:gd name="connsiteX3479" fmla="*/ 698673 w 6239431"/>
              <a:gd name="connsiteY3479" fmla="*/ 1855116 h 6477317"/>
              <a:gd name="connsiteX3480" fmla="*/ 698673 w 6239431"/>
              <a:gd name="connsiteY3480" fmla="*/ 1926543 h 6477317"/>
              <a:gd name="connsiteX3481" fmla="*/ 636856 w 6239431"/>
              <a:gd name="connsiteY3481" fmla="*/ 1962262 h 6477317"/>
              <a:gd name="connsiteX3482" fmla="*/ 574943 w 6239431"/>
              <a:gd name="connsiteY3482" fmla="*/ 1926543 h 6477317"/>
              <a:gd name="connsiteX3483" fmla="*/ 574943 w 6239431"/>
              <a:gd name="connsiteY3483" fmla="*/ 1855116 h 6477317"/>
              <a:gd name="connsiteX3484" fmla="*/ 635793 w 6239431"/>
              <a:gd name="connsiteY3484" fmla="*/ 1785802 h 6477317"/>
              <a:gd name="connsiteX3485" fmla="*/ 545306 w 6239431"/>
              <a:gd name="connsiteY3485" fmla="*/ 1837999 h 6477317"/>
              <a:gd name="connsiteX3486" fmla="*/ 545306 w 6239431"/>
              <a:gd name="connsiteY3486" fmla="*/ 1942762 h 6477317"/>
              <a:gd name="connsiteX3487" fmla="*/ 635698 w 6239431"/>
              <a:gd name="connsiteY3487" fmla="*/ 1994953 h 6477317"/>
              <a:gd name="connsiteX3488" fmla="*/ 636841 w 6239431"/>
              <a:gd name="connsiteY3488" fmla="*/ 1994953 h 6477317"/>
              <a:gd name="connsiteX3489" fmla="*/ 727233 w 6239431"/>
              <a:gd name="connsiteY3489" fmla="*/ 1942762 h 6477317"/>
              <a:gd name="connsiteX3490" fmla="*/ 727233 w 6239431"/>
              <a:gd name="connsiteY3490" fmla="*/ 1837999 h 6477317"/>
              <a:gd name="connsiteX3491" fmla="*/ 636746 w 6239431"/>
              <a:gd name="connsiteY3491" fmla="*/ 1785802 h 6477317"/>
              <a:gd name="connsiteX3492" fmla="*/ 1980723 w 6239431"/>
              <a:gd name="connsiteY3492" fmla="*/ 1766313 h 6477317"/>
              <a:gd name="connsiteX3493" fmla="*/ 1980971 w 6239431"/>
              <a:gd name="connsiteY3493" fmla="*/ 1772507 h 6477317"/>
              <a:gd name="connsiteX3494" fmla="*/ 1980723 w 6239431"/>
              <a:gd name="connsiteY3494" fmla="*/ 1772754 h 6477317"/>
              <a:gd name="connsiteX3495" fmla="*/ 1844992 w 6239431"/>
              <a:gd name="connsiteY3495" fmla="*/ 1908380 h 6477317"/>
              <a:gd name="connsiteX3496" fmla="*/ 1844992 w 6239431"/>
              <a:gd name="connsiteY3496" fmla="*/ 2060774 h 6477317"/>
              <a:gd name="connsiteX3497" fmla="*/ 1977580 w 6239431"/>
              <a:gd name="connsiteY3497" fmla="*/ 2060774 h 6477317"/>
              <a:gd name="connsiteX3498" fmla="*/ 1981961 w 6239431"/>
              <a:gd name="connsiteY3498" fmla="*/ 2064964 h 6477317"/>
              <a:gd name="connsiteX3499" fmla="*/ 1981961 w 6239431"/>
              <a:gd name="connsiteY3499" fmla="*/ 2065156 h 6477317"/>
              <a:gd name="connsiteX3500" fmla="*/ 1977980 w 6239431"/>
              <a:gd name="connsiteY3500" fmla="*/ 2069900 h 6477317"/>
              <a:gd name="connsiteX3501" fmla="*/ 1977580 w 6239431"/>
              <a:gd name="connsiteY3501" fmla="*/ 2069920 h 6477317"/>
              <a:gd name="connsiteX3502" fmla="*/ 1836324 w 6239431"/>
              <a:gd name="connsiteY3502" fmla="*/ 2069920 h 6477317"/>
              <a:gd name="connsiteX3503" fmla="*/ 1836324 w 6239431"/>
              <a:gd name="connsiteY3503" fmla="*/ 1904769 h 6477317"/>
              <a:gd name="connsiteX3504" fmla="*/ 1974532 w 6239431"/>
              <a:gd name="connsiteY3504" fmla="*/ 1766562 h 6477317"/>
              <a:gd name="connsiteX3505" fmla="*/ 1980723 w 6239431"/>
              <a:gd name="connsiteY3505" fmla="*/ 1766313 h 6477317"/>
              <a:gd name="connsiteX3506" fmla="*/ 640556 w 6239431"/>
              <a:gd name="connsiteY3506" fmla="*/ 1764082 h 6477317"/>
              <a:gd name="connsiteX3507" fmla="*/ 640556 w 6239431"/>
              <a:gd name="connsiteY3507" fmla="*/ 1778943 h 6477317"/>
              <a:gd name="connsiteX3508" fmla="*/ 727805 w 6239431"/>
              <a:gd name="connsiteY3508" fmla="*/ 1829331 h 6477317"/>
              <a:gd name="connsiteX3509" fmla="*/ 727805 w 6239431"/>
              <a:gd name="connsiteY3509" fmla="*/ 1814472 h 6477317"/>
              <a:gd name="connsiteX3510" fmla="*/ 681652 w 6239431"/>
              <a:gd name="connsiteY3510" fmla="*/ 1787818 h 6477317"/>
              <a:gd name="connsiteX3511" fmla="*/ 437006 w 6239431"/>
              <a:gd name="connsiteY3511" fmla="*/ 1758018 h 6477317"/>
              <a:gd name="connsiteX3512" fmla="*/ 437507 w 6239431"/>
              <a:gd name="connsiteY3512" fmla="*/ 1759717 h 6477317"/>
              <a:gd name="connsiteX3513" fmla="*/ 438911 w 6239431"/>
              <a:gd name="connsiteY3513" fmla="*/ 1764499 h 6477317"/>
              <a:gd name="connsiteX3514" fmla="*/ 264509 w 6239431"/>
              <a:gd name="connsiteY3514" fmla="*/ 2143309 h 6477317"/>
              <a:gd name="connsiteX3515" fmla="*/ 260032 w 6239431"/>
              <a:gd name="connsiteY3515" fmla="*/ 2146358 h 6477317"/>
              <a:gd name="connsiteX3516" fmla="*/ 258413 w 6239431"/>
              <a:gd name="connsiteY3516" fmla="*/ 2146358 h 6477317"/>
              <a:gd name="connsiteX3517" fmla="*/ 257276 w 6239431"/>
              <a:gd name="connsiteY3517" fmla="*/ 2143848 h 6477317"/>
              <a:gd name="connsiteX3518" fmla="*/ 255650 w 6239431"/>
              <a:gd name="connsiteY3518" fmla="*/ 2140259 h 6477317"/>
              <a:gd name="connsiteX3519" fmla="*/ 430529 w 6239431"/>
              <a:gd name="connsiteY3519" fmla="*/ 1759920 h 6477317"/>
              <a:gd name="connsiteX3520" fmla="*/ 437006 w 6239431"/>
              <a:gd name="connsiteY3520" fmla="*/ 1758018 h 6477317"/>
              <a:gd name="connsiteX3521" fmla="*/ 5570506 w 6239431"/>
              <a:gd name="connsiteY3521" fmla="*/ 1742570 h 6477317"/>
              <a:gd name="connsiteX3522" fmla="*/ 5612035 w 6239431"/>
              <a:gd name="connsiteY3522" fmla="*/ 1784096 h 6477317"/>
              <a:gd name="connsiteX3523" fmla="*/ 5570506 w 6239431"/>
              <a:gd name="connsiteY3523" fmla="*/ 1825625 h 6477317"/>
              <a:gd name="connsiteX3524" fmla="*/ 5528977 w 6239431"/>
              <a:gd name="connsiteY3524" fmla="*/ 1784096 h 6477317"/>
              <a:gd name="connsiteX3525" fmla="*/ 5570506 w 6239431"/>
              <a:gd name="connsiteY3525" fmla="*/ 1742570 h 6477317"/>
              <a:gd name="connsiteX3526" fmla="*/ 1856422 w 6239431"/>
              <a:gd name="connsiteY3526" fmla="*/ 1718652 h 6477317"/>
              <a:gd name="connsiteX3527" fmla="*/ 1856518 w 6239431"/>
              <a:gd name="connsiteY3527" fmla="*/ 1718652 h 6477317"/>
              <a:gd name="connsiteX3528" fmla="*/ 1877663 w 6239431"/>
              <a:gd name="connsiteY3528" fmla="*/ 1739705 h 6477317"/>
              <a:gd name="connsiteX3529" fmla="*/ 1856613 w 6239431"/>
              <a:gd name="connsiteY3529" fmla="*/ 1760941 h 6477317"/>
              <a:gd name="connsiteX3530" fmla="*/ 1835372 w 6239431"/>
              <a:gd name="connsiteY3530" fmla="*/ 1739895 h 6477317"/>
              <a:gd name="connsiteX3531" fmla="*/ 1856422 w 6239431"/>
              <a:gd name="connsiteY3531" fmla="*/ 1718652 h 6477317"/>
              <a:gd name="connsiteX3532" fmla="*/ 5580125 w 6239431"/>
              <a:gd name="connsiteY3532" fmla="*/ 1706370 h 6477317"/>
              <a:gd name="connsiteX3533" fmla="*/ 5648133 w 6239431"/>
              <a:gd name="connsiteY3533" fmla="*/ 1794002 h 6477317"/>
              <a:gd name="connsiteX3534" fmla="*/ 5622226 w 6239431"/>
              <a:gd name="connsiteY3534" fmla="*/ 1790763 h 6477317"/>
              <a:gd name="connsiteX3535" fmla="*/ 5622226 w 6239431"/>
              <a:gd name="connsiteY3535" fmla="*/ 1790725 h 6477317"/>
              <a:gd name="connsiteX3536" fmla="*/ 5576849 w 6239431"/>
              <a:gd name="connsiteY3536" fmla="*/ 1732329 h 6477317"/>
              <a:gd name="connsiteX3537" fmla="*/ 5525069 w 6239431"/>
              <a:gd name="connsiteY3537" fmla="*/ 1758018 h 6477317"/>
              <a:gd name="connsiteX3538" fmla="*/ 5518461 w 6239431"/>
              <a:gd name="connsiteY3538" fmla="*/ 1777704 h 6477317"/>
              <a:gd name="connsiteX3539" fmla="*/ 5520007 w 6239431"/>
              <a:gd name="connsiteY3539" fmla="*/ 1798415 h 6477317"/>
              <a:gd name="connsiteX3540" fmla="*/ 5563837 w 6239431"/>
              <a:gd name="connsiteY3540" fmla="*/ 1836102 h 6477317"/>
              <a:gd name="connsiteX3541" fmla="*/ 5560694 w 6239431"/>
              <a:gd name="connsiteY3541" fmla="*/ 1862010 h 6477317"/>
              <a:gd name="connsiteX3542" fmla="*/ 5560504 w 6239431"/>
              <a:gd name="connsiteY3542" fmla="*/ 1862106 h 6477317"/>
              <a:gd name="connsiteX3543" fmla="*/ 5498963 w 6239431"/>
              <a:gd name="connsiteY3543" fmla="*/ 1816529 h 6477317"/>
              <a:gd name="connsiteX3544" fmla="*/ 5491996 w 6239431"/>
              <a:gd name="connsiteY3544" fmla="*/ 1786114 h 6477317"/>
              <a:gd name="connsiteX3545" fmla="*/ 5538215 w 6239431"/>
              <a:gd name="connsiteY3545" fmla="*/ 1712562 h 6477317"/>
              <a:gd name="connsiteX3546" fmla="*/ 5580125 w 6239431"/>
              <a:gd name="connsiteY3546" fmla="*/ 1706370 h 6477317"/>
              <a:gd name="connsiteX3547" fmla="*/ 2622533 w 6239431"/>
              <a:gd name="connsiteY3547" fmla="*/ 1704227 h 6477317"/>
              <a:gd name="connsiteX3548" fmla="*/ 2768646 w 6239431"/>
              <a:gd name="connsiteY3548" fmla="*/ 1704227 h 6477317"/>
              <a:gd name="connsiteX3549" fmla="*/ 2895138 w 6239431"/>
              <a:gd name="connsiteY3549" fmla="*/ 1704227 h 6477317"/>
              <a:gd name="connsiteX3550" fmla="*/ 2895138 w 6239431"/>
              <a:gd name="connsiteY3550" fmla="*/ 1727660 h 6477317"/>
              <a:gd name="connsiteX3551" fmla="*/ 2633487 w 6239431"/>
              <a:gd name="connsiteY3551" fmla="*/ 1727660 h 6477317"/>
              <a:gd name="connsiteX3552" fmla="*/ 5585365 w 6239431"/>
              <a:gd name="connsiteY3552" fmla="*/ 1670082 h 6477317"/>
              <a:gd name="connsiteX3553" fmla="*/ 5583650 w 6239431"/>
              <a:gd name="connsiteY3553" fmla="*/ 1683036 h 6477317"/>
              <a:gd name="connsiteX3554" fmla="*/ 5469702 w 6239431"/>
              <a:gd name="connsiteY3554" fmla="*/ 1770494 h 6477317"/>
              <a:gd name="connsiteX3555" fmla="*/ 5557113 w 6239431"/>
              <a:gd name="connsiteY3555" fmla="*/ 1884756 h 6477317"/>
              <a:gd name="connsiteX3556" fmla="*/ 5671375 w 6239431"/>
              <a:gd name="connsiteY3556" fmla="*/ 1797337 h 6477317"/>
              <a:gd name="connsiteX3557" fmla="*/ 5684329 w 6239431"/>
              <a:gd name="connsiteY3557" fmla="*/ 1798955 h 6477317"/>
              <a:gd name="connsiteX3558" fmla="*/ 5570601 w 6239431"/>
              <a:gd name="connsiteY3558" fmla="*/ 1898871 h 6477317"/>
              <a:gd name="connsiteX3559" fmla="*/ 5555647 w 6239431"/>
              <a:gd name="connsiteY3559" fmla="*/ 1897728 h 6477317"/>
              <a:gd name="connsiteX3560" fmla="*/ 5456682 w 6239431"/>
              <a:gd name="connsiteY3560" fmla="*/ 1769047 h 6477317"/>
              <a:gd name="connsiteX3561" fmla="*/ 5585365 w 6239431"/>
              <a:gd name="connsiteY3561" fmla="*/ 1670082 h 6477317"/>
              <a:gd name="connsiteX3562" fmla="*/ 2601292 w 6239431"/>
              <a:gd name="connsiteY3562" fmla="*/ 1658698 h 6477317"/>
              <a:gd name="connsiteX3563" fmla="*/ 2700447 w 6239431"/>
              <a:gd name="connsiteY3563" fmla="*/ 1658698 h 6477317"/>
              <a:gd name="connsiteX3564" fmla="*/ 2835988 w 6239431"/>
              <a:gd name="connsiteY3564" fmla="*/ 1658698 h 6477317"/>
              <a:gd name="connsiteX3565" fmla="*/ 2835988 w 6239431"/>
              <a:gd name="connsiteY3565" fmla="*/ 1682225 h 6477317"/>
              <a:gd name="connsiteX3566" fmla="*/ 2612246 w 6239431"/>
              <a:gd name="connsiteY3566" fmla="*/ 1682225 h 6477317"/>
              <a:gd name="connsiteX3567" fmla="*/ 479869 w 6239431"/>
              <a:gd name="connsiteY3567" fmla="*/ 1642104 h 6477317"/>
              <a:gd name="connsiteX3568" fmla="*/ 514540 w 6239431"/>
              <a:gd name="connsiteY3568" fmla="*/ 1662487 h 6477317"/>
              <a:gd name="connsiteX3569" fmla="*/ 516207 w 6239431"/>
              <a:gd name="connsiteY3569" fmla="*/ 1669010 h 6477317"/>
              <a:gd name="connsiteX3570" fmla="*/ 516207 w 6239431"/>
              <a:gd name="connsiteY3570" fmla="*/ 1669013 h 6477317"/>
              <a:gd name="connsiteX3571" fmla="*/ 516207 w 6239431"/>
              <a:gd name="connsiteY3571" fmla="*/ 1669013 h 6477317"/>
              <a:gd name="connsiteX3572" fmla="*/ 512159 w 6239431"/>
              <a:gd name="connsiteY3572" fmla="*/ 1671349 h 6477317"/>
              <a:gd name="connsiteX3573" fmla="*/ 509683 w 6239431"/>
              <a:gd name="connsiteY3573" fmla="*/ 1670683 h 6477317"/>
              <a:gd name="connsiteX3574" fmla="*/ 475107 w 6239431"/>
              <a:gd name="connsiteY3574" fmla="*/ 1650299 h 6477317"/>
              <a:gd name="connsiteX3575" fmla="*/ 473392 w 6239431"/>
              <a:gd name="connsiteY3575" fmla="*/ 1643726 h 6477317"/>
              <a:gd name="connsiteX3576" fmla="*/ 473393 w 6239431"/>
              <a:gd name="connsiteY3576" fmla="*/ 1643726 h 6477317"/>
              <a:gd name="connsiteX3577" fmla="*/ 473392 w 6239431"/>
              <a:gd name="connsiteY3577" fmla="*/ 1643723 h 6477317"/>
              <a:gd name="connsiteX3578" fmla="*/ 479869 w 6239431"/>
              <a:gd name="connsiteY3578" fmla="*/ 1642104 h 6477317"/>
              <a:gd name="connsiteX3579" fmla="*/ 4564380 w 6239431"/>
              <a:gd name="connsiteY3579" fmla="*/ 1638400 h 6477317"/>
              <a:gd name="connsiteX3580" fmla="*/ 4570570 w 6239431"/>
              <a:gd name="connsiteY3580" fmla="*/ 1638648 h 6477317"/>
              <a:gd name="connsiteX3581" fmla="*/ 4708778 w 6239431"/>
              <a:gd name="connsiteY3581" fmla="*/ 1776951 h 6477317"/>
              <a:gd name="connsiteX3582" fmla="*/ 4708778 w 6239431"/>
              <a:gd name="connsiteY3582" fmla="*/ 1942003 h 6477317"/>
              <a:gd name="connsiteX3583" fmla="*/ 4567428 w 6239431"/>
              <a:gd name="connsiteY3583" fmla="*/ 1942003 h 6477317"/>
              <a:gd name="connsiteX3584" fmla="*/ 4567132 w 6239431"/>
              <a:gd name="connsiteY3584" fmla="*/ 1941996 h 6477317"/>
              <a:gd name="connsiteX3585" fmla="*/ 4563046 w 6239431"/>
              <a:gd name="connsiteY3585" fmla="*/ 1937338 h 6477317"/>
              <a:gd name="connsiteX3586" fmla="*/ 4567428 w 6239431"/>
              <a:gd name="connsiteY3586" fmla="*/ 1932958 h 6477317"/>
              <a:gd name="connsiteX3587" fmla="*/ 4700015 w 6239431"/>
              <a:gd name="connsiteY3587" fmla="*/ 1932958 h 6477317"/>
              <a:gd name="connsiteX3588" fmla="*/ 4700015 w 6239431"/>
              <a:gd name="connsiteY3588" fmla="*/ 1780571 h 6477317"/>
              <a:gd name="connsiteX3589" fmla="*/ 4564380 w 6239431"/>
              <a:gd name="connsiteY3589" fmla="*/ 1644837 h 6477317"/>
              <a:gd name="connsiteX3590" fmla="*/ 4564132 w 6239431"/>
              <a:gd name="connsiteY3590" fmla="*/ 1644590 h 6477317"/>
              <a:gd name="connsiteX3591" fmla="*/ 4564380 w 6239431"/>
              <a:gd name="connsiteY3591" fmla="*/ 1638400 h 6477317"/>
              <a:gd name="connsiteX3592" fmla="*/ 731629 w 6239431"/>
              <a:gd name="connsiteY3592" fmla="*/ 1631753 h 6477317"/>
              <a:gd name="connsiteX3593" fmla="*/ 793542 w 6239431"/>
              <a:gd name="connsiteY3593" fmla="*/ 1667473 h 6477317"/>
              <a:gd name="connsiteX3594" fmla="*/ 793542 w 6239431"/>
              <a:gd name="connsiteY3594" fmla="*/ 1738817 h 6477317"/>
              <a:gd name="connsiteX3595" fmla="*/ 731629 w 6239431"/>
              <a:gd name="connsiteY3595" fmla="*/ 1774535 h 6477317"/>
              <a:gd name="connsiteX3596" fmla="*/ 669812 w 6239431"/>
              <a:gd name="connsiteY3596" fmla="*/ 1738817 h 6477317"/>
              <a:gd name="connsiteX3597" fmla="*/ 669812 w 6239431"/>
              <a:gd name="connsiteY3597" fmla="*/ 1667473 h 6477317"/>
              <a:gd name="connsiteX3598" fmla="*/ 2176416 w 6239431"/>
              <a:gd name="connsiteY3598" fmla="*/ 1630495 h 6477317"/>
              <a:gd name="connsiteX3599" fmla="*/ 2154793 w 6239431"/>
              <a:gd name="connsiteY3599" fmla="*/ 1638764 h 6477317"/>
              <a:gd name="connsiteX3600" fmla="*/ 2129836 w 6239431"/>
              <a:gd name="connsiteY3600" fmla="*/ 1672333 h 6477317"/>
              <a:gd name="connsiteX3601" fmla="*/ 2128008 w 6239431"/>
              <a:gd name="connsiteY3601" fmla="*/ 1692114 h 6477317"/>
              <a:gd name="connsiteX3602" fmla="*/ 2135143 w 6239431"/>
              <a:gd name="connsiteY3602" fmla="*/ 1712050 h 6477317"/>
              <a:gd name="connsiteX3603" fmla="*/ 2142660 w 6239431"/>
              <a:gd name="connsiteY3603" fmla="*/ 1720248 h 6477317"/>
              <a:gd name="connsiteX3604" fmla="*/ 2162892 w 6239431"/>
              <a:gd name="connsiteY3604" fmla="*/ 1734542 h 6477317"/>
              <a:gd name="connsiteX3605" fmla="*/ 2170349 w 6239431"/>
              <a:gd name="connsiteY3605" fmla="*/ 1738006 h 6477317"/>
              <a:gd name="connsiteX3606" fmla="*/ 2191756 w 6239431"/>
              <a:gd name="connsiteY3606" fmla="*/ 1739086 h 6477317"/>
              <a:gd name="connsiteX3607" fmla="*/ 2194848 w 6239431"/>
              <a:gd name="connsiteY3607" fmla="*/ 1738173 h 6477317"/>
              <a:gd name="connsiteX3608" fmla="*/ 2213600 w 6239431"/>
              <a:gd name="connsiteY3608" fmla="*/ 1731463 h 6477317"/>
              <a:gd name="connsiteX3609" fmla="*/ 2240684 w 6239431"/>
              <a:gd name="connsiteY3609" fmla="*/ 1674551 h 6477317"/>
              <a:gd name="connsiteX3610" fmla="*/ 2233938 w 6239431"/>
              <a:gd name="connsiteY3610" fmla="*/ 1655482 h 6477317"/>
              <a:gd name="connsiteX3611" fmla="*/ 2222857 w 6239431"/>
              <a:gd name="connsiteY3611" fmla="*/ 1643906 h 6477317"/>
              <a:gd name="connsiteX3612" fmla="*/ 2218141 w 6239431"/>
              <a:gd name="connsiteY3612" fmla="*/ 1639637 h 6477317"/>
              <a:gd name="connsiteX3613" fmla="*/ 2198755 w 6239431"/>
              <a:gd name="connsiteY3613" fmla="*/ 1631138 h 6477317"/>
              <a:gd name="connsiteX3614" fmla="*/ 2176416 w 6239431"/>
              <a:gd name="connsiteY3614" fmla="*/ 1630495 h 6477317"/>
              <a:gd name="connsiteX3615" fmla="*/ 2580051 w 6239431"/>
              <a:gd name="connsiteY3615" fmla="*/ 1613263 h 6477317"/>
              <a:gd name="connsiteX3616" fmla="*/ 2858753 w 6239431"/>
              <a:gd name="connsiteY3616" fmla="*/ 1613263 h 6477317"/>
              <a:gd name="connsiteX3617" fmla="*/ 2995151 w 6239431"/>
              <a:gd name="connsiteY3617" fmla="*/ 1613263 h 6477317"/>
              <a:gd name="connsiteX3618" fmla="*/ 2995151 w 6239431"/>
              <a:gd name="connsiteY3618" fmla="*/ 1636696 h 6477317"/>
              <a:gd name="connsiteX3619" fmla="*/ 2591005 w 6239431"/>
              <a:gd name="connsiteY3619" fmla="*/ 1636696 h 6477317"/>
              <a:gd name="connsiteX3620" fmla="*/ 1856437 w 6239431"/>
              <a:gd name="connsiteY3620" fmla="*/ 1610231 h 6477317"/>
              <a:gd name="connsiteX3621" fmla="*/ 1890251 w 6239431"/>
              <a:gd name="connsiteY3621" fmla="*/ 1644044 h 6477317"/>
              <a:gd name="connsiteX3622" fmla="*/ 1856437 w 6239431"/>
              <a:gd name="connsiteY3622" fmla="*/ 1677859 h 6477317"/>
              <a:gd name="connsiteX3623" fmla="*/ 1822623 w 6239431"/>
              <a:gd name="connsiteY3623" fmla="*/ 1644044 h 6477317"/>
              <a:gd name="connsiteX3624" fmla="*/ 1856437 w 6239431"/>
              <a:gd name="connsiteY3624" fmla="*/ 1610231 h 6477317"/>
              <a:gd name="connsiteX3625" fmla="*/ 2173777 w 6239431"/>
              <a:gd name="connsiteY3625" fmla="*/ 1609841 h 6477317"/>
              <a:gd name="connsiteX3626" fmla="*/ 2215204 w 6239431"/>
              <a:gd name="connsiteY3626" fmla="*/ 1616002 h 6477317"/>
              <a:gd name="connsiteX3627" fmla="*/ 2224656 w 6239431"/>
              <a:gd name="connsiteY3627" fmla="*/ 1624508 h 6477317"/>
              <a:gd name="connsiteX3628" fmla="*/ 2229119 w 6239431"/>
              <a:gd name="connsiteY3628" fmla="*/ 1626607 h 6477317"/>
              <a:gd name="connsiteX3629" fmla="*/ 2239407 w 6239431"/>
              <a:gd name="connsiteY3629" fmla="*/ 1637780 h 6477317"/>
              <a:gd name="connsiteX3630" fmla="*/ 2247138 w 6239431"/>
              <a:gd name="connsiteY3630" fmla="*/ 1644735 h 6477317"/>
              <a:gd name="connsiteX3631" fmla="*/ 2247967 w 6239431"/>
              <a:gd name="connsiteY3631" fmla="*/ 1647074 h 6477317"/>
              <a:gd name="connsiteX3632" fmla="*/ 2249234 w 6239431"/>
              <a:gd name="connsiteY3632" fmla="*/ 1648451 h 6477317"/>
              <a:gd name="connsiteX3633" fmla="*/ 2248591 w 6239431"/>
              <a:gd name="connsiteY3633" fmla="*/ 1648835 h 6477317"/>
              <a:gd name="connsiteX3634" fmla="*/ 2256892 w 6239431"/>
              <a:gd name="connsiteY3634" fmla="*/ 1672254 h 6477317"/>
              <a:gd name="connsiteX3635" fmla="*/ 2221991 w 6239431"/>
              <a:gd name="connsiteY3635" fmla="*/ 1745705 h 6477317"/>
              <a:gd name="connsiteX3636" fmla="*/ 2218050 w 6239431"/>
              <a:gd name="connsiteY3636" fmla="*/ 1747106 h 6477317"/>
              <a:gd name="connsiteX3637" fmla="*/ 2218468 w 6239431"/>
              <a:gd name="connsiteY3637" fmla="*/ 1747799 h 6477317"/>
              <a:gd name="connsiteX3638" fmla="*/ 2205091 w 6239431"/>
              <a:gd name="connsiteY3638" fmla="*/ 1751711 h 6477317"/>
              <a:gd name="connsiteX3639" fmla="*/ 2194479 w 6239431"/>
              <a:gd name="connsiteY3639" fmla="*/ 1755481 h 6477317"/>
              <a:gd name="connsiteX3640" fmla="*/ 2192539 w 6239431"/>
              <a:gd name="connsiteY3640" fmla="*/ 1755379 h 6477317"/>
              <a:gd name="connsiteX3641" fmla="*/ 2191298 w 6239431"/>
              <a:gd name="connsiteY3641" fmla="*/ 1755743 h 6477317"/>
              <a:gd name="connsiteX3642" fmla="*/ 2174932 w 6239431"/>
              <a:gd name="connsiteY3642" fmla="*/ 1754457 h 6477317"/>
              <a:gd name="connsiteX3643" fmla="*/ 2166327 w 6239431"/>
              <a:gd name="connsiteY3643" fmla="*/ 1754005 h 6477317"/>
              <a:gd name="connsiteX3644" fmla="*/ 2165748 w 6239431"/>
              <a:gd name="connsiteY3644" fmla="*/ 1753734 h 6477317"/>
              <a:gd name="connsiteX3645" fmla="*/ 2163920 w 6239431"/>
              <a:gd name="connsiteY3645" fmla="*/ 1753591 h 6477317"/>
              <a:gd name="connsiteX3646" fmla="*/ 2119217 w 6239431"/>
              <a:gd name="connsiteY3646" fmla="*/ 1721795 h 6477317"/>
              <a:gd name="connsiteX3647" fmla="*/ 2111927 w 6239431"/>
              <a:gd name="connsiteY3647" fmla="*/ 1666578 h 6477317"/>
              <a:gd name="connsiteX3648" fmla="*/ 2113333 w 6239431"/>
              <a:gd name="connsiteY3648" fmla="*/ 1663696 h 6477317"/>
              <a:gd name="connsiteX3649" fmla="*/ 2124720 w 6239431"/>
              <a:gd name="connsiteY3649" fmla="*/ 1639308 h 6477317"/>
              <a:gd name="connsiteX3650" fmla="*/ 2146287 w 6239431"/>
              <a:gd name="connsiteY3650" fmla="*/ 1619619 h 6477317"/>
              <a:gd name="connsiteX3651" fmla="*/ 2173777 w 6239431"/>
              <a:gd name="connsiteY3651" fmla="*/ 1609841 h 6477317"/>
              <a:gd name="connsiteX3652" fmla="*/ 499490 w 6239431"/>
              <a:gd name="connsiteY3652" fmla="*/ 1609434 h 6477317"/>
              <a:gd name="connsiteX3653" fmla="*/ 533876 w 6239431"/>
              <a:gd name="connsiteY3653" fmla="*/ 1630291 h 6477317"/>
              <a:gd name="connsiteX3654" fmla="*/ 535295 w 6239431"/>
              <a:gd name="connsiteY3654" fmla="*/ 1636877 h 6477317"/>
              <a:gd name="connsiteX3655" fmla="*/ 535295 w 6239431"/>
              <a:gd name="connsiteY3655" fmla="*/ 1636877 h 6477317"/>
              <a:gd name="connsiteX3656" fmla="*/ 535295 w 6239431"/>
              <a:gd name="connsiteY3656" fmla="*/ 1636880 h 6477317"/>
              <a:gd name="connsiteX3657" fmla="*/ 531399 w 6239431"/>
              <a:gd name="connsiteY3657" fmla="*/ 1639060 h 6477317"/>
              <a:gd name="connsiteX3658" fmla="*/ 529018 w 6239431"/>
              <a:gd name="connsiteY3658" fmla="*/ 1638394 h 6477317"/>
              <a:gd name="connsiteX3659" fmla="*/ 494537 w 6239431"/>
              <a:gd name="connsiteY3659" fmla="*/ 1617627 h 6477317"/>
              <a:gd name="connsiteX3660" fmla="*/ 492918 w 6239431"/>
              <a:gd name="connsiteY3660" fmla="*/ 1611055 h 6477317"/>
              <a:gd name="connsiteX3661" fmla="*/ 492919 w 6239431"/>
              <a:gd name="connsiteY3661" fmla="*/ 1611055 h 6477317"/>
              <a:gd name="connsiteX3662" fmla="*/ 492918 w 6239431"/>
              <a:gd name="connsiteY3662" fmla="*/ 1611052 h 6477317"/>
              <a:gd name="connsiteX3663" fmla="*/ 499490 w 6239431"/>
              <a:gd name="connsiteY3663" fmla="*/ 1609434 h 6477317"/>
              <a:gd name="connsiteX3664" fmla="*/ 3538442 w 6239431"/>
              <a:gd name="connsiteY3664" fmla="*/ 1601012 h 6477317"/>
              <a:gd name="connsiteX3665" fmla="*/ 3514439 w 6239431"/>
              <a:gd name="connsiteY3665" fmla="*/ 1625015 h 6477317"/>
              <a:gd name="connsiteX3666" fmla="*/ 3324606 w 6239431"/>
              <a:gd name="connsiteY3666" fmla="*/ 1625015 h 6477317"/>
              <a:gd name="connsiteX3667" fmla="*/ 3302412 w 6239431"/>
              <a:gd name="connsiteY3667" fmla="*/ 1602725 h 6477317"/>
              <a:gd name="connsiteX3668" fmla="*/ 3149060 w 6239431"/>
              <a:gd name="connsiteY3668" fmla="*/ 1602725 h 6477317"/>
              <a:gd name="connsiteX3669" fmla="*/ 3105341 w 6239431"/>
              <a:gd name="connsiteY3669" fmla="*/ 1644254 h 6477317"/>
              <a:gd name="connsiteX3670" fmla="*/ 3123247 w 6239431"/>
              <a:gd name="connsiteY3670" fmla="*/ 1662162 h 6477317"/>
              <a:gd name="connsiteX3671" fmla="*/ 3631406 w 6239431"/>
              <a:gd name="connsiteY3671" fmla="*/ 1662162 h 6477317"/>
              <a:gd name="connsiteX3672" fmla="*/ 3692555 w 6239431"/>
              <a:gd name="connsiteY3672" fmla="*/ 1601012 h 6477317"/>
              <a:gd name="connsiteX3673" fmla="*/ 731043 w 6239431"/>
              <a:gd name="connsiteY3673" fmla="*/ 1598062 h 6477317"/>
              <a:gd name="connsiteX3674" fmla="*/ 640556 w 6239431"/>
              <a:gd name="connsiteY3674" fmla="*/ 1650259 h 6477317"/>
              <a:gd name="connsiteX3675" fmla="*/ 640556 w 6239431"/>
              <a:gd name="connsiteY3675" fmla="*/ 1755321 h 6477317"/>
              <a:gd name="connsiteX3676" fmla="*/ 730948 w 6239431"/>
              <a:gd name="connsiteY3676" fmla="*/ 1807520 h 6477317"/>
              <a:gd name="connsiteX3677" fmla="*/ 732186 w 6239431"/>
              <a:gd name="connsiteY3677" fmla="*/ 1807520 h 6477317"/>
              <a:gd name="connsiteX3678" fmla="*/ 822578 w 6239431"/>
              <a:gd name="connsiteY3678" fmla="*/ 1755035 h 6477317"/>
              <a:gd name="connsiteX3679" fmla="*/ 822578 w 6239431"/>
              <a:gd name="connsiteY3679" fmla="*/ 1650259 h 6477317"/>
              <a:gd name="connsiteX3680" fmla="*/ 817385 w 6239431"/>
              <a:gd name="connsiteY3680" fmla="*/ 1647263 h 6477317"/>
              <a:gd name="connsiteX3681" fmla="*/ 732091 w 6239431"/>
              <a:gd name="connsiteY3681" fmla="*/ 1598062 h 6477317"/>
              <a:gd name="connsiteX3682" fmla="*/ 3870213 w 6239431"/>
              <a:gd name="connsiteY3682" fmla="*/ 1596317 h 6477317"/>
              <a:gd name="connsiteX3683" fmla="*/ 3969368 w 6239431"/>
              <a:gd name="connsiteY3683" fmla="*/ 1596412 h 6477317"/>
              <a:gd name="connsiteX3684" fmla="*/ 3898692 w 6239431"/>
              <a:gd name="connsiteY3684" fmla="*/ 1667088 h 6477317"/>
              <a:gd name="connsiteX3685" fmla="*/ 3799442 w 6239431"/>
              <a:gd name="connsiteY3685" fmla="*/ 1666992 h 6477317"/>
              <a:gd name="connsiteX3686" fmla="*/ 3733338 w 6239431"/>
              <a:gd name="connsiteY3686" fmla="*/ 1596317 h 6477317"/>
              <a:gd name="connsiteX3687" fmla="*/ 3772581 w 6239431"/>
              <a:gd name="connsiteY3687" fmla="*/ 1596317 h 6477317"/>
              <a:gd name="connsiteX3688" fmla="*/ 3701905 w 6239431"/>
              <a:gd name="connsiteY3688" fmla="*/ 1666992 h 6477317"/>
              <a:gd name="connsiteX3689" fmla="*/ 3662567 w 6239431"/>
              <a:gd name="connsiteY3689" fmla="*/ 1666992 h 6477317"/>
              <a:gd name="connsiteX3690" fmla="*/ 3801727 w 6239431"/>
              <a:gd name="connsiteY3690" fmla="*/ 1596316 h 6477317"/>
              <a:gd name="connsiteX3691" fmla="*/ 3841066 w 6239431"/>
              <a:gd name="connsiteY3691" fmla="*/ 1596316 h 6477317"/>
              <a:gd name="connsiteX3692" fmla="*/ 3841066 w 6239431"/>
              <a:gd name="connsiteY3692" fmla="*/ 1596317 h 6477317"/>
              <a:gd name="connsiteX3693" fmla="*/ 3841066 w 6239431"/>
              <a:gd name="connsiteY3693" fmla="*/ 1596317 h 6477317"/>
              <a:gd name="connsiteX3694" fmla="*/ 3770295 w 6239431"/>
              <a:gd name="connsiteY3694" fmla="*/ 1666992 h 6477317"/>
              <a:gd name="connsiteX3695" fmla="*/ 3731052 w 6239431"/>
              <a:gd name="connsiteY3695" fmla="*/ 1666992 h 6477317"/>
              <a:gd name="connsiteX3696" fmla="*/ 3731053 w 6239431"/>
              <a:gd name="connsiteY3696" fmla="*/ 1666991 h 6477317"/>
              <a:gd name="connsiteX3697" fmla="*/ 3731052 w 6239431"/>
              <a:gd name="connsiteY3697" fmla="*/ 1666991 h 6477317"/>
              <a:gd name="connsiteX3698" fmla="*/ 3534537 w 6239431"/>
              <a:gd name="connsiteY3698" fmla="*/ 1591486 h 6477317"/>
              <a:gd name="connsiteX3699" fmla="*/ 3715512 w 6239431"/>
              <a:gd name="connsiteY3699" fmla="*/ 1591486 h 6477317"/>
              <a:gd name="connsiteX3700" fmla="*/ 3715511 w 6239431"/>
              <a:gd name="connsiteY3700" fmla="*/ 1591486 h 6477317"/>
              <a:gd name="connsiteX3701" fmla="*/ 3715512 w 6239431"/>
              <a:gd name="connsiteY3701" fmla="*/ 1591486 h 6477317"/>
              <a:gd name="connsiteX3702" fmla="*/ 3635311 w 6239431"/>
              <a:gd name="connsiteY3702" fmla="*/ 1671687 h 6477317"/>
              <a:gd name="connsiteX3703" fmla="*/ 3119342 w 6239431"/>
              <a:gd name="connsiteY3703" fmla="*/ 1671687 h 6477317"/>
              <a:gd name="connsiteX3704" fmla="*/ 3091719 w 6239431"/>
              <a:gd name="connsiteY3704" fmla="*/ 1644064 h 6477317"/>
              <a:gd name="connsiteX3705" fmla="*/ 3091720 w 6239431"/>
              <a:gd name="connsiteY3705" fmla="*/ 1644064 h 6477317"/>
              <a:gd name="connsiteX3706" fmla="*/ 3091719 w 6239431"/>
              <a:gd name="connsiteY3706" fmla="*/ 1644064 h 6477317"/>
              <a:gd name="connsiteX3707" fmla="*/ 3145250 w 6239431"/>
              <a:gd name="connsiteY3707" fmla="*/ 1593200 h 6477317"/>
              <a:gd name="connsiteX3708" fmla="*/ 3306413 w 6239431"/>
              <a:gd name="connsiteY3708" fmla="*/ 1593200 h 6477317"/>
              <a:gd name="connsiteX3709" fmla="*/ 3328701 w 6239431"/>
              <a:gd name="connsiteY3709" fmla="*/ 1615489 h 6477317"/>
              <a:gd name="connsiteX3710" fmla="*/ 3510629 w 6239431"/>
              <a:gd name="connsiteY3710" fmla="*/ 1615489 h 6477317"/>
              <a:gd name="connsiteX3711" fmla="*/ 2397147 w 6239431"/>
              <a:gd name="connsiteY3711" fmla="*/ 1581310 h 6477317"/>
              <a:gd name="connsiteX3712" fmla="*/ 2404967 w 6239431"/>
              <a:gd name="connsiteY3712" fmla="*/ 1583349 h 6477317"/>
              <a:gd name="connsiteX3713" fmla="*/ 2571845 w 6239431"/>
              <a:gd name="connsiteY3713" fmla="*/ 1898628 h 6477317"/>
              <a:gd name="connsiteX3714" fmla="*/ 2569940 w 6239431"/>
              <a:gd name="connsiteY3714" fmla="*/ 1905866 h 6477317"/>
              <a:gd name="connsiteX3715" fmla="*/ 2562797 w 6239431"/>
              <a:gd name="connsiteY3715" fmla="*/ 1905866 h 6477317"/>
              <a:gd name="connsiteX3716" fmla="*/ 2394871 w 6239431"/>
              <a:gd name="connsiteY3716" fmla="*/ 1588682 h 6477317"/>
              <a:gd name="connsiteX3717" fmla="*/ 2397147 w 6239431"/>
              <a:gd name="connsiteY3717" fmla="*/ 1581310 h 6477317"/>
              <a:gd name="connsiteX3718" fmla="*/ 519494 w 6239431"/>
              <a:gd name="connsiteY3718" fmla="*/ 1577524 h 6477317"/>
              <a:gd name="connsiteX3719" fmla="*/ 553688 w 6239431"/>
              <a:gd name="connsiteY3719" fmla="*/ 1598002 h 6477317"/>
              <a:gd name="connsiteX3720" fmla="*/ 555336 w 6239431"/>
              <a:gd name="connsiteY3720" fmla="*/ 1604536 h 6477317"/>
              <a:gd name="connsiteX3721" fmla="*/ 555336 w 6239431"/>
              <a:gd name="connsiteY3721" fmla="*/ 1604537 h 6477317"/>
              <a:gd name="connsiteX3722" fmla="*/ 555336 w 6239431"/>
              <a:gd name="connsiteY3722" fmla="*/ 1604539 h 6477317"/>
              <a:gd name="connsiteX3723" fmla="*/ 555307 w 6239431"/>
              <a:gd name="connsiteY3723" fmla="*/ 1604578 h 6477317"/>
              <a:gd name="connsiteX3724" fmla="*/ 551116 w 6239431"/>
              <a:gd name="connsiteY3724" fmla="*/ 1607531 h 6477317"/>
              <a:gd name="connsiteX3725" fmla="*/ 548640 w 6239431"/>
              <a:gd name="connsiteY3725" fmla="*/ 1606863 h 6477317"/>
              <a:gd name="connsiteX3726" fmla="*/ 514445 w 6239431"/>
              <a:gd name="connsiteY3726" fmla="*/ 1585623 h 6477317"/>
              <a:gd name="connsiteX3727" fmla="*/ 512912 w 6239431"/>
              <a:gd name="connsiteY3727" fmla="*/ 1579060 h 6477317"/>
              <a:gd name="connsiteX3728" fmla="*/ 512913 w 6239431"/>
              <a:gd name="connsiteY3728" fmla="*/ 1579059 h 6477317"/>
              <a:gd name="connsiteX3729" fmla="*/ 512912 w 6239431"/>
              <a:gd name="connsiteY3729" fmla="*/ 1579057 h 6477317"/>
              <a:gd name="connsiteX3730" fmla="*/ 512921 w 6239431"/>
              <a:gd name="connsiteY3730" fmla="*/ 1579047 h 6477317"/>
              <a:gd name="connsiteX3731" fmla="*/ 519494 w 6239431"/>
              <a:gd name="connsiteY3731" fmla="*/ 1577524 h 6477317"/>
              <a:gd name="connsiteX3732" fmla="*/ 3137154 w 6239431"/>
              <a:gd name="connsiteY3732" fmla="*/ 1573484 h 6477317"/>
              <a:gd name="connsiteX3733" fmla="*/ 3291173 w 6239431"/>
              <a:gd name="connsiteY3733" fmla="*/ 1573484 h 6477317"/>
              <a:gd name="connsiteX3734" fmla="*/ 3295650 w 6239431"/>
              <a:gd name="connsiteY3734" fmla="*/ 1576912 h 6477317"/>
              <a:gd name="connsiteX3735" fmla="*/ 3295736 w 6239431"/>
              <a:gd name="connsiteY3735" fmla="*/ 1577589 h 6477317"/>
              <a:gd name="connsiteX3736" fmla="*/ 3291173 w 6239431"/>
              <a:gd name="connsiteY3736" fmla="*/ 1582723 h 6477317"/>
              <a:gd name="connsiteX3737" fmla="*/ 3140964 w 6239431"/>
              <a:gd name="connsiteY3737" fmla="*/ 1582723 h 6477317"/>
              <a:gd name="connsiteX3738" fmla="*/ 3049810 w 6239431"/>
              <a:gd name="connsiteY3738" fmla="*/ 1673878 h 6477317"/>
              <a:gd name="connsiteX3739" fmla="*/ 3043237 w 6239431"/>
              <a:gd name="connsiteY3739" fmla="*/ 1673878 h 6477317"/>
              <a:gd name="connsiteX3740" fmla="*/ 3043228 w 6239431"/>
              <a:gd name="connsiteY3740" fmla="*/ 1673869 h 6477317"/>
              <a:gd name="connsiteX3741" fmla="*/ 3043237 w 6239431"/>
              <a:gd name="connsiteY3741" fmla="*/ 1667401 h 6477317"/>
              <a:gd name="connsiteX3742" fmla="*/ 2558810 w 6239431"/>
              <a:gd name="connsiteY3742" fmla="*/ 1567733 h 6477317"/>
              <a:gd name="connsiteX3743" fmla="*/ 2773218 w 6239431"/>
              <a:gd name="connsiteY3743" fmla="*/ 1567733 h 6477317"/>
              <a:gd name="connsiteX3744" fmla="*/ 2773218 w 6239431"/>
              <a:gd name="connsiteY3744" fmla="*/ 1567734 h 6477317"/>
              <a:gd name="connsiteX3745" fmla="*/ 2855133 w 6239431"/>
              <a:gd name="connsiteY3745" fmla="*/ 1567734 h 6477317"/>
              <a:gd name="connsiteX3746" fmla="*/ 2855133 w 6239431"/>
              <a:gd name="connsiteY3746" fmla="*/ 1591261 h 6477317"/>
              <a:gd name="connsiteX3747" fmla="*/ 2569764 w 6239431"/>
              <a:gd name="connsiteY3747" fmla="*/ 1591261 h 6477317"/>
              <a:gd name="connsiteX3748" fmla="*/ 2558810 w 6239431"/>
              <a:gd name="connsiteY3748" fmla="*/ 1567734 h 6477317"/>
              <a:gd name="connsiteX3749" fmla="*/ 3329954 w 6239431"/>
              <a:gd name="connsiteY3749" fmla="*/ 1566122 h 6477317"/>
              <a:gd name="connsiteX3750" fmla="*/ 3367959 w 6239431"/>
              <a:gd name="connsiteY3750" fmla="*/ 1566122 h 6477317"/>
              <a:gd name="connsiteX3751" fmla="*/ 3385675 w 6239431"/>
              <a:gd name="connsiteY3751" fmla="*/ 1583839 h 6477317"/>
              <a:gd name="connsiteX3752" fmla="*/ 3347671 w 6239431"/>
              <a:gd name="connsiteY3752" fmla="*/ 1583839 h 6477317"/>
              <a:gd name="connsiteX3753" fmla="*/ 3384056 w 6239431"/>
              <a:gd name="connsiteY3753" fmla="*/ 1566122 h 6477317"/>
              <a:gd name="connsiteX3754" fmla="*/ 3479782 w 6239431"/>
              <a:gd name="connsiteY3754" fmla="*/ 1566122 h 6477317"/>
              <a:gd name="connsiteX3755" fmla="*/ 3497499 w 6239431"/>
              <a:gd name="connsiteY3755" fmla="*/ 1583933 h 6477317"/>
              <a:gd name="connsiteX3756" fmla="*/ 3497499 w 6239431"/>
              <a:gd name="connsiteY3756" fmla="*/ 1583933 h 6477317"/>
              <a:gd name="connsiteX3757" fmla="*/ 3497499 w 6239431"/>
              <a:gd name="connsiteY3757" fmla="*/ 1583934 h 6477317"/>
              <a:gd name="connsiteX3758" fmla="*/ 3401868 w 6239431"/>
              <a:gd name="connsiteY3758" fmla="*/ 1583839 h 6477317"/>
              <a:gd name="connsiteX3759" fmla="*/ 3384056 w 6239431"/>
              <a:gd name="connsiteY3759" fmla="*/ 1566122 h 6477317"/>
              <a:gd name="connsiteX3760" fmla="*/ 3384057 w 6239431"/>
              <a:gd name="connsiteY3760" fmla="*/ 1566122 h 6477317"/>
              <a:gd name="connsiteX3761" fmla="*/ 731424 w 6239431"/>
              <a:gd name="connsiteY3761" fmla="*/ 1563677 h 6477317"/>
              <a:gd name="connsiteX3762" fmla="*/ 735234 w 6239431"/>
              <a:gd name="connsiteY3762" fmla="*/ 1567487 h 6477317"/>
              <a:gd name="connsiteX3763" fmla="*/ 735234 w 6239431"/>
              <a:gd name="connsiteY3763" fmla="*/ 1567487 h 6477317"/>
              <a:gd name="connsiteX3764" fmla="*/ 735234 w 6239431"/>
              <a:gd name="connsiteY3764" fmla="*/ 1591395 h 6477317"/>
              <a:gd name="connsiteX3765" fmla="*/ 829913 w 6239431"/>
              <a:gd name="connsiteY3765" fmla="*/ 1646068 h 6477317"/>
              <a:gd name="connsiteX3766" fmla="*/ 829913 w 6239431"/>
              <a:gd name="connsiteY3766" fmla="*/ 1699218 h 6477317"/>
              <a:gd name="connsiteX3767" fmla="*/ 854297 w 6239431"/>
              <a:gd name="connsiteY3767" fmla="*/ 1699218 h 6477317"/>
              <a:gd name="connsiteX3768" fmla="*/ 854392 w 6239431"/>
              <a:gd name="connsiteY3768" fmla="*/ 1699218 h 6477317"/>
              <a:gd name="connsiteX3769" fmla="*/ 858107 w 6239431"/>
              <a:gd name="connsiteY3769" fmla="*/ 1702933 h 6477317"/>
              <a:gd name="connsiteX3770" fmla="*/ 854297 w 6239431"/>
              <a:gd name="connsiteY3770" fmla="*/ 1706743 h 6477317"/>
              <a:gd name="connsiteX3771" fmla="*/ 829913 w 6239431"/>
              <a:gd name="connsiteY3771" fmla="*/ 1706743 h 6477317"/>
              <a:gd name="connsiteX3772" fmla="*/ 829913 w 6239431"/>
              <a:gd name="connsiteY3772" fmla="*/ 1759889 h 6477317"/>
              <a:gd name="connsiteX3773" fmla="*/ 735234 w 6239431"/>
              <a:gd name="connsiteY3773" fmla="*/ 1815234 h 6477317"/>
              <a:gd name="connsiteX3774" fmla="*/ 735234 w 6239431"/>
              <a:gd name="connsiteY3774" fmla="*/ 1887623 h 6477317"/>
              <a:gd name="connsiteX3775" fmla="*/ 759618 w 6239431"/>
              <a:gd name="connsiteY3775" fmla="*/ 1887623 h 6477317"/>
              <a:gd name="connsiteX3776" fmla="*/ 759809 w 6239431"/>
              <a:gd name="connsiteY3776" fmla="*/ 1887623 h 6477317"/>
              <a:gd name="connsiteX3777" fmla="*/ 763333 w 6239431"/>
              <a:gd name="connsiteY3777" fmla="*/ 1891338 h 6477317"/>
              <a:gd name="connsiteX3778" fmla="*/ 763333 w 6239431"/>
              <a:gd name="connsiteY3778" fmla="*/ 1891433 h 6477317"/>
              <a:gd name="connsiteX3779" fmla="*/ 759618 w 6239431"/>
              <a:gd name="connsiteY3779" fmla="*/ 1895148 h 6477317"/>
              <a:gd name="connsiteX3780" fmla="*/ 735234 w 6239431"/>
              <a:gd name="connsiteY3780" fmla="*/ 1895148 h 6477317"/>
              <a:gd name="connsiteX3781" fmla="*/ 735234 w 6239431"/>
              <a:gd name="connsiteY3781" fmla="*/ 1945048 h 6477317"/>
              <a:gd name="connsiteX3782" fmla="*/ 735234 w 6239431"/>
              <a:gd name="connsiteY3782" fmla="*/ 1969050 h 6477317"/>
              <a:gd name="connsiteX3783" fmla="*/ 829913 w 6239431"/>
              <a:gd name="connsiteY3783" fmla="*/ 2023715 h 6477317"/>
              <a:gd name="connsiteX3784" fmla="*/ 829913 w 6239431"/>
              <a:gd name="connsiteY3784" fmla="*/ 2076872 h 6477317"/>
              <a:gd name="connsiteX3785" fmla="*/ 854392 w 6239431"/>
              <a:gd name="connsiteY3785" fmla="*/ 2076872 h 6477317"/>
              <a:gd name="connsiteX3786" fmla="*/ 854487 w 6239431"/>
              <a:gd name="connsiteY3786" fmla="*/ 2076872 h 6477317"/>
              <a:gd name="connsiteX3787" fmla="*/ 858202 w 6239431"/>
              <a:gd name="connsiteY3787" fmla="*/ 2080588 h 6477317"/>
              <a:gd name="connsiteX3788" fmla="*/ 858202 w 6239431"/>
              <a:gd name="connsiteY3788" fmla="*/ 2080589 h 6477317"/>
              <a:gd name="connsiteX3789" fmla="*/ 854392 w 6239431"/>
              <a:gd name="connsiteY3789" fmla="*/ 2084400 h 6477317"/>
              <a:gd name="connsiteX3790" fmla="*/ 830008 w 6239431"/>
              <a:gd name="connsiteY3790" fmla="*/ 2084400 h 6477317"/>
              <a:gd name="connsiteX3791" fmla="*/ 830008 w 6239431"/>
              <a:gd name="connsiteY3791" fmla="*/ 2137556 h 6477317"/>
              <a:gd name="connsiteX3792" fmla="*/ 735329 w 6239431"/>
              <a:gd name="connsiteY3792" fmla="*/ 2192240 h 6477317"/>
              <a:gd name="connsiteX3793" fmla="*/ 735329 w 6239431"/>
              <a:gd name="connsiteY3793" fmla="*/ 2216149 h 6477317"/>
              <a:gd name="connsiteX3794" fmla="*/ 731519 w 6239431"/>
              <a:gd name="connsiteY3794" fmla="*/ 2219961 h 6477317"/>
              <a:gd name="connsiteX3795" fmla="*/ 727709 w 6239431"/>
              <a:gd name="connsiteY3795" fmla="*/ 2216149 h 6477317"/>
              <a:gd name="connsiteX3796" fmla="*/ 727709 w 6239431"/>
              <a:gd name="connsiteY3796" fmla="*/ 2192240 h 6477317"/>
              <a:gd name="connsiteX3797" fmla="*/ 632936 w 6239431"/>
              <a:gd name="connsiteY3797" fmla="*/ 2137556 h 6477317"/>
              <a:gd name="connsiteX3798" fmla="*/ 632936 w 6239431"/>
              <a:gd name="connsiteY3798" fmla="*/ 2084400 h 6477317"/>
              <a:gd name="connsiteX3799" fmla="*/ 608552 w 6239431"/>
              <a:gd name="connsiteY3799" fmla="*/ 2084400 h 6477317"/>
              <a:gd name="connsiteX3800" fmla="*/ 608456 w 6239431"/>
              <a:gd name="connsiteY3800" fmla="*/ 2084400 h 6477317"/>
              <a:gd name="connsiteX3801" fmla="*/ 604837 w 6239431"/>
              <a:gd name="connsiteY3801" fmla="*/ 2080589 h 6477317"/>
              <a:gd name="connsiteX3802" fmla="*/ 604837 w 6239431"/>
              <a:gd name="connsiteY3802" fmla="*/ 2080588 h 6477317"/>
              <a:gd name="connsiteX3803" fmla="*/ 604837 w 6239431"/>
              <a:gd name="connsiteY3803" fmla="*/ 2080398 h 6477317"/>
              <a:gd name="connsiteX3804" fmla="*/ 608552 w 6239431"/>
              <a:gd name="connsiteY3804" fmla="*/ 2076872 h 6477317"/>
              <a:gd name="connsiteX3805" fmla="*/ 632936 w 6239431"/>
              <a:gd name="connsiteY3805" fmla="*/ 2076872 h 6477317"/>
              <a:gd name="connsiteX3806" fmla="*/ 632936 w 6239431"/>
              <a:gd name="connsiteY3806" fmla="*/ 2026573 h 6477317"/>
              <a:gd name="connsiteX3807" fmla="*/ 632936 w 6239431"/>
              <a:gd name="connsiteY3807" fmla="*/ 2002476 h 6477317"/>
              <a:gd name="connsiteX3808" fmla="*/ 538162 w 6239431"/>
              <a:gd name="connsiteY3808" fmla="*/ 1947713 h 6477317"/>
              <a:gd name="connsiteX3809" fmla="*/ 538162 w 6239431"/>
              <a:gd name="connsiteY3809" fmla="*/ 1894576 h 6477317"/>
              <a:gd name="connsiteX3810" fmla="*/ 513873 w 6239431"/>
              <a:gd name="connsiteY3810" fmla="*/ 1894576 h 6477317"/>
              <a:gd name="connsiteX3811" fmla="*/ 513578 w 6239431"/>
              <a:gd name="connsiteY3811" fmla="*/ 1894576 h 6477317"/>
              <a:gd name="connsiteX3812" fmla="*/ 509968 w 6239431"/>
              <a:gd name="connsiteY3812" fmla="*/ 1890576 h 6477317"/>
              <a:gd name="connsiteX3813" fmla="*/ 509968 w 6239431"/>
              <a:gd name="connsiteY3813" fmla="*/ 1890481 h 6477317"/>
              <a:gd name="connsiteX3814" fmla="*/ 513778 w 6239431"/>
              <a:gd name="connsiteY3814" fmla="*/ 1886861 h 6477317"/>
              <a:gd name="connsiteX3815" fmla="*/ 538067 w 6239431"/>
              <a:gd name="connsiteY3815" fmla="*/ 1886861 h 6477317"/>
              <a:gd name="connsiteX3816" fmla="*/ 538067 w 6239431"/>
              <a:gd name="connsiteY3816" fmla="*/ 1833713 h 6477317"/>
              <a:gd name="connsiteX3817" fmla="*/ 632840 w 6239431"/>
              <a:gd name="connsiteY3817" fmla="*/ 1778943 h 6477317"/>
              <a:gd name="connsiteX3818" fmla="*/ 632840 w 6239431"/>
              <a:gd name="connsiteY3818" fmla="*/ 1755129 h 6477317"/>
              <a:gd name="connsiteX3819" fmla="*/ 632840 w 6239431"/>
              <a:gd name="connsiteY3819" fmla="*/ 1706838 h 6477317"/>
              <a:gd name="connsiteX3820" fmla="*/ 608456 w 6239431"/>
              <a:gd name="connsiteY3820" fmla="*/ 1706838 h 6477317"/>
              <a:gd name="connsiteX3821" fmla="*/ 608361 w 6239431"/>
              <a:gd name="connsiteY3821" fmla="*/ 1706838 h 6477317"/>
              <a:gd name="connsiteX3822" fmla="*/ 604742 w 6239431"/>
              <a:gd name="connsiteY3822" fmla="*/ 1703029 h 6477317"/>
              <a:gd name="connsiteX3823" fmla="*/ 604742 w 6239431"/>
              <a:gd name="connsiteY3823" fmla="*/ 1702838 h 6477317"/>
              <a:gd name="connsiteX3824" fmla="*/ 604742 w 6239431"/>
              <a:gd name="connsiteY3824" fmla="*/ 1702837 h 6477317"/>
              <a:gd name="connsiteX3825" fmla="*/ 608456 w 6239431"/>
              <a:gd name="connsiteY3825" fmla="*/ 1699313 h 6477317"/>
              <a:gd name="connsiteX3826" fmla="*/ 632840 w 6239431"/>
              <a:gd name="connsiteY3826" fmla="*/ 1699313 h 6477317"/>
              <a:gd name="connsiteX3827" fmla="*/ 632840 w 6239431"/>
              <a:gd name="connsiteY3827" fmla="*/ 1646162 h 6477317"/>
              <a:gd name="connsiteX3828" fmla="*/ 727614 w 6239431"/>
              <a:gd name="connsiteY3828" fmla="*/ 1591395 h 6477317"/>
              <a:gd name="connsiteX3829" fmla="*/ 727614 w 6239431"/>
              <a:gd name="connsiteY3829" fmla="*/ 1567487 h 6477317"/>
              <a:gd name="connsiteX3830" fmla="*/ 727614 w 6239431"/>
              <a:gd name="connsiteY3830" fmla="*/ 1567487 h 6477317"/>
              <a:gd name="connsiteX3831" fmla="*/ 731424 w 6239431"/>
              <a:gd name="connsiteY3831" fmla="*/ 1563677 h 6477317"/>
              <a:gd name="connsiteX3832" fmla="*/ 538752 w 6239431"/>
              <a:gd name="connsiteY3832" fmla="*/ 1544359 h 6477317"/>
              <a:gd name="connsiteX3833" fmla="*/ 539686 w 6239431"/>
              <a:gd name="connsiteY3833" fmla="*/ 1544949 h 6477317"/>
              <a:gd name="connsiteX3834" fmla="*/ 573690 w 6239431"/>
              <a:gd name="connsiteY3834" fmla="*/ 1566476 h 6477317"/>
              <a:gd name="connsiteX3835" fmla="*/ 575119 w 6239431"/>
              <a:gd name="connsiteY3835" fmla="*/ 1573142 h 6477317"/>
              <a:gd name="connsiteX3836" fmla="*/ 575118 w 6239431"/>
              <a:gd name="connsiteY3836" fmla="*/ 1573142 h 6477317"/>
              <a:gd name="connsiteX3837" fmla="*/ 575119 w 6239431"/>
              <a:gd name="connsiteY3837" fmla="*/ 1573145 h 6477317"/>
              <a:gd name="connsiteX3838" fmla="*/ 571214 w 6239431"/>
              <a:gd name="connsiteY3838" fmla="*/ 1575336 h 6477317"/>
              <a:gd name="connsiteX3839" fmla="*/ 568642 w 6239431"/>
              <a:gd name="connsiteY3839" fmla="*/ 1574574 h 6477317"/>
              <a:gd name="connsiteX3840" fmla="*/ 534638 w 6239431"/>
              <a:gd name="connsiteY3840" fmla="*/ 1552953 h 6477317"/>
              <a:gd name="connsiteX3841" fmla="*/ 532399 w 6239431"/>
              <a:gd name="connsiteY3841" fmla="*/ 1546600 h 6477317"/>
              <a:gd name="connsiteX3842" fmla="*/ 532400 w 6239431"/>
              <a:gd name="connsiteY3842" fmla="*/ 1546600 h 6477317"/>
              <a:gd name="connsiteX3843" fmla="*/ 532399 w 6239431"/>
              <a:gd name="connsiteY3843" fmla="*/ 1546597 h 6477317"/>
              <a:gd name="connsiteX3844" fmla="*/ 538752 w 6239431"/>
              <a:gd name="connsiteY3844" fmla="*/ 1544359 h 6477317"/>
              <a:gd name="connsiteX3845" fmla="*/ 3288125 w 6239431"/>
              <a:gd name="connsiteY3845" fmla="*/ 1543098 h 6477317"/>
              <a:gd name="connsiteX3846" fmla="*/ 3341274 w 6239431"/>
              <a:gd name="connsiteY3846" fmla="*/ 1596343 h 6477317"/>
              <a:gd name="connsiteX3847" fmla="*/ 3491389 w 6239431"/>
              <a:gd name="connsiteY3847" fmla="*/ 1596343 h 6477317"/>
              <a:gd name="connsiteX3848" fmla="*/ 3495865 w 6239431"/>
              <a:gd name="connsiteY3848" fmla="*/ 1599772 h 6477317"/>
              <a:gd name="connsiteX3849" fmla="*/ 3496056 w 6239431"/>
              <a:gd name="connsiteY3849" fmla="*/ 1600820 h 6477317"/>
              <a:gd name="connsiteX3850" fmla="*/ 3496056 w 6239431"/>
              <a:gd name="connsiteY3850" fmla="*/ 1600820 h 6477317"/>
              <a:gd name="connsiteX3851" fmla="*/ 3496056 w 6239431"/>
              <a:gd name="connsiteY3851" fmla="*/ 1600821 h 6477317"/>
              <a:gd name="connsiteX3852" fmla="*/ 3491389 w 6239431"/>
              <a:gd name="connsiteY3852" fmla="*/ 1605487 h 6477317"/>
              <a:gd name="connsiteX3853" fmla="*/ 3337369 w 6239431"/>
              <a:gd name="connsiteY3853" fmla="*/ 1605487 h 6477317"/>
              <a:gd name="connsiteX3854" fmla="*/ 3281553 w 6239431"/>
              <a:gd name="connsiteY3854" fmla="*/ 1549671 h 6477317"/>
              <a:gd name="connsiteX3855" fmla="*/ 3281553 w 6239431"/>
              <a:gd name="connsiteY3855" fmla="*/ 1549670 h 6477317"/>
              <a:gd name="connsiteX3856" fmla="*/ 3281553 w 6239431"/>
              <a:gd name="connsiteY3856" fmla="*/ 1543709 h 6477317"/>
              <a:gd name="connsiteX3857" fmla="*/ 3281553 w 6239431"/>
              <a:gd name="connsiteY3857" fmla="*/ 1543708 h 6477317"/>
              <a:gd name="connsiteX3858" fmla="*/ 3288125 w 6239431"/>
              <a:gd name="connsiteY3858" fmla="*/ 1543098 h 6477317"/>
              <a:gd name="connsiteX3859" fmla="*/ 4349400 w 6239431"/>
              <a:gd name="connsiteY3859" fmla="*/ 1525722 h 6477317"/>
              <a:gd name="connsiteX3860" fmla="*/ 4351019 w 6239431"/>
              <a:gd name="connsiteY3860" fmla="*/ 1532294 h 6477317"/>
              <a:gd name="connsiteX3861" fmla="*/ 4061555 w 6239431"/>
              <a:gd name="connsiteY3861" fmla="*/ 2013713 h 6477317"/>
              <a:gd name="connsiteX3862" fmla="*/ 4057459 w 6239431"/>
              <a:gd name="connsiteY3862" fmla="*/ 2016000 h 6477317"/>
              <a:gd name="connsiteX3863" fmla="*/ 4054983 w 6239431"/>
              <a:gd name="connsiteY3863" fmla="*/ 2015333 h 6477317"/>
              <a:gd name="connsiteX3864" fmla="*/ 4053363 w 6239431"/>
              <a:gd name="connsiteY3864" fmla="*/ 2008762 h 6477317"/>
              <a:gd name="connsiteX3865" fmla="*/ 4342828 w 6239431"/>
              <a:gd name="connsiteY3865" fmla="*/ 1527341 h 6477317"/>
              <a:gd name="connsiteX3866" fmla="*/ 4349400 w 6239431"/>
              <a:gd name="connsiteY3866" fmla="*/ 1525722 h 6477317"/>
              <a:gd name="connsiteX3867" fmla="*/ 2537569 w 6239431"/>
              <a:gd name="connsiteY3867" fmla="*/ 1522300 h 6477317"/>
              <a:gd name="connsiteX3868" fmla="*/ 2791410 w 6239431"/>
              <a:gd name="connsiteY3868" fmla="*/ 1522300 h 6477317"/>
              <a:gd name="connsiteX3869" fmla="*/ 2898757 w 6239431"/>
              <a:gd name="connsiteY3869" fmla="*/ 1522300 h 6477317"/>
              <a:gd name="connsiteX3870" fmla="*/ 2898757 w 6239431"/>
              <a:gd name="connsiteY3870" fmla="*/ 1545730 h 6477317"/>
              <a:gd name="connsiteX3871" fmla="*/ 2548523 w 6239431"/>
              <a:gd name="connsiteY3871" fmla="*/ 1545730 h 6477317"/>
              <a:gd name="connsiteX3872" fmla="*/ 3105445 w 6239431"/>
              <a:gd name="connsiteY3872" fmla="*/ 1516420 h 6477317"/>
              <a:gd name="connsiteX3873" fmla="*/ 3111912 w 6239431"/>
              <a:gd name="connsiteY3873" fmla="*/ 1516429 h 6477317"/>
              <a:gd name="connsiteX3874" fmla="*/ 3146107 w 6239431"/>
              <a:gd name="connsiteY3874" fmla="*/ 1550624 h 6477317"/>
              <a:gd name="connsiteX3875" fmla="*/ 3273361 w 6239431"/>
              <a:gd name="connsiteY3875" fmla="*/ 1550624 h 6477317"/>
              <a:gd name="connsiteX3876" fmla="*/ 3277838 w 6239431"/>
              <a:gd name="connsiteY3876" fmla="*/ 1554148 h 6477317"/>
              <a:gd name="connsiteX3877" fmla="*/ 3278028 w 6239431"/>
              <a:gd name="connsiteY3877" fmla="*/ 1555291 h 6477317"/>
              <a:gd name="connsiteX3878" fmla="*/ 3278028 w 6239431"/>
              <a:gd name="connsiteY3878" fmla="*/ 1555291 h 6477317"/>
              <a:gd name="connsiteX3879" fmla="*/ 3278028 w 6239431"/>
              <a:gd name="connsiteY3879" fmla="*/ 1555481 h 6477317"/>
              <a:gd name="connsiteX3880" fmla="*/ 3278028 w 6239431"/>
              <a:gd name="connsiteY3880" fmla="*/ 1555481 h 6477317"/>
              <a:gd name="connsiteX3881" fmla="*/ 3273456 w 6239431"/>
              <a:gd name="connsiteY3881" fmla="*/ 1559864 h 6477317"/>
              <a:gd name="connsiteX3882" fmla="*/ 3142202 w 6239431"/>
              <a:gd name="connsiteY3882" fmla="*/ 1559864 h 6477317"/>
              <a:gd name="connsiteX3883" fmla="*/ 3105435 w 6239431"/>
              <a:gd name="connsiteY3883" fmla="*/ 1523002 h 6477317"/>
              <a:gd name="connsiteX3884" fmla="*/ 3105435 w 6239431"/>
              <a:gd name="connsiteY3884" fmla="*/ 1523001 h 6477317"/>
              <a:gd name="connsiteX3885" fmla="*/ 3105435 w 6239431"/>
              <a:gd name="connsiteY3885" fmla="*/ 1516430 h 6477317"/>
              <a:gd name="connsiteX3886" fmla="*/ 3105435 w 6239431"/>
              <a:gd name="connsiteY3886" fmla="*/ 1516429 h 6477317"/>
              <a:gd name="connsiteX3887" fmla="*/ 3105445 w 6239431"/>
              <a:gd name="connsiteY3887" fmla="*/ 1516420 h 6477317"/>
              <a:gd name="connsiteX3888" fmla="*/ 560003 w 6239431"/>
              <a:gd name="connsiteY3888" fmla="*/ 1512556 h 6477317"/>
              <a:gd name="connsiteX3889" fmla="*/ 560737 w 6239431"/>
              <a:gd name="connsiteY3889" fmla="*/ 1513042 h 6477317"/>
              <a:gd name="connsiteX3890" fmla="*/ 594360 w 6239431"/>
              <a:gd name="connsiteY3890" fmla="*/ 1535044 h 6477317"/>
              <a:gd name="connsiteX3891" fmla="*/ 595884 w 6239431"/>
              <a:gd name="connsiteY3891" fmla="*/ 1541463 h 6477317"/>
              <a:gd name="connsiteX3892" fmla="*/ 595883 w 6239431"/>
              <a:gd name="connsiteY3892" fmla="*/ 1541464 h 6477317"/>
              <a:gd name="connsiteX3893" fmla="*/ 595884 w 6239431"/>
              <a:gd name="connsiteY3893" fmla="*/ 1541466 h 6477317"/>
              <a:gd name="connsiteX3894" fmla="*/ 595788 w 6239431"/>
              <a:gd name="connsiteY3894" fmla="*/ 1541618 h 6477317"/>
              <a:gd name="connsiteX3895" fmla="*/ 591788 w 6239431"/>
              <a:gd name="connsiteY3895" fmla="*/ 1543714 h 6477317"/>
              <a:gd name="connsiteX3896" fmla="*/ 589216 w 6239431"/>
              <a:gd name="connsiteY3896" fmla="*/ 1542952 h 6477317"/>
              <a:gd name="connsiteX3897" fmla="*/ 555498 w 6239431"/>
              <a:gd name="connsiteY3897" fmla="*/ 1520950 h 6477317"/>
              <a:gd name="connsiteX3898" fmla="*/ 553555 w 6239431"/>
              <a:gd name="connsiteY3898" fmla="*/ 1514501 h 6477317"/>
              <a:gd name="connsiteX3899" fmla="*/ 553556 w 6239431"/>
              <a:gd name="connsiteY3899" fmla="*/ 1514501 h 6477317"/>
              <a:gd name="connsiteX3900" fmla="*/ 553555 w 6239431"/>
              <a:gd name="connsiteY3900" fmla="*/ 1514498 h 6477317"/>
              <a:gd name="connsiteX3901" fmla="*/ 560003 w 6239431"/>
              <a:gd name="connsiteY3901" fmla="*/ 1512556 h 6477317"/>
              <a:gd name="connsiteX3902" fmla="*/ 1856437 w 6239431"/>
              <a:gd name="connsiteY3902" fmla="*/ 1485930 h 6477317"/>
              <a:gd name="connsiteX3903" fmla="*/ 1901490 w 6239431"/>
              <a:gd name="connsiteY3903" fmla="*/ 1530983 h 6477317"/>
              <a:gd name="connsiteX3904" fmla="*/ 1856437 w 6239431"/>
              <a:gd name="connsiteY3904" fmla="*/ 1576035 h 6477317"/>
              <a:gd name="connsiteX3905" fmla="*/ 1811384 w 6239431"/>
              <a:gd name="connsiteY3905" fmla="*/ 1530983 h 6477317"/>
              <a:gd name="connsiteX3906" fmla="*/ 1856437 w 6239431"/>
              <a:gd name="connsiteY3906" fmla="*/ 1485930 h 6477317"/>
              <a:gd name="connsiteX3907" fmla="*/ 581692 w 6239431"/>
              <a:gd name="connsiteY3907" fmla="*/ 1481134 h 6477317"/>
              <a:gd name="connsiteX3908" fmla="*/ 615029 w 6239431"/>
              <a:gd name="connsiteY3908" fmla="*/ 1503517 h 6477317"/>
              <a:gd name="connsiteX3909" fmla="*/ 616448 w 6239431"/>
              <a:gd name="connsiteY3909" fmla="*/ 1510099 h 6477317"/>
              <a:gd name="connsiteX3910" fmla="*/ 616448 w 6239431"/>
              <a:gd name="connsiteY3910" fmla="*/ 1510099 h 6477317"/>
              <a:gd name="connsiteX3911" fmla="*/ 616448 w 6239431"/>
              <a:gd name="connsiteY3911" fmla="*/ 1510102 h 6477317"/>
              <a:gd name="connsiteX3912" fmla="*/ 612362 w 6239431"/>
              <a:gd name="connsiteY3912" fmla="*/ 1512283 h 6477317"/>
              <a:gd name="connsiteX3913" fmla="*/ 609790 w 6239431"/>
              <a:gd name="connsiteY3913" fmla="*/ 1511426 h 6477317"/>
              <a:gd name="connsiteX3914" fmla="*/ 576358 w 6239431"/>
              <a:gd name="connsiteY3914" fmla="*/ 1489043 h 6477317"/>
              <a:gd name="connsiteX3915" fmla="*/ 575024 w 6239431"/>
              <a:gd name="connsiteY3915" fmla="*/ 1482471 h 6477317"/>
              <a:gd name="connsiteX3916" fmla="*/ 575025 w 6239431"/>
              <a:gd name="connsiteY3916" fmla="*/ 1482471 h 6477317"/>
              <a:gd name="connsiteX3917" fmla="*/ 575024 w 6239431"/>
              <a:gd name="connsiteY3917" fmla="*/ 1482468 h 6477317"/>
              <a:gd name="connsiteX3918" fmla="*/ 581692 w 6239431"/>
              <a:gd name="connsiteY3918" fmla="*/ 1481134 h 6477317"/>
              <a:gd name="connsiteX3919" fmla="*/ 2516329 w 6239431"/>
              <a:gd name="connsiteY3919" fmla="*/ 1476770 h 6477317"/>
              <a:gd name="connsiteX3920" fmla="*/ 2837798 w 6239431"/>
              <a:gd name="connsiteY3920" fmla="*/ 1476770 h 6477317"/>
              <a:gd name="connsiteX3921" fmla="*/ 2969719 w 6239431"/>
              <a:gd name="connsiteY3921" fmla="*/ 1476770 h 6477317"/>
              <a:gd name="connsiteX3922" fmla="*/ 2969719 w 6239431"/>
              <a:gd name="connsiteY3922" fmla="*/ 1500201 h 6477317"/>
              <a:gd name="connsiteX3923" fmla="*/ 2527283 w 6239431"/>
              <a:gd name="connsiteY3923" fmla="*/ 1500201 h 6477317"/>
              <a:gd name="connsiteX3924" fmla="*/ 2084176 w 6239431"/>
              <a:gd name="connsiteY3924" fmla="*/ 1473574 h 6477317"/>
              <a:gd name="connsiteX3925" fmla="*/ 2063600 w 6239431"/>
              <a:gd name="connsiteY3925" fmla="*/ 1480725 h 6477317"/>
              <a:gd name="connsiteX3926" fmla="*/ 2062066 w 6239431"/>
              <a:gd name="connsiteY3926" fmla="*/ 1481669 h 6477317"/>
              <a:gd name="connsiteX3927" fmla="*/ 2035800 w 6239431"/>
              <a:gd name="connsiteY3927" fmla="*/ 1539125 h 6477317"/>
              <a:gd name="connsiteX3928" fmla="*/ 2043015 w 6239431"/>
              <a:gd name="connsiteY3928" fmla="*/ 1558440 h 6477317"/>
              <a:gd name="connsiteX3929" fmla="*/ 2057801 w 6239431"/>
              <a:gd name="connsiteY3929" fmla="*/ 1574565 h 6477317"/>
              <a:gd name="connsiteX3930" fmla="*/ 2099552 w 6239431"/>
              <a:gd name="connsiteY3930" fmla="*/ 1584897 h 6477317"/>
              <a:gd name="connsiteX3931" fmla="*/ 2119623 w 6239431"/>
              <a:gd name="connsiteY3931" fmla="*/ 1577715 h 6477317"/>
              <a:gd name="connsiteX3932" fmla="*/ 2134714 w 6239431"/>
              <a:gd name="connsiteY3932" fmla="*/ 1564341 h 6477317"/>
              <a:gd name="connsiteX3933" fmla="*/ 2138743 w 6239431"/>
              <a:gd name="connsiteY3933" fmla="*/ 1500051 h 6477317"/>
              <a:gd name="connsiteX3934" fmla="*/ 2126096 w 6239431"/>
              <a:gd name="connsiteY3934" fmla="*/ 1486001 h 6477317"/>
              <a:gd name="connsiteX3935" fmla="*/ 2123245 w 6239431"/>
              <a:gd name="connsiteY3935" fmla="*/ 1483420 h 6477317"/>
              <a:gd name="connsiteX3936" fmla="*/ 2105667 w 6239431"/>
              <a:gd name="connsiteY3936" fmla="*/ 1475061 h 6477317"/>
              <a:gd name="connsiteX3937" fmla="*/ 2103426 w 6239431"/>
              <a:gd name="connsiteY3937" fmla="*/ 1474722 h 6477317"/>
              <a:gd name="connsiteX3938" fmla="*/ 2080965 w 6239431"/>
              <a:gd name="connsiteY3938" fmla="*/ 1455580 h 6477317"/>
              <a:gd name="connsiteX3939" fmla="*/ 2099992 w 6239431"/>
              <a:gd name="connsiteY3939" fmla="*/ 1458404 h 6477317"/>
              <a:gd name="connsiteX3940" fmla="*/ 2108273 w 6239431"/>
              <a:gd name="connsiteY3940" fmla="*/ 1458779 h 6477317"/>
              <a:gd name="connsiteX3941" fmla="*/ 2111036 w 6239431"/>
              <a:gd name="connsiteY3941" fmla="*/ 1460044 h 6477317"/>
              <a:gd name="connsiteX3942" fmla="*/ 2122466 w 6239431"/>
              <a:gd name="connsiteY3942" fmla="*/ 1461741 h 6477317"/>
              <a:gd name="connsiteX3943" fmla="*/ 2130479 w 6239431"/>
              <a:gd name="connsiteY3943" fmla="*/ 1468950 h 6477317"/>
              <a:gd name="connsiteX3944" fmla="*/ 2133038 w 6239431"/>
              <a:gd name="connsiteY3944" fmla="*/ 1470122 h 6477317"/>
              <a:gd name="connsiteX3945" fmla="*/ 2139323 w 6239431"/>
              <a:gd name="connsiteY3945" fmla="*/ 1476908 h 6477317"/>
              <a:gd name="connsiteX3946" fmla="*/ 2154459 w 6239431"/>
              <a:gd name="connsiteY3946" fmla="*/ 1490526 h 6477317"/>
              <a:gd name="connsiteX3947" fmla="*/ 2129314 w 6239431"/>
              <a:gd name="connsiteY3947" fmla="*/ 1591586 h 6477317"/>
              <a:gd name="connsiteX3948" fmla="*/ 2127392 w 6239431"/>
              <a:gd name="connsiteY3948" fmla="*/ 1592271 h 6477317"/>
              <a:gd name="connsiteX3949" fmla="*/ 2125789 w 6239431"/>
              <a:gd name="connsiteY3949" fmla="*/ 1593681 h 6477317"/>
              <a:gd name="connsiteX3950" fmla="*/ 2125375 w 6239431"/>
              <a:gd name="connsiteY3950" fmla="*/ 1592989 h 6477317"/>
              <a:gd name="connsiteX3951" fmla="*/ 2101769 w 6239431"/>
              <a:gd name="connsiteY3951" fmla="*/ 1601396 h 6477317"/>
              <a:gd name="connsiteX3952" fmla="*/ 2047999 w 6239431"/>
              <a:gd name="connsiteY3952" fmla="*/ 1588007 h 6477317"/>
              <a:gd name="connsiteX3953" fmla="*/ 2031071 w 6239431"/>
              <a:gd name="connsiteY3953" fmla="*/ 1569492 h 6477317"/>
              <a:gd name="connsiteX3954" fmla="*/ 2030444 w 6239431"/>
              <a:gd name="connsiteY3954" fmla="*/ 1569868 h 6477317"/>
              <a:gd name="connsiteX3955" fmla="*/ 2029798 w 6239431"/>
              <a:gd name="connsiteY3955" fmla="*/ 1568100 h 6477317"/>
              <a:gd name="connsiteX3956" fmla="*/ 2028272 w 6239431"/>
              <a:gd name="connsiteY3956" fmla="*/ 1566430 h 6477317"/>
              <a:gd name="connsiteX3957" fmla="*/ 2053428 w 6239431"/>
              <a:gd name="connsiteY3957" fmla="*/ 1465391 h 6477317"/>
              <a:gd name="connsiteX3958" fmla="*/ 2080965 w 6239431"/>
              <a:gd name="connsiteY3958" fmla="*/ 1455580 h 6477317"/>
              <a:gd name="connsiteX3959" fmla="*/ 603122 w 6239431"/>
              <a:gd name="connsiteY3959" fmla="*/ 1449893 h 6477317"/>
              <a:gd name="connsiteX3960" fmla="*/ 636269 w 6239431"/>
              <a:gd name="connsiteY3960" fmla="*/ 1472657 h 6477317"/>
              <a:gd name="connsiteX3961" fmla="*/ 637508 w 6239431"/>
              <a:gd name="connsiteY3961" fmla="*/ 1479325 h 6477317"/>
              <a:gd name="connsiteX3962" fmla="*/ 637508 w 6239431"/>
              <a:gd name="connsiteY3962" fmla="*/ 1479325 h 6477317"/>
              <a:gd name="connsiteX3963" fmla="*/ 637508 w 6239431"/>
              <a:gd name="connsiteY3963" fmla="*/ 1479328 h 6477317"/>
              <a:gd name="connsiteX3964" fmla="*/ 633602 w 6239431"/>
              <a:gd name="connsiteY3964" fmla="*/ 1481423 h 6477317"/>
              <a:gd name="connsiteX3965" fmla="*/ 630840 w 6239431"/>
              <a:gd name="connsiteY3965" fmla="*/ 1480566 h 6477317"/>
              <a:gd name="connsiteX3966" fmla="*/ 597693 w 6239431"/>
              <a:gd name="connsiteY3966" fmla="*/ 1457802 h 6477317"/>
              <a:gd name="connsiteX3967" fmla="*/ 596455 w 6239431"/>
              <a:gd name="connsiteY3967" fmla="*/ 1451135 h 6477317"/>
              <a:gd name="connsiteX3968" fmla="*/ 596456 w 6239431"/>
              <a:gd name="connsiteY3968" fmla="*/ 1451135 h 6477317"/>
              <a:gd name="connsiteX3969" fmla="*/ 596455 w 6239431"/>
              <a:gd name="connsiteY3969" fmla="*/ 1451132 h 6477317"/>
              <a:gd name="connsiteX3970" fmla="*/ 603122 w 6239431"/>
              <a:gd name="connsiteY3970" fmla="*/ 1449893 h 6477317"/>
              <a:gd name="connsiteX3971" fmla="*/ 5466206 w 6239431"/>
              <a:gd name="connsiteY3971" fmla="*/ 1427095 h 6477317"/>
              <a:gd name="connsiteX3972" fmla="*/ 5697568 w 6239431"/>
              <a:gd name="connsiteY3972" fmla="*/ 1427095 h 6477317"/>
              <a:gd name="connsiteX3973" fmla="*/ 5704331 w 6239431"/>
              <a:gd name="connsiteY3973" fmla="*/ 1429952 h 6477317"/>
              <a:gd name="connsiteX3974" fmla="*/ 5798152 w 6239431"/>
              <a:gd name="connsiteY3974" fmla="*/ 1523773 h 6477317"/>
              <a:gd name="connsiteX3975" fmla="*/ 5801010 w 6239431"/>
              <a:gd name="connsiteY3975" fmla="*/ 1530534 h 6477317"/>
              <a:gd name="connsiteX3976" fmla="*/ 5801010 w 6239431"/>
              <a:gd name="connsiteY3976" fmla="*/ 1530535 h 6477317"/>
              <a:gd name="connsiteX3977" fmla="*/ 5801010 w 6239431"/>
              <a:gd name="connsiteY3977" fmla="*/ 1727705 h 6477317"/>
              <a:gd name="connsiteX3978" fmla="*/ 5791485 w 6239431"/>
              <a:gd name="connsiteY3978" fmla="*/ 1737230 h 6477317"/>
              <a:gd name="connsiteX3979" fmla="*/ 5778722 w 6239431"/>
              <a:gd name="connsiteY3979" fmla="*/ 1737230 h 6477317"/>
              <a:gd name="connsiteX3980" fmla="*/ 5771959 w 6239431"/>
              <a:gd name="connsiteY3980" fmla="*/ 1734468 h 6477317"/>
              <a:gd name="connsiteX3981" fmla="*/ 5700045 w 6239431"/>
              <a:gd name="connsiteY3981" fmla="*/ 1662457 h 6477317"/>
              <a:gd name="connsiteX3982" fmla="*/ 5697188 w 6239431"/>
              <a:gd name="connsiteY3982" fmla="*/ 1655694 h 6477317"/>
              <a:gd name="connsiteX3983" fmla="*/ 5697188 w 6239431"/>
              <a:gd name="connsiteY3983" fmla="*/ 1644358 h 6477317"/>
              <a:gd name="connsiteX3984" fmla="*/ 5706713 w 6239431"/>
              <a:gd name="connsiteY3984" fmla="*/ 1634833 h 6477317"/>
              <a:gd name="connsiteX3985" fmla="*/ 5723001 w 6239431"/>
              <a:gd name="connsiteY3985" fmla="*/ 1634833 h 6477317"/>
              <a:gd name="connsiteX3986" fmla="*/ 5738498 w 6239431"/>
              <a:gd name="connsiteY3986" fmla="*/ 1628354 h 6477317"/>
              <a:gd name="connsiteX3987" fmla="*/ 5744908 w 6239431"/>
              <a:gd name="connsiteY3987" fmla="*/ 1612830 h 6477317"/>
              <a:gd name="connsiteX3988" fmla="*/ 5738491 w 6239431"/>
              <a:gd name="connsiteY3988" fmla="*/ 1597340 h 6477317"/>
              <a:gd name="connsiteX3989" fmla="*/ 5723001 w 6239431"/>
              <a:gd name="connsiteY3989" fmla="*/ 1590923 h 6477317"/>
              <a:gd name="connsiteX3990" fmla="*/ 5631846 w 6239431"/>
              <a:gd name="connsiteY3990" fmla="*/ 1590923 h 6477317"/>
              <a:gd name="connsiteX3991" fmla="*/ 5625083 w 6239431"/>
              <a:gd name="connsiteY3991" fmla="*/ 1588065 h 6477317"/>
              <a:gd name="connsiteX3992" fmla="*/ 5563362 w 6239431"/>
              <a:gd name="connsiteY3992" fmla="*/ 1526440 h 6477317"/>
              <a:gd name="connsiteX3993" fmla="*/ 5556599 w 6239431"/>
              <a:gd name="connsiteY3993" fmla="*/ 1523582 h 6477317"/>
              <a:gd name="connsiteX3994" fmla="*/ 5514784 w 6239431"/>
              <a:gd name="connsiteY3994" fmla="*/ 1523582 h 6477317"/>
              <a:gd name="connsiteX3995" fmla="*/ 5508021 w 6239431"/>
              <a:gd name="connsiteY3995" fmla="*/ 1520725 h 6477317"/>
              <a:gd name="connsiteX3996" fmla="*/ 5459443 w 6239431"/>
              <a:gd name="connsiteY3996" fmla="*/ 1472243 h 6477317"/>
              <a:gd name="connsiteX3997" fmla="*/ 5456681 w 6239431"/>
              <a:gd name="connsiteY3997" fmla="*/ 1465481 h 6477317"/>
              <a:gd name="connsiteX3998" fmla="*/ 5456681 w 6239431"/>
              <a:gd name="connsiteY3998" fmla="*/ 1436906 h 6477317"/>
              <a:gd name="connsiteX3999" fmla="*/ 5456681 w 6239431"/>
              <a:gd name="connsiteY3999" fmla="*/ 1436620 h 6477317"/>
              <a:gd name="connsiteX4000" fmla="*/ 5466206 w 6239431"/>
              <a:gd name="connsiteY4000" fmla="*/ 1427095 h 6477317"/>
              <a:gd name="connsiteX4001" fmla="*/ 624935 w 6239431"/>
              <a:gd name="connsiteY4001" fmla="*/ 1418748 h 6477317"/>
              <a:gd name="connsiteX4002" fmla="*/ 657796 w 6239431"/>
              <a:gd name="connsiteY4002" fmla="*/ 1441892 h 6477317"/>
              <a:gd name="connsiteX4003" fmla="*/ 658968 w 6239431"/>
              <a:gd name="connsiteY4003" fmla="*/ 1448522 h 6477317"/>
              <a:gd name="connsiteX4004" fmla="*/ 658968 w 6239431"/>
              <a:gd name="connsiteY4004" fmla="*/ 1448523 h 6477317"/>
              <a:gd name="connsiteX4005" fmla="*/ 658968 w 6239431"/>
              <a:gd name="connsiteY4005" fmla="*/ 1448525 h 6477317"/>
              <a:gd name="connsiteX4006" fmla="*/ 658939 w 6239431"/>
              <a:gd name="connsiteY4006" fmla="*/ 1448563 h 6477317"/>
              <a:gd name="connsiteX4007" fmla="*/ 655129 w 6239431"/>
              <a:gd name="connsiteY4007" fmla="*/ 1450563 h 6477317"/>
              <a:gd name="connsiteX4008" fmla="*/ 652367 w 6239431"/>
              <a:gd name="connsiteY4008" fmla="*/ 1449706 h 6477317"/>
              <a:gd name="connsiteX4009" fmla="*/ 619506 w 6239431"/>
              <a:gd name="connsiteY4009" fmla="*/ 1426561 h 6477317"/>
              <a:gd name="connsiteX4010" fmla="*/ 618658 w 6239431"/>
              <a:gd name="connsiteY4010" fmla="*/ 1419875 h 6477317"/>
              <a:gd name="connsiteX4011" fmla="*/ 618658 w 6239431"/>
              <a:gd name="connsiteY4011" fmla="*/ 1419875 h 6477317"/>
              <a:gd name="connsiteX4012" fmla="*/ 618658 w 6239431"/>
              <a:gd name="connsiteY4012" fmla="*/ 1419872 h 6477317"/>
              <a:gd name="connsiteX4013" fmla="*/ 624935 w 6239431"/>
              <a:gd name="connsiteY4013" fmla="*/ 1418748 h 6477317"/>
              <a:gd name="connsiteX4014" fmla="*/ 3232308 w 6239431"/>
              <a:gd name="connsiteY4014" fmla="*/ 1402412 h 6477317"/>
              <a:gd name="connsiteX4015" fmla="*/ 3232403 w 6239431"/>
              <a:gd name="connsiteY4015" fmla="*/ 1402412 h 6477317"/>
              <a:gd name="connsiteX4016" fmla="*/ 3258502 w 6239431"/>
              <a:gd name="connsiteY4016" fmla="*/ 1428701 h 6477317"/>
              <a:gd name="connsiteX4017" fmla="*/ 3232213 w 6239431"/>
              <a:gd name="connsiteY4017" fmla="*/ 1454798 h 6477317"/>
              <a:gd name="connsiteX4018" fmla="*/ 3206114 w 6239431"/>
              <a:gd name="connsiteY4018" fmla="*/ 1428510 h 6477317"/>
              <a:gd name="connsiteX4019" fmla="*/ 3232308 w 6239431"/>
              <a:gd name="connsiteY4019" fmla="*/ 1402412 h 6477317"/>
              <a:gd name="connsiteX4020" fmla="*/ 3599607 w 6239431"/>
              <a:gd name="connsiteY4020" fmla="*/ 1402384 h 6477317"/>
              <a:gd name="connsiteX4021" fmla="*/ 3625800 w 6239431"/>
              <a:gd name="connsiteY4021" fmla="*/ 1428578 h 6477317"/>
              <a:gd name="connsiteX4022" fmla="*/ 3599607 w 6239431"/>
              <a:gd name="connsiteY4022" fmla="*/ 1454771 h 6477317"/>
              <a:gd name="connsiteX4023" fmla="*/ 3573413 w 6239431"/>
              <a:gd name="connsiteY4023" fmla="*/ 1428578 h 6477317"/>
              <a:gd name="connsiteX4024" fmla="*/ 3599607 w 6239431"/>
              <a:gd name="connsiteY4024" fmla="*/ 1402384 h 6477317"/>
              <a:gd name="connsiteX4025" fmla="*/ 3324144 w 6239431"/>
              <a:gd name="connsiteY4025" fmla="*/ 1402384 h 6477317"/>
              <a:gd name="connsiteX4026" fmla="*/ 3350338 w 6239431"/>
              <a:gd name="connsiteY4026" fmla="*/ 1428578 h 6477317"/>
              <a:gd name="connsiteX4027" fmla="*/ 3350338 w 6239431"/>
              <a:gd name="connsiteY4027" fmla="*/ 1428578 h 6477317"/>
              <a:gd name="connsiteX4028" fmla="*/ 3324144 w 6239431"/>
              <a:gd name="connsiteY4028" fmla="*/ 1454771 h 6477317"/>
              <a:gd name="connsiteX4029" fmla="*/ 3297950 w 6239431"/>
              <a:gd name="connsiteY4029" fmla="*/ 1428578 h 6477317"/>
              <a:gd name="connsiteX4030" fmla="*/ 3297950 w 6239431"/>
              <a:gd name="connsiteY4030" fmla="*/ 1428578 h 6477317"/>
              <a:gd name="connsiteX4031" fmla="*/ 3324144 w 6239431"/>
              <a:gd name="connsiteY4031" fmla="*/ 1402384 h 6477317"/>
              <a:gd name="connsiteX4032" fmla="*/ 3140598 w 6239431"/>
              <a:gd name="connsiteY4032" fmla="*/ 1402384 h 6477317"/>
              <a:gd name="connsiteX4033" fmla="*/ 3166791 w 6239431"/>
              <a:gd name="connsiteY4033" fmla="*/ 1428578 h 6477317"/>
              <a:gd name="connsiteX4034" fmla="*/ 3140598 w 6239431"/>
              <a:gd name="connsiteY4034" fmla="*/ 1454770 h 6477317"/>
              <a:gd name="connsiteX4035" fmla="*/ 3114404 w 6239431"/>
              <a:gd name="connsiteY4035" fmla="*/ 1428578 h 6477317"/>
              <a:gd name="connsiteX4036" fmla="*/ 3140598 w 6239431"/>
              <a:gd name="connsiteY4036" fmla="*/ 1402384 h 6477317"/>
              <a:gd name="connsiteX4037" fmla="*/ 3507786 w 6239431"/>
              <a:gd name="connsiteY4037" fmla="*/ 1402383 h 6477317"/>
              <a:gd name="connsiteX4038" fmla="*/ 3533980 w 6239431"/>
              <a:gd name="connsiteY4038" fmla="*/ 1428577 h 6477317"/>
              <a:gd name="connsiteX4039" fmla="*/ 3507786 w 6239431"/>
              <a:gd name="connsiteY4039" fmla="*/ 1454770 h 6477317"/>
              <a:gd name="connsiteX4040" fmla="*/ 3481592 w 6239431"/>
              <a:gd name="connsiteY4040" fmla="*/ 1428577 h 6477317"/>
              <a:gd name="connsiteX4041" fmla="*/ 3507786 w 6239431"/>
              <a:gd name="connsiteY4041" fmla="*/ 1402383 h 6477317"/>
              <a:gd name="connsiteX4042" fmla="*/ 647128 w 6239431"/>
              <a:gd name="connsiteY4042" fmla="*/ 1387889 h 6477317"/>
              <a:gd name="connsiteX4043" fmla="*/ 679799 w 6239431"/>
              <a:gd name="connsiteY4043" fmla="*/ 1411414 h 6477317"/>
              <a:gd name="connsiteX4044" fmla="*/ 680847 w 6239431"/>
              <a:gd name="connsiteY4044" fmla="*/ 1418081 h 6477317"/>
              <a:gd name="connsiteX4045" fmla="*/ 680847 w 6239431"/>
              <a:gd name="connsiteY4045" fmla="*/ 1418082 h 6477317"/>
              <a:gd name="connsiteX4046" fmla="*/ 680847 w 6239431"/>
              <a:gd name="connsiteY4046" fmla="*/ 1418085 h 6477317"/>
              <a:gd name="connsiteX4047" fmla="*/ 676941 w 6239431"/>
              <a:gd name="connsiteY4047" fmla="*/ 1419990 h 6477317"/>
              <a:gd name="connsiteX4048" fmla="*/ 674179 w 6239431"/>
              <a:gd name="connsiteY4048" fmla="*/ 1419133 h 6477317"/>
              <a:gd name="connsiteX4049" fmla="*/ 641604 w 6239431"/>
              <a:gd name="connsiteY4049" fmla="*/ 1395607 h 6477317"/>
              <a:gd name="connsiteX4050" fmla="*/ 640432 w 6239431"/>
              <a:gd name="connsiteY4050" fmla="*/ 1389111 h 6477317"/>
              <a:gd name="connsiteX4051" fmla="*/ 640432 w 6239431"/>
              <a:gd name="connsiteY4051" fmla="*/ 1389110 h 6477317"/>
              <a:gd name="connsiteX4052" fmla="*/ 640432 w 6239431"/>
              <a:gd name="connsiteY4052" fmla="*/ 1389108 h 6477317"/>
              <a:gd name="connsiteX4053" fmla="*/ 640556 w 6239431"/>
              <a:gd name="connsiteY4053" fmla="*/ 1388936 h 6477317"/>
              <a:gd name="connsiteX4054" fmla="*/ 647128 w 6239431"/>
              <a:gd name="connsiteY4054" fmla="*/ 1387889 h 6477317"/>
              <a:gd name="connsiteX4055" fmla="*/ 2624232 w 6239431"/>
              <a:gd name="connsiteY4055" fmla="*/ 1363544 h 6477317"/>
              <a:gd name="connsiteX4056" fmla="*/ 2651950 w 6239431"/>
              <a:gd name="connsiteY4056" fmla="*/ 1371258 h 6477317"/>
              <a:gd name="connsiteX4057" fmla="*/ 2651950 w 6239431"/>
              <a:gd name="connsiteY4057" fmla="*/ 1399071 h 6477317"/>
              <a:gd name="connsiteX4058" fmla="*/ 2609754 w 6239431"/>
              <a:gd name="connsiteY4058" fmla="*/ 1387355 h 6477317"/>
              <a:gd name="connsiteX4059" fmla="*/ 668864 w 6239431"/>
              <a:gd name="connsiteY4059" fmla="*/ 1356600 h 6477317"/>
              <a:gd name="connsiteX4060" fmla="*/ 669702 w 6239431"/>
              <a:gd name="connsiteY4060" fmla="*/ 1357220 h 6477317"/>
              <a:gd name="connsiteX4061" fmla="*/ 702087 w 6239431"/>
              <a:gd name="connsiteY4061" fmla="*/ 1381126 h 6477317"/>
              <a:gd name="connsiteX4062" fmla="*/ 703040 w 6239431"/>
              <a:gd name="connsiteY4062" fmla="*/ 1387793 h 6477317"/>
              <a:gd name="connsiteX4063" fmla="*/ 703040 w 6239431"/>
              <a:gd name="connsiteY4063" fmla="*/ 1387794 h 6477317"/>
              <a:gd name="connsiteX4064" fmla="*/ 703040 w 6239431"/>
              <a:gd name="connsiteY4064" fmla="*/ 1387797 h 6477317"/>
              <a:gd name="connsiteX4065" fmla="*/ 699230 w 6239431"/>
              <a:gd name="connsiteY4065" fmla="*/ 1389702 h 6477317"/>
              <a:gd name="connsiteX4066" fmla="*/ 696372 w 6239431"/>
              <a:gd name="connsiteY4066" fmla="*/ 1388845 h 6477317"/>
              <a:gd name="connsiteX4067" fmla="*/ 664082 w 6239431"/>
              <a:gd name="connsiteY4067" fmla="*/ 1364843 h 6477317"/>
              <a:gd name="connsiteX4068" fmla="*/ 662358 w 6239431"/>
              <a:gd name="connsiteY4068" fmla="*/ 1358337 h 6477317"/>
              <a:gd name="connsiteX4069" fmla="*/ 662359 w 6239431"/>
              <a:gd name="connsiteY4069" fmla="*/ 1358337 h 6477317"/>
              <a:gd name="connsiteX4070" fmla="*/ 662358 w 6239431"/>
              <a:gd name="connsiteY4070" fmla="*/ 1358334 h 6477317"/>
              <a:gd name="connsiteX4071" fmla="*/ 668864 w 6239431"/>
              <a:gd name="connsiteY4071" fmla="*/ 1356600 h 6477317"/>
              <a:gd name="connsiteX4072" fmla="*/ 692848 w 6239431"/>
              <a:gd name="connsiteY4072" fmla="*/ 1326836 h 6477317"/>
              <a:gd name="connsiteX4073" fmla="*/ 724852 w 6239431"/>
              <a:gd name="connsiteY4073" fmla="*/ 1351123 h 6477317"/>
              <a:gd name="connsiteX4074" fmla="*/ 725805 w 6239431"/>
              <a:gd name="connsiteY4074" fmla="*/ 1357791 h 6477317"/>
              <a:gd name="connsiteX4075" fmla="*/ 725804 w 6239431"/>
              <a:gd name="connsiteY4075" fmla="*/ 1357791 h 6477317"/>
              <a:gd name="connsiteX4076" fmla="*/ 725805 w 6239431"/>
              <a:gd name="connsiteY4076" fmla="*/ 1357794 h 6477317"/>
              <a:gd name="connsiteX4077" fmla="*/ 721995 w 6239431"/>
              <a:gd name="connsiteY4077" fmla="*/ 1359699 h 6477317"/>
              <a:gd name="connsiteX4078" fmla="*/ 721804 w 6239431"/>
              <a:gd name="connsiteY4078" fmla="*/ 1359889 h 6477317"/>
              <a:gd name="connsiteX4079" fmla="*/ 718947 w 6239431"/>
              <a:gd name="connsiteY4079" fmla="*/ 1358937 h 6477317"/>
              <a:gd name="connsiteX4080" fmla="*/ 687038 w 6239431"/>
              <a:gd name="connsiteY4080" fmla="*/ 1334459 h 6477317"/>
              <a:gd name="connsiteX4081" fmla="*/ 686133 w 6239431"/>
              <a:gd name="connsiteY4081" fmla="*/ 1327744 h 6477317"/>
              <a:gd name="connsiteX4082" fmla="*/ 686133 w 6239431"/>
              <a:gd name="connsiteY4082" fmla="*/ 1327744 h 6477317"/>
              <a:gd name="connsiteX4083" fmla="*/ 686133 w 6239431"/>
              <a:gd name="connsiteY4083" fmla="*/ 1327741 h 6477317"/>
              <a:gd name="connsiteX4084" fmla="*/ 692848 w 6239431"/>
              <a:gd name="connsiteY4084" fmla="*/ 1326836 h 6477317"/>
              <a:gd name="connsiteX4085" fmla="*/ 3140487 w 6239431"/>
              <a:gd name="connsiteY4085" fmla="*/ 1326022 h 6477317"/>
              <a:gd name="connsiteX4086" fmla="*/ 3166681 w 6239431"/>
              <a:gd name="connsiteY4086" fmla="*/ 1352216 h 6477317"/>
              <a:gd name="connsiteX4087" fmla="*/ 3166681 w 6239431"/>
              <a:gd name="connsiteY4087" fmla="*/ 1352216 h 6477317"/>
              <a:gd name="connsiteX4088" fmla="*/ 3140487 w 6239431"/>
              <a:gd name="connsiteY4088" fmla="*/ 1378409 h 6477317"/>
              <a:gd name="connsiteX4089" fmla="*/ 3114293 w 6239431"/>
              <a:gd name="connsiteY4089" fmla="*/ 1352216 h 6477317"/>
              <a:gd name="connsiteX4090" fmla="*/ 3114293 w 6239431"/>
              <a:gd name="connsiteY4090" fmla="*/ 1352216 h 6477317"/>
              <a:gd name="connsiteX4091" fmla="*/ 3140487 w 6239431"/>
              <a:gd name="connsiteY4091" fmla="*/ 1326022 h 6477317"/>
              <a:gd name="connsiteX4092" fmla="*/ 3324129 w 6239431"/>
              <a:gd name="connsiteY4092" fmla="*/ 1326021 h 6477317"/>
              <a:gd name="connsiteX4093" fmla="*/ 3350323 w 6239431"/>
              <a:gd name="connsiteY4093" fmla="*/ 1352215 h 6477317"/>
              <a:gd name="connsiteX4094" fmla="*/ 3324129 w 6239431"/>
              <a:gd name="connsiteY4094" fmla="*/ 1378408 h 6477317"/>
              <a:gd name="connsiteX4095" fmla="*/ 3297935 w 6239431"/>
              <a:gd name="connsiteY4095" fmla="*/ 1352215 h 6477317"/>
              <a:gd name="connsiteX4096" fmla="*/ 3324129 w 6239431"/>
              <a:gd name="connsiteY4096" fmla="*/ 1326021 h 6477317"/>
              <a:gd name="connsiteX4097" fmla="*/ 3507677 w 6239431"/>
              <a:gd name="connsiteY4097" fmla="*/ 1326021 h 6477317"/>
              <a:gd name="connsiteX4098" fmla="*/ 3507772 w 6239431"/>
              <a:gd name="connsiteY4098" fmla="*/ 1326021 h 6477317"/>
              <a:gd name="connsiteX4099" fmla="*/ 3533966 w 6239431"/>
              <a:gd name="connsiteY4099" fmla="*/ 1352215 h 6477317"/>
              <a:gd name="connsiteX4100" fmla="*/ 3533966 w 6239431"/>
              <a:gd name="connsiteY4100" fmla="*/ 1352215 h 6477317"/>
              <a:gd name="connsiteX4101" fmla="*/ 3507772 w 6239431"/>
              <a:gd name="connsiteY4101" fmla="*/ 1378408 h 6477317"/>
              <a:gd name="connsiteX4102" fmla="*/ 3481578 w 6239431"/>
              <a:gd name="connsiteY4102" fmla="*/ 1352215 h 6477317"/>
              <a:gd name="connsiteX4103" fmla="*/ 3481578 w 6239431"/>
              <a:gd name="connsiteY4103" fmla="*/ 1352215 h 6477317"/>
              <a:gd name="connsiteX4104" fmla="*/ 3507677 w 6239431"/>
              <a:gd name="connsiteY4104" fmla="*/ 1326021 h 6477317"/>
              <a:gd name="connsiteX4105" fmla="*/ 3415951 w 6239431"/>
              <a:gd name="connsiteY4105" fmla="*/ 1326021 h 6477317"/>
              <a:gd name="connsiteX4106" fmla="*/ 3442145 w 6239431"/>
              <a:gd name="connsiteY4106" fmla="*/ 1352214 h 6477317"/>
              <a:gd name="connsiteX4107" fmla="*/ 3442145 w 6239431"/>
              <a:gd name="connsiteY4107" fmla="*/ 1352215 h 6477317"/>
              <a:gd name="connsiteX4108" fmla="*/ 3442145 w 6239431"/>
              <a:gd name="connsiteY4108" fmla="*/ 1352215 h 6477317"/>
              <a:gd name="connsiteX4109" fmla="*/ 3415951 w 6239431"/>
              <a:gd name="connsiteY4109" fmla="*/ 1378408 h 6477317"/>
              <a:gd name="connsiteX4110" fmla="*/ 3389757 w 6239431"/>
              <a:gd name="connsiteY4110" fmla="*/ 1352215 h 6477317"/>
              <a:gd name="connsiteX4111" fmla="*/ 3389757 w 6239431"/>
              <a:gd name="connsiteY4111" fmla="*/ 1352215 h 6477317"/>
              <a:gd name="connsiteX4112" fmla="*/ 3389757 w 6239431"/>
              <a:gd name="connsiteY4112" fmla="*/ 1352214 h 6477317"/>
              <a:gd name="connsiteX4113" fmla="*/ 3415951 w 6239431"/>
              <a:gd name="connsiteY4113" fmla="*/ 1326021 h 6477317"/>
              <a:gd name="connsiteX4114" fmla="*/ 3920489 w 6239431"/>
              <a:gd name="connsiteY4114" fmla="*/ 1325826 h 6477317"/>
              <a:gd name="connsiteX4115" fmla="*/ 3920004 w 6239431"/>
              <a:gd name="connsiteY4115" fmla="*/ 1325835 h 6477317"/>
              <a:gd name="connsiteX4116" fmla="*/ 3908566 w 6239431"/>
              <a:gd name="connsiteY4116" fmla="*/ 1330963 h 6477317"/>
              <a:gd name="connsiteX4117" fmla="*/ 3904107 w 6239431"/>
              <a:gd name="connsiteY4117" fmla="*/ 1342685 h 6477317"/>
              <a:gd name="connsiteX4118" fmla="*/ 3908905 w 6239431"/>
              <a:gd name="connsiteY4118" fmla="*/ 1354270 h 6477317"/>
              <a:gd name="connsiteX4119" fmla="*/ 3920489 w 6239431"/>
              <a:gd name="connsiteY4119" fmla="*/ 1359068 h 6477317"/>
              <a:gd name="connsiteX4120" fmla="*/ 3932075 w 6239431"/>
              <a:gd name="connsiteY4120" fmla="*/ 1354270 h 6477317"/>
              <a:gd name="connsiteX4121" fmla="*/ 3936873 w 6239431"/>
              <a:gd name="connsiteY4121" fmla="*/ 1342685 h 6477317"/>
              <a:gd name="connsiteX4122" fmla="*/ 3932075 w 6239431"/>
              <a:gd name="connsiteY4122" fmla="*/ 1331101 h 6477317"/>
              <a:gd name="connsiteX4123" fmla="*/ 3920489 w 6239431"/>
              <a:gd name="connsiteY4123" fmla="*/ 1326302 h 6477317"/>
              <a:gd name="connsiteX4124" fmla="*/ 1987620 w 6239431"/>
              <a:gd name="connsiteY4124" fmla="*/ 1319708 h 6477317"/>
              <a:gd name="connsiteX4125" fmla="*/ 1967329 w 6239431"/>
              <a:gd name="connsiteY4125" fmla="*/ 1327084 h 6477317"/>
              <a:gd name="connsiteX4126" fmla="*/ 1952622 w 6239431"/>
              <a:gd name="connsiteY4126" fmla="*/ 1340668 h 6477317"/>
              <a:gd name="connsiteX4127" fmla="*/ 1950176 w 6239431"/>
              <a:gd name="connsiteY4127" fmla="*/ 1403794 h 6477317"/>
              <a:gd name="connsiteX4128" fmla="*/ 1955946 w 6239431"/>
              <a:gd name="connsiteY4128" fmla="*/ 1410041 h 6477317"/>
              <a:gd name="connsiteX4129" fmla="*/ 1985582 w 6239431"/>
              <a:gd name="connsiteY4129" fmla="*/ 1429624 h 6477317"/>
              <a:gd name="connsiteX4130" fmla="*/ 2007361 w 6239431"/>
              <a:gd name="connsiteY4130" fmla="*/ 1430643 h 6477317"/>
              <a:gd name="connsiteX4131" fmla="*/ 2028700 w 6239431"/>
              <a:gd name="connsiteY4131" fmla="*/ 1422920 h 6477317"/>
              <a:gd name="connsiteX4132" fmla="*/ 2045371 w 6239431"/>
              <a:gd name="connsiteY4132" fmla="*/ 1407517 h 6477317"/>
              <a:gd name="connsiteX4133" fmla="*/ 2054254 w 6239431"/>
              <a:gd name="connsiteY4133" fmla="*/ 1388200 h 6477317"/>
              <a:gd name="connsiteX4134" fmla="*/ 2054839 w 6239431"/>
              <a:gd name="connsiteY4134" fmla="*/ 1368113 h 6477317"/>
              <a:gd name="connsiteX4135" fmla="*/ 2046836 w 6239431"/>
              <a:gd name="connsiteY4135" fmla="*/ 1347159 h 6477317"/>
              <a:gd name="connsiteX4136" fmla="*/ 2046541 w 6239431"/>
              <a:gd name="connsiteY4136" fmla="*/ 1346702 h 6477317"/>
              <a:gd name="connsiteX4137" fmla="*/ 1987620 w 6239431"/>
              <a:gd name="connsiteY4137" fmla="*/ 1319708 h 6477317"/>
              <a:gd name="connsiteX4138" fmla="*/ 4464652 w 6239431"/>
              <a:gd name="connsiteY4138" fmla="*/ 1316087 h 6477317"/>
              <a:gd name="connsiteX4139" fmla="*/ 4381785 w 6239431"/>
              <a:gd name="connsiteY4139" fmla="*/ 1454098 h 6477317"/>
              <a:gd name="connsiteX4140" fmla="*/ 4398073 w 6239431"/>
              <a:gd name="connsiteY4140" fmla="*/ 1463623 h 6477317"/>
              <a:gd name="connsiteX4141" fmla="*/ 4481036 w 6239431"/>
              <a:gd name="connsiteY4141" fmla="*/ 1325612 h 6477317"/>
              <a:gd name="connsiteX4142" fmla="*/ 4460938 w 6239431"/>
              <a:gd name="connsiteY4142" fmla="*/ 1303134 h 6477317"/>
              <a:gd name="connsiteX4143" fmla="*/ 4493609 w 6239431"/>
              <a:gd name="connsiteY4143" fmla="*/ 1322754 h 6477317"/>
              <a:gd name="connsiteX4144" fmla="*/ 4493609 w 6239431"/>
              <a:gd name="connsiteY4144" fmla="*/ 1322754 h 6477317"/>
              <a:gd name="connsiteX4145" fmla="*/ 4400835 w 6239431"/>
              <a:gd name="connsiteY4145" fmla="*/ 1477052 h 6477317"/>
              <a:gd name="connsiteX4146" fmla="*/ 4368164 w 6239431"/>
              <a:gd name="connsiteY4146" fmla="*/ 1457432 h 6477317"/>
              <a:gd name="connsiteX4147" fmla="*/ 1988204 w 6239431"/>
              <a:gd name="connsiteY4147" fmla="*/ 1301405 h 6477317"/>
              <a:gd name="connsiteX4148" fmla="*/ 2013479 w 6239431"/>
              <a:gd name="connsiteY4148" fmla="*/ 1305143 h 6477317"/>
              <a:gd name="connsiteX4149" fmla="*/ 2014077 w 6239431"/>
              <a:gd name="connsiteY4149" fmla="*/ 1305172 h 6477317"/>
              <a:gd name="connsiteX4150" fmla="*/ 2014271 w 6239431"/>
              <a:gd name="connsiteY4150" fmla="*/ 1305260 h 6477317"/>
              <a:gd name="connsiteX4151" fmla="*/ 2029718 w 6239431"/>
              <a:gd name="connsiteY4151" fmla="*/ 1307544 h 6477317"/>
              <a:gd name="connsiteX4152" fmla="*/ 2061724 w 6239431"/>
              <a:gd name="connsiteY4152" fmla="*/ 1336320 h 6477317"/>
              <a:gd name="connsiteX4153" fmla="*/ 2061781 w 6239431"/>
              <a:gd name="connsiteY4153" fmla="*/ 1336415 h 6477317"/>
              <a:gd name="connsiteX4154" fmla="*/ 2070060 w 6239431"/>
              <a:gd name="connsiteY4154" fmla="*/ 1392086 h 6477317"/>
              <a:gd name="connsiteX4155" fmla="*/ 2070032 w 6239431"/>
              <a:gd name="connsiteY4155" fmla="*/ 1392148 h 6477317"/>
              <a:gd name="connsiteX4156" fmla="*/ 2069985 w 6239431"/>
              <a:gd name="connsiteY4156" fmla="*/ 1393586 h 6477317"/>
              <a:gd name="connsiteX4157" fmla="*/ 2037720 w 6239431"/>
              <a:gd name="connsiteY4157" fmla="*/ 1439073 h 6477317"/>
              <a:gd name="connsiteX4158" fmla="*/ 2037682 w 6239431"/>
              <a:gd name="connsiteY4158" fmla="*/ 1439092 h 6477317"/>
              <a:gd name="connsiteX4159" fmla="*/ 1983280 w 6239431"/>
              <a:gd name="connsiteY4159" fmla="*/ 1446336 h 6477317"/>
              <a:gd name="connsiteX4160" fmla="*/ 1982092 w 6239431"/>
              <a:gd name="connsiteY4160" fmla="*/ 1445822 h 6477317"/>
              <a:gd name="connsiteX4161" fmla="*/ 1980911 w 6239431"/>
              <a:gd name="connsiteY4161" fmla="*/ 1445761 h 6477317"/>
              <a:gd name="connsiteX4162" fmla="*/ 1967046 w 6239431"/>
              <a:gd name="connsiteY4162" fmla="*/ 1439310 h 6477317"/>
              <a:gd name="connsiteX4163" fmla="*/ 1958063 w 6239431"/>
              <a:gd name="connsiteY4163" fmla="*/ 1435423 h 6477317"/>
              <a:gd name="connsiteX4164" fmla="*/ 1957488 w 6239431"/>
              <a:gd name="connsiteY4164" fmla="*/ 1434864 h 6477317"/>
              <a:gd name="connsiteX4165" fmla="*/ 1955319 w 6239431"/>
              <a:gd name="connsiteY4165" fmla="*/ 1433854 h 6477317"/>
              <a:gd name="connsiteX4166" fmla="*/ 1946020 w 6239431"/>
              <a:gd name="connsiteY4166" fmla="*/ 1423698 h 6477317"/>
              <a:gd name="connsiteX4167" fmla="*/ 1937765 w 6239431"/>
              <a:gd name="connsiteY4167" fmla="*/ 1415661 h 6477317"/>
              <a:gd name="connsiteX4168" fmla="*/ 1938344 w 6239431"/>
              <a:gd name="connsiteY4168" fmla="*/ 1415315 h 6477317"/>
              <a:gd name="connsiteX4169" fmla="*/ 1935574 w 6239431"/>
              <a:gd name="connsiteY4169" fmla="*/ 1412290 h 6477317"/>
              <a:gd name="connsiteX4170" fmla="*/ 1939098 w 6239431"/>
              <a:gd name="connsiteY4170" fmla="*/ 1330976 h 6477317"/>
              <a:gd name="connsiteX4171" fmla="*/ 1957611 w 6239431"/>
              <a:gd name="connsiteY4171" fmla="*/ 1314025 h 6477317"/>
              <a:gd name="connsiteX4172" fmla="*/ 1957387 w 6239431"/>
              <a:gd name="connsiteY4172" fmla="*/ 1313650 h 6477317"/>
              <a:gd name="connsiteX4173" fmla="*/ 1958417 w 6239431"/>
              <a:gd name="connsiteY4173" fmla="*/ 1313287 h 6477317"/>
              <a:gd name="connsiteX4174" fmla="*/ 1960663 w 6239431"/>
              <a:gd name="connsiteY4174" fmla="*/ 1311231 h 6477317"/>
              <a:gd name="connsiteX4175" fmla="*/ 1988204 w 6239431"/>
              <a:gd name="connsiteY4175" fmla="*/ 1301405 h 6477317"/>
              <a:gd name="connsiteX4176" fmla="*/ 715432 w 6239431"/>
              <a:gd name="connsiteY4176" fmla="*/ 1296376 h 6477317"/>
              <a:gd name="connsiteX4177" fmla="*/ 715898 w 6239431"/>
              <a:gd name="connsiteY4177" fmla="*/ 1296738 h 6477317"/>
              <a:gd name="connsiteX4178" fmla="*/ 747617 w 6239431"/>
              <a:gd name="connsiteY4178" fmla="*/ 1321407 h 6477317"/>
              <a:gd name="connsiteX4179" fmla="*/ 748474 w 6239431"/>
              <a:gd name="connsiteY4179" fmla="*/ 1328074 h 6477317"/>
              <a:gd name="connsiteX4180" fmla="*/ 748474 w 6239431"/>
              <a:gd name="connsiteY4180" fmla="*/ 1328074 h 6477317"/>
              <a:gd name="connsiteX4181" fmla="*/ 748474 w 6239431"/>
              <a:gd name="connsiteY4181" fmla="*/ 1328078 h 6477317"/>
              <a:gd name="connsiteX4182" fmla="*/ 744759 w 6239431"/>
              <a:gd name="connsiteY4182" fmla="*/ 1329982 h 6477317"/>
              <a:gd name="connsiteX4183" fmla="*/ 741806 w 6239431"/>
              <a:gd name="connsiteY4183" fmla="*/ 1328934 h 6477317"/>
              <a:gd name="connsiteX4184" fmla="*/ 710088 w 6239431"/>
              <a:gd name="connsiteY4184" fmla="*/ 1304266 h 6477317"/>
              <a:gd name="connsiteX4185" fmla="*/ 708821 w 6239431"/>
              <a:gd name="connsiteY4185" fmla="*/ 1297656 h 6477317"/>
              <a:gd name="connsiteX4186" fmla="*/ 708822 w 6239431"/>
              <a:gd name="connsiteY4186" fmla="*/ 1297656 h 6477317"/>
              <a:gd name="connsiteX4187" fmla="*/ 708821 w 6239431"/>
              <a:gd name="connsiteY4187" fmla="*/ 1297652 h 6477317"/>
              <a:gd name="connsiteX4188" fmla="*/ 715432 w 6239431"/>
              <a:gd name="connsiteY4188" fmla="*/ 1296376 h 6477317"/>
              <a:gd name="connsiteX4189" fmla="*/ 2652251 w 6239431"/>
              <a:gd name="connsiteY4189" fmla="*/ 1291318 h 6477317"/>
              <a:gd name="connsiteX4190" fmla="*/ 2678349 w 6239431"/>
              <a:gd name="connsiteY4190" fmla="*/ 1317416 h 6477317"/>
              <a:gd name="connsiteX4191" fmla="*/ 2652251 w 6239431"/>
              <a:gd name="connsiteY4191" fmla="*/ 1343515 h 6477317"/>
              <a:gd name="connsiteX4192" fmla="*/ 2626152 w 6239431"/>
              <a:gd name="connsiteY4192" fmla="*/ 1317416 h 6477317"/>
              <a:gd name="connsiteX4193" fmla="*/ 2652251 w 6239431"/>
              <a:gd name="connsiteY4193" fmla="*/ 1291318 h 6477317"/>
              <a:gd name="connsiteX4194" fmla="*/ 2770315 w 6239431"/>
              <a:gd name="connsiteY4194" fmla="*/ 1291297 h 6477317"/>
              <a:gd name="connsiteX4195" fmla="*/ 2788777 w 6239431"/>
              <a:gd name="connsiteY4195" fmla="*/ 1298917 h 6477317"/>
              <a:gd name="connsiteX4196" fmla="*/ 2788824 w 6239431"/>
              <a:gd name="connsiteY4196" fmla="*/ 1298964 h 6477317"/>
              <a:gd name="connsiteX4197" fmla="*/ 2788910 w 6239431"/>
              <a:gd name="connsiteY4197" fmla="*/ 1335740 h 6477317"/>
              <a:gd name="connsiteX4198" fmla="*/ 2788824 w 6239431"/>
              <a:gd name="connsiteY4198" fmla="*/ 1335826 h 6477317"/>
              <a:gd name="connsiteX4199" fmla="*/ 2751915 w 6239431"/>
              <a:gd name="connsiteY4199" fmla="*/ 1335874 h 6477317"/>
              <a:gd name="connsiteX4200" fmla="*/ 2751867 w 6239431"/>
              <a:gd name="connsiteY4200" fmla="*/ 1298964 h 6477317"/>
              <a:gd name="connsiteX4201" fmla="*/ 2770315 w 6239431"/>
              <a:gd name="connsiteY4201" fmla="*/ 1291297 h 6477317"/>
              <a:gd name="connsiteX4202" fmla="*/ 986694 w 6239431"/>
              <a:gd name="connsiteY4202" fmla="*/ 1284789 h 6477317"/>
              <a:gd name="connsiteX4203" fmla="*/ 1748694 w 6239431"/>
              <a:gd name="connsiteY4203" fmla="*/ 1284789 h 6477317"/>
              <a:gd name="connsiteX4204" fmla="*/ 1752380 w 6239431"/>
              <a:gd name="connsiteY4204" fmla="*/ 1288475 h 6477317"/>
              <a:gd name="connsiteX4205" fmla="*/ 1752380 w 6239431"/>
              <a:gd name="connsiteY4205" fmla="*/ 1288476 h 6477317"/>
              <a:gd name="connsiteX4206" fmla="*/ 1748694 w 6239431"/>
              <a:gd name="connsiteY4206" fmla="*/ 1293457 h 6477317"/>
              <a:gd name="connsiteX4207" fmla="*/ 986694 w 6239431"/>
              <a:gd name="connsiteY4207" fmla="*/ 1293457 h 6477317"/>
              <a:gd name="connsiteX4208" fmla="*/ 986694 w 6239431"/>
              <a:gd name="connsiteY4208" fmla="*/ 1293457 h 6477317"/>
              <a:gd name="connsiteX4209" fmla="*/ 985511 w 6239431"/>
              <a:gd name="connsiteY4209" fmla="*/ 1292274 h 6477317"/>
              <a:gd name="connsiteX4210" fmla="*/ 983008 w 6239431"/>
              <a:gd name="connsiteY4210" fmla="*/ 1289770 h 6477317"/>
              <a:gd name="connsiteX4211" fmla="*/ 983008 w 6239431"/>
              <a:gd name="connsiteY4211" fmla="*/ 1289770 h 6477317"/>
              <a:gd name="connsiteX4212" fmla="*/ 983008 w 6239431"/>
              <a:gd name="connsiteY4212" fmla="*/ 1289770 h 6477317"/>
              <a:gd name="connsiteX4213" fmla="*/ 986694 w 6239431"/>
              <a:gd name="connsiteY4213" fmla="*/ 1284789 h 6477317"/>
              <a:gd name="connsiteX4214" fmla="*/ 5246384 w 6239431"/>
              <a:gd name="connsiteY4214" fmla="*/ 1279817 h 6477317"/>
              <a:gd name="connsiteX4215" fmla="*/ 5259052 w 6239431"/>
              <a:gd name="connsiteY4215" fmla="*/ 1292485 h 6477317"/>
              <a:gd name="connsiteX4216" fmla="*/ 5246384 w 6239431"/>
              <a:gd name="connsiteY4216" fmla="*/ 1305154 h 6477317"/>
              <a:gd name="connsiteX4217" fmla="*/ 5233716 w 6239431"/>
              <a:gd name="connsiteY4217" fmla="*/ 1292485 h 6477317"/>
              <a:gd name="connsiteX4218" fmla="*/ 5246384 w 6239431"/>
              <a:gd name="connsiteY4218" fmla="*/ 1279817 h 6477317"/>
              <a:gd name="connsiteX4219" fmla="*/ 5318665 w 6239431"/>
              <a:gd name="connsiteY4219" fmla="*/ 1279750 h 6477317"/>
              <a:gd name="connsiteX4220" fmla="*/ 5331333 w 6239431"/>
              <a:gd name="connsiteY4220" fmla="*/ 1292417 h 6477317"/>
              <a:gd name="connsiteX4221" fmla="*/ 5318665 w 6239431"/>
              <a:gd name="connsiteY4221" fmla="*/ 1305086 h 6477317"/>
              <a:gd name="connsiteX4222" fmla="*/ 5305996 w 6239431"/>
              <a:gd name="connsiteY4222" fmla="*/ 1292417 h 6477317"/>
              <a:gd name="connsiteX4223" fmla="*/ 5305996 w 6239431"/>
              <a:gd name="connsiteY4223" fmla="*/ 1292227 h 6477317"/>
              <a:gd name="connsiteX4224" fmla="*/ 5318665 w 6239431"/>
              <a:gd name="connsiteY4224" fmla="*/ 1279750 h 6477317"/>
              <a:gd name="connsiteX4225" fmla="*/ 5173980 w 6239431"/>
              <a:gd name="connsiteY4225" fmla="*/ 1279654 h 6477317"/>
              <a:gd name="connsiteX4226" fmla="*/ 5186553 w 6239431"/>
              <a:gd name="connsiteY4226" fmla="*/ 1292418 h 6477317"/>
              <a:gd name="connsiteX4227" fmla="*/ 5173885 w 6239431"/>
              <a:gd name="connsiteY4227" fmla="*/ 1304991 h 6477317"/>
              <a:gd name="connsiteX4228" fmla="*/ 5173790 w 6239431"/>
              <a:gd name="connsiteY4228" fmla="*/ 1304991 h 6477317"/>
              <a:gd name="connsiteX4229" fmla="*/ 5161216 w 6239431"/>
              <a:gd name="connsiteY4229" fmla="*/ 1292227 h 6477317"/>
              <a:gd name="connsiteX4230" fmla="*/ 5161216 w 6239431"/>
              <a:gd name="connsiteY4230" fmla="*/ 1292227 h 6477317"/>
              <a:gd name="connsiteX4231" fmla="*/ 5173980 w 6239431"/>
              <a:gd name="connsiteY4231" fmla="*/ 1279654 h 6477317"/>
              <a:gd name="connsiteX4232" fmla="*/ 4903933 w 6239431"/>
              <a:gd name="connsiteY4232" fmla="*/ 1273810 h 6477317"/>
              <a:gd name="connsiteX4233" fmla="*/ 4913185 w 6239431"/>
              <a:gd name="connsiteY4233" fmla="*/ 1274990 h 6477317"/>
              <a:gd name="connsiteX4234" fmla="*/ 4917662 w 6239431"/>
              <a:gd name="connsiteY4234" fmla="*/ 1291659 h 6477317"/>
              <a:gd name="connsiteX4235" fmla="*/ 4867275 w 6239431"/>
              <a:gd name="connsiteY4235" fmla="*/ 1378906 h 6477317"/>
              <a:gd name="connsiteX4236" fmla="*/ 4850797 w 6239431"/>
              <a:gd name="connsiteY4236" fmla="*/ 1383486 h 6477317"/>
              <a:gd name="connsiteX4237" fmla="*/ 4850606 w 6239431"/>
              <a:gd name="connsiteY4237" fmla="*/ 1383382 h 6477317"/>
              <a:gd name="connsiteX4238" fmla="*/ 4846129 w 6239431"/>
              <a:gd name="connsiteY4238" fmla="*/ 1366714 h 6477317"/>
              <a:gd name="connsiteX4239" fmla="*/ 4896516 w 6239431"/>
              <a:gd name="connsiteY4239" fmla="*/ 1279467 h 6477317"/>
              <a:gd name="connsiteX4240" fmla="*/ 4903933 w 6239431"/>
              <a:gd name="connsiteY4240" fmla="*/ 1273810 h 6477317"/>
              <a:gd name="connsiteX4241" fmla="*/ 4962321 w 6239431"/>
              <a:gd name="connsiteY4241" fmla="*/ 1273809 h 6477317"/>
              <a:gd name="connsiteX4242" fmla="*/ 4971573 w 6239431"/>
              <a:gd name="connsiteY4242" fmla="*/ 1274989 h 6477317"/>
              <a:gd name="connsiteX4243" fmla="*/ 4977230 w 6239431"/>
              <a:gd name="connsiteY4243" fmla="*/ 1282406 h 6477317"/>
              <a:gd name="connsiteX4244" fmla="*/ 4977230 w 6239431"/>
              <a:gd name="connsiteY4244" fmla="*/ 1282406 h 6477317"/>
              <a:gd name="connsiteX4245" fmla="*/ 4977230 w 6239431"/>
              <a:gd name="connsiteY4245" fmla="*/ 1282406 h 6477317"/>
              <a:gd name="connsiteX4246" fmla="*/ 4976050 w 6239431"/>
              <a:gd name="connsiteY4246" fmla="*/ 1291659 h 6477317"/>
              <a:gd name="connsiteX4247" fmla="*/ 4925663 w 6239431"/>
              <a:gd name="connsiteY4247" fmla="*/ 1378906 h 6477317"/>
              <a:gd name="connsiteX4248" fmla="*/ 4909185 w 6239431"/>
              <a:gd name="connsiteY4248" fmla="*/ 1383487 h 6477317"/>
              <a:gd name="connsiteX4249" fmla="*/ 4908994 w 6239431"/>
              <a:gd name="connsiteY4249" fmla="*/ 1383382 h 6477317"/>
              <a:gd name="connsiteX4250" fmla="*/ 4903338 w 6239431"/>
              <a:gd name="connsiteY4250" fmla="*/ 1375966 h 6477317"/>
              <a:gd name="connsiteX4251" fmla="*/ 4903338 w 6239431"/>
              <a:gd name="connsiteY4251" fmla="*/ 1375966 h 6477317"/>
              <a:gd name="connsiteX4252" fmla="*/ 4904517 w 6239431"/>
              <a:gd name="connsiteY4252" fmla="*/ 1366714 h 6477317"/>
              <a:gd name="connsiteX4253" fmla="*/ 4954904 w 6239431"/>
              <a:gd name="connsiteY4253" fmla="*/ 1279466 h 6477317"/>
              <a:gd name="connsiteX4254" fmla="*/ 4962321 w 6239431"/>
              <a:gd name="connsiteY4254" fmla="*/ 1273809 h 6477317"/>
              <a:gd name="connsiteX4255" fmla="*/ 4845926 w 6239431"/>
              <a:gd name="connsiteY4255" fmla="*/ 1273809 h 6477317"/>
              <a:gd name="connsiteX4256" fmla="*/ 4855178 w 6239431"/>
              <a:gd name="connsiteY4256" fmla="*/ 1274989 h 6477317"/>
              <a:gd name="connsiteX4257" fmla="*/ 4860835 w 6239431"/>
              <a:gd name="connsiteY4257" fmla="*/ 1282405 h 6477317"/>
              <a:gd name="connsiteX4258" fmla="*/ 4860835 w 6239431"/>
              <a:gd name="connsiteY4258" fmla="*/ 1282406 h 6477317"/>
              <a:gd name="connsiteX4259" fmla="*/ 4859655 w 6239431"/>
              <a:gd name="connsiteY4259" fmla="*/ 1291658 h 6477317"/>
              <a:gd name="connsiteX4260" fmla="*/ 4809268 w 6239431"/>
              <a:gd name="connsiteY4260" fmla="*/ 1378906 h 6477317"/>
              <a:gd name="connsiteX4261" fmla="*/ 4792789 w 6239431"/>
              <a:gd name="connsiteY4261" fmla="*/ 1383486 h 6477317"/>
              <a:gd name="connsiteX4262" fmla="*/ 4792599 w 6239431"/>
              <a:gd name="connsiteY4262" fmla="*/ 1383382 h 6477317"/>
              <a:gd name="connsiteX4263" fmla="*/ 4786943 w 6239431"/>
              <a:gd name="connsiteY4263" fmla="*/ 1375966 h 6477317"/>
              <a:gd name="connsiteX4264" fmla="*/ 4786943 w 6239431"/>
              <a:gd name="connsiteY4264" fmla="*/ 1375966 h 6477317"/>
              <a:gd name="connsiteX4265" fmla="*/ 4788122 w 6239431"/>
              <a:gd name="connsiteY4265" fmla="*/ 1366714 h 6477317"/>
              <a:gd name="connsiteX4266" fmla="*/ 4838509 w 6239431"/>
              <a:gd name="connsiteY4266" fmla="*/ 1279466 h 6477317"/>
              <a:gd name="connsiteX4267" fmla="*/ 4845926 w 6239431"/>
              <a:gd name="connsiteY4267" fmla="*/ 1273809 h 6477317"/>
              <a:gd name="connsiteX4268" fmla="*/ 4787918 w 6239431"/>
              <a:gd name="connsiteY4268" fmla="*/ 1273809 h 6477317"/>
              <a:gd name="connsiteX4269" fmla="*/ 4797170 w 6239431"/>
              <a:gd name="connsiteY4269" fmla="*/ 1274989 h 6477317"/>
              <a:gd name="connsiteX4270" fmla="*/ 4801647 w 6239431"/>
              <a:gd name="connsiteY4270" fmla="*/ 1291658 h 6477317"/>
              <a:gd name="connsiteX4271" fmla="*/ 4751260 w 6239431"/>
              <a:gd name="connsiteY4271" fmla="*/ 1378905 h 6477317"/>
              <a:gd name="connsiteX4272" fmla="*/ 4734782 w 6239431"/>
              <a:gd name="connsiteY4272" fmla="*/ 1383486 h 6477317"/>
              <a:gd name="connsiteX4273" fmla="*/ 4734591 w 6239431"/>
              <a:gd name="connsiteY4273" fmla="*/ 1383381 h 6477317"/>
              <a:gd name="connsiteX4274" fmla="*/ 4730114 w 6239431"/>
              <a:gd name="connsiteY4274" fmla="*/ 1366713 h 6477317"/>
              <a:gd name="connsiteX4275" fmla="*/ 4780502 w 6239431"/>
              <a:gd name="connsiteY4275" fmla="*/ 1279466 h 6477317"/>
              <a:gd name="connsiteX4276" fmla="*/ 4787918 w 6239431"/>
              <a:gd name="connsiteY4276" fmla="*/ 1273809 h 6477317"/>
              <a:gd name="connsiteX4277" fmla="*/ 738892 w 6239431"/>
              <a:gd name="connsiteY4277" fmla="*/ 1266422 h 6477317"/>
              <a:gd name="connsiteX4278" fmla="*/ 739520 w 6239431"/>
              <a:gd name="connsiteY4278" fmla="*/ 1266926 h 6477317"/>
              <a:gd name="connsiteX4279" fmla="*/ 770953 w 6239431"/>
              <a:gd name="connsiteY4279" fmla="*/ 1291976 h 6477317"/>
              <a:gd name="connsiteX4280" fmla="*/ 771810 w 6239431"/>
              <a:gd name="connsiteY4280" fmla="*/ 1298519 h 6477317"/>
              <a:gd name="connsiteX4281" fmla="*/ 771810 w 6239431"/>
              <a:gd name="connsiteY4281" fmla="*/ 1298520 h 6477317"/>
              <a:gd name="connsiteX4282" fmla="*/ 771810 w 6239431"/>
              <a:gd name="connsiteY4282" fmla="*/ 1298523 h 6477317"/>
              <a:gd name="connsiteX4283" fmla="*/ 771715 w 6239431"/>
              <a:gd name="connsiteY4283" fmla="*/ 1298647 h 6477317"/>
              <a:gd name="connsiteX4284" fmla="*/ 768000 w 6239431"/>
              <a:gd name="connsiteY4284" fmla="*/ 1300457 h 6477317"/>
              <a:gd name="connsiteX4285" fmla="*/ 765047 w 6239431"/>
              <a:gd name="connsiteY4285" fmla="*/ 1299409 h 6477317"/>
              <a:gd name="connsiteX4286" fmla="*/ 733615 w 6239431"/>
              <a:gd name="connsiteY4286" fmla="*/ 1274359 h 6477317"/>
              <a:gd name="connsiteX4287" fmla="*/ 732281 w 6239431"/>
              <a:gd name="connsiteY4287" fmla="*/ 1267759 h 6477317"/>
              <a:gd name="connsiteX4288" fmla="*/ 732282 w 6239431"/>
              <a:gd name="connsiteY4288" fmla="*/ 1267759 h 6477317"/>
              <a:gd name="connsiteX4289" fmla="*/ 732281 w 6239431"/>
              <a:gd name="connsiteY4289" fmla="*/ 1267755 h 6477317"/>
              <a:gd name="connsiteX4290" fmla="*/ 738892 w 6239431"/>
              <a:gd name="connsiteY4290" fmla="*/ 1266422 h 6477317"/>
              <a:gd name="connsiteX4291" fmla="*/ 959929 w 6239431"/>
              <a:gd name="connsiteY4291" fmla="*/ 1261453 h 6477317"/>
              <a:gd name="connsiteX4292" fmla="*/ 1102804 w 6239431"/>
              <a:gd name="connsiteY4292" fmla="*/ 1261453 h 6477317"/>
              <a:gd name="connsiteX4293" fmla="*/ 1106043 w 6239431"/>
              <a:gd name="connsiteY4293" fmla="*/ 1264691 h 6477317"/>
              <a:gd name="connsiteX4294" fmla="*/ 1106043 w 6239431"/>
              <a:gd name="connsiteY4294" fmla="*/ 1264691 h 6477317"/>
              <a:gd name="connsiteX4295" fmla="*/ 1102804 w 6239431"/>
              <a:gd name="connsiteY4295" fmla="*/ 1267930 h 6477317"/>
              <a:gd name="connsiteX4296" fmla="*/ 963263 w 6239431"/>
              <a:gd name="connsiteY4296" fmla="*/ 1267930 h 6477317"/>
              <a:gd name="connsiteX4297" fmla="*/ 884396 w 6239431"/>
              <a:gd name="connsiteY4297" fmla="*/ 1346796 h 6477317"/>
              <a:gd name="connsiteX4298" fmla="*/ 884396 w 6239431"/>
              <a:gd name="connsiteY4298" fmla="*/ 1533102 h 6477317"/>
              <a:gd name="connsiteX4299" fmla="*/ 892492 w 6239431"/>
              <a:gd name="connsiteY4299" fmla="*/ 1533102 h 6477317"/>
              <a:gd name="connsiteX4300" fmla="*/ 921067 w 6239431"/>
              <a:gd name="connsiteY4300" fmla="*/ 1561677 h 6477317"/>
              <a:gd name="connsiteX4301" fmla="*/ 955738 w 6239431"/>
              <a:gd name="connsiteY4301" fmla="*/ 1596253 h 6477317"/>
              <a:gd name="connsiteX4302" fmla="*/ 955738 w 6239431"/>
              <a:gd name="connsiteY4302" fmla="*/ 1596253 h 6477317"/>
              <a:gd name="connsiteX4303" fmla="*/ 955738 w 6239431"/>
              <a:gd name="connsiteY4303" fmla="*/ 1812758 h 6477317"/>
              <a:gd name="connsiteX4304" fmla="*/ 921067 w 6239431"/>
              <a:gd name="connsiteY4304" fmla="*/ 1778181 h 6477317"/>
              <a:gd name="connsiteX4305" fmla="*/ 921067 w 6239431"/>
              <a:gd name="connsiteY4305" fmla="*/ 1586442 h 6477317"/>
              <a:gd name="connsiteX4306" fmla="*/ 867727 w 6239431"/>
              <a:gd name="connsiteY4306" fmla="*/ 1533102 h 6477317"/>
              <a:gd name="connsiteX4307" fmla="*/ 867727 w 6239431"/>
              <a:gd name="connsiteY4307" fmla="*/ 1533102 h 6477317"/>
              <a:gd name="connsiteX4308" fmla="*/ 877252 w 6239431"/>
              <a:gd name="connsiteY4308" fmla="*/ 1533102 h 6477317"/>
              <a:gd name="connsiteX4309" fmla="*/ 877252 w 6239431"/>
              <a:gd name="connsiteY4309" fmla="*/ 1344034 h 6477317"/>
              <a:gd name="connsiteX4310" fmla="*/ 3921919 w 6239431"/>
              <a:gd name="connsiteY4310" fmla="*/ 1249344 h 6477317"/>
              <a:gd name="connsiteX4311" fmla="*/ 4014073 w 6239431"/>
              <a:gd name="connsiteY4311" fmla="*/ 1342926 h 6477317"/>
              <a:gd name="connsiteX4312" fmla="*/ 3920490 w 6239431"/>
              <a:gd name="connsiteY4312" fmla="*/ 1435079 h 6477317"/>
              <a:gd name="connsiteX4313" fmla="*/ 3826650 w 6239431"/>
              <a:gd name="connsiteY4313" fmla="*/ 1346888 h 6477317"/>
              <a:gd name="connsiteX4314" fmla="*/ 3826669 w 6239431"/>
              <a:gd name="connsiteY4314" fmla="*/ 1340688 h 6477317"/>
              <a:gd name="connsiteX4315" fmla="*/ 3843624 w 6239431"/>
              <a:gd name="connsiteY4315" fmla="*/ 1340688 h 6477317"/>
              <a:gd name="connsiteX4316" fmla="*/ 3917985 w 6239431"/>
              <a:gd name="connsiteY4316" fmla="*/ 1419973 h 6477317"/>
              <a:gd name="connsiteX4317" fmla="*/ 3997280 w 6239431"/>
              <a:gd name="connsiteY4317" fmla="*/ 1345612 h 6477317"/>
              <a:gd name="connsiteX4318" fmla="*/ 3922909 w 6239431"/>
              <a:gd name="connsiteY4318" fmla="*/ 1266327 h 6477317"/>
              <a:gd name="connsiteX4319" fmla="*/ 3921919 w 6239431"/>
              <a:gd name="connsiteY4319" fmla="*/ 1266298 h 6477317"/>
              <a:gd name="connsiteX4320" fmla="*/ 1355216 w 6239431"/>
              <a:gd name="connsiteY4320" fmla="*/ 1245547 h 6477317"/>
              <a:gd name="connsiteX4321" fmla="*/ 1571720 w 6239431"/>
              <a:gd name="connsiteY4321" fmla="*/ 1245547 h 6477317"/>
              <a:gd name="connsiteX4322" fmla="*/ 1587531 w 6239431"/>
              <a:gd name="connsiteY4322" fmla="*/ 1261358 h 6477317"/>
              <a:gd name="connsiteX4323" fmla="*/ 1752980 w 6239431"/>
              <a:gd name="connsiteY4323" fmla="*/ 1261358 h 6477317"/>
              <a:gd name="connsiteX4324" fmla="*/ 1756219 w 6239431"/>
              <a:gd name="connsiteY4324" fmla="*/ 1264597 h 6477317"/>
              <a:gd name="connsiteX4325" fmla="*/ 1752980 w 6239431"/>
              <a:gd name="connsiteY4325" fmla="*/ 1267835 h 6477317"/>
              <a:gd name="connsiteX4326" fmla="*/ 1752980 w 6239431"/>
              <a:gd name="connsiteY4326" fmla="*/ 1267931 h 6477317"/>
              <a:gd name="connsiteX4327" fmla="*/ 1242155 w 6239431"/>
              <a:gd name="connsiteY4327" fmla="*/ 1267931 h 6477317"/>
              <a:gd name="connsiteX4328" fmla="*/ 1238916 w 6239431"/>
              <a:gd name="connsiteY4328" fmla="*/ 1264692 h 6477317"/>
              <a:gd name="connsiteX4329" fmla="*/ 1242155 w 6239431"/>
              <a:gd name="connsiteY4329" fmla="*/ 1261454 h 6477317"/>
              <a:gd name="connsiteX4330" fmla="*/ 1371028 w 6239431"/>
              <a:gd name="connsiteY4330" fmla="*/ 1261454 h 6477317"/>
              <a:gd name="connsiteX4331" fmla="*/ 763714 w 6239431"/>
              <a:gd name="connsiteY4331" fmla="*/ 1237400 h 6477317"/>
              <a:gd name="connsiteX4332" fmla="*/ 794861 w 6239431"/>
              <a:gd name="connsiteY4332" fmla="*/ 1262736 h 6477317"/>
              <a:gd name="connsiteX4333" fmla="*/ 795527 w 6239431"/>
              <a:gd name="connsiteY4333" fmla="*/ 1269497 h 6477317"/>
              <a:gd name="connsiteX4334" fmla="*/ 795527 w 6239431"/>
              <a:gd name="connsiteY4334" fmla="*/ 1269498 h 6477317"/>
              <a:gd name="connsiteX4335" fmla="*/ 795527 w 6239431"/>
              <a:gd name="connsiteY4335" fmla="*/ 1269501 h 6477317"/>
              <a:gd name="connsiteX4336" fmla="*/ 791812 w 6239431"/>
              <a:gd name="connsiteY4336" fmla="*/ 1271216 h 6477317"/>
              <a:gd name="connsiteX4337" fmla="*/ 788860 w 6239431"/>
              <a:gd name="connsiteY4337" fmla="*/ 1270168 h 6477317"/>
              <a:gd name="connsiteX4338" fmla="*/ 757713 w 6239431"/>
              <a:gd name="connsiteY4338" fmla="*/ 1244737 h 6477317"/>
              <a:gd name="connsiteX4339" fmla="*/ 756951 w 6239431"/>
              <a:gd name="connsiteY4339" fmla="*/ 1238070 h 6477317"/>
              <a:gd name="connsiteX4340" fmla="*/ 756951 w 6239431"/>
              <a:gd name="connsiteY4340" fmla="*/ 1238070 h 6477317"/>
              <a:gd name="connsiteX4341" fmla="*/ 756951 w 6239431"/>
              <a:gd name="connsiteY4341" fmla="*/ 1238067 h 6477317"/>
              <a:gd name="connsiteX4342" fmla="*/ 763714 w 6239431"/>
              <a:gd name="connsiteY4342" fmla="*/ 1237400 h 6477317"/>
              <a:gd name="connsiteX4343" fmla="*/ 2770441 w 6239431"/>
              <a:gd name="connsiteY4343" fmla="*/ 1236005 h 6477317"/>
              <a:gd name="connsiteX4344" fmla="*/ 2852203 w 6239431"/>
              <a:gd name="connsiteY4344" fmla="*/ 1317691 h 6477317"/>
              <a:gd name="connsiteX4345" fmla="*/ 2770517 w 6239431"/>
              <a:gd name="connsiteY4345" fmla="*/ 1399454 h 6477317"/>
              <a:gd name="connsiteX4346" fmla="*/ 2712624 w 6239431"/>
              <a:gd name="connsiteY4346" fmla="*/ 1375451 h 6477317"/>
              <a:gd name="connsiteX4347" fmla="*/ 2732246 w 6239431"/>
              <a:gd name="connsiteY4347" fmla="*/ 1355829 h 6477317"/>
              <a:gd name="connsiteX4348" fmla="*/ 2808484 w 6239431"/>
              <a:gd name="connsiteY4348" fmla="*/ 1355867 h 6477317"/>
              <a:gd name="connsiteX4349" fmla="*/ 2820339 w 6239431"/>
              <a:gd name="connsiteY4349" fmla="*/ 1338042 h 6477317"/>
              <a:gd name="connsiteX4350" fmla="*/ 2824299 w 6239431"/>
              <a:gd name="connsiteY4350" fmla="*/ 1317759 h 6477317"/>
              <a:gd name="connsiteX4351" fmla="*/ 2820364 w 6239431"/>
              <a:gd name="connsiteY4351" fmla="*/ 1297472 h 6477317"/>
              <a:gd name="connsiteX4352" fmla="*/ 2808531 w 6239431"/>
              <a:gd name="connsiteY4352" fmla="*/ 1279629 h 6477317"/>
              <a:gd name="connsiteX4353" fmla="*/ 2732284 w 6239431"/>
              <a:gd name="connsiteY4353" fmla="*/ 1279591 h 6477317"/>
              <a:gd name="connsiteX4354" fmla="*/ 2732246 w 6239431"/>
              <a:gd name="connsiteY4354" fmla="*/ 1279629 h 6477317"/>
              <a:gd name="connsiteX4355" fmla="*/ 2712624 w 6239431"/>
              <a:gd name="connsiteY4355" fmla="*/ 1260008 h 6477317"/>
              <a:gd name="connsiteX4356" fmla="*/ 2712624 w 6239431"/>
              <a:gd name="connsiteY4356" fmla="*/ 1260008 h 6477317"/>
              <a:gd name="connsiteX4357" fmla="*/ 2770441 w 6239431"/>
              <a:gd name="connsiteY4357" fmla="*/ 1236005 h 6477317"/>
              <a:gd name="connsiteX4358" fmla="*/ 2651950 w 6239431"/>
              <a:gd name="connsiteY4358" fmla="*/ 1236005 h 6477317"/>
              <a:gd name="connsiteX4359" fmla="*/ 2651950 w 6239431"/>
              <a:gd name="connsiteY4359" fmla="*/ 1236005 h 6477317"/>
              <a:gd name="connsiteX4360" fmla="*/ 2651950 w 6239431"/>
              <a:gd name="connsiteY4360" fmla="*/ 1263818 h 6477317"/>
              <a:gd name="connsiteX4361" fmla="*/ 2651950 w 6239431"/>
              <a:gd name="connsiteY4361" fmla="*/ 1263818 h 6477317"/>
              <a:gd name="connsiteX4362" fmla="*/ 2598324 w 6239431"/>
              <a:gd name="connsiteY4362" fmla="*/ 1318396 h 6477317"/>
              <a:gd name="connsiteX4363" fmla="*/ 2570511 w 6239431"/>
              <a:gd name="connsiteY4363" fmla="*/ 1318396 h 6477317"/>
              <a:gd name="connsiteX4364" fmla="*/ 2570511 w 6239431"/>
              <a:gd name="connsiteY4364" fmla="*/ 1318396 h 6477317"/>
              <a:gd name="connsiteX4365" fmla="*/ 2651950 w 6239431"/>
              <a:gd name="connsiteY4365" fmla="*/ 1236005 h 6477317"/>
              <a:gd name="connsiteX4366" fmla="*/ 5116172 w 6239431"/>
              <a:gd name="connsiteY4366" fmla="*/ 1224887 h 6477317"/>
              <a:gd name="connsiteX4367" fmla="*/ 5119973 w 6239431"/>
              <a:gd name="connsiteY4367" fmla="*/ 1228696 h 6477317"/>
              <a:gd name="connsiteX4368" fmla="*/ 5119973 w 6239431"/>
              <a:gd name="connsiteY4368" fmla="*/ 1228697 h 6477317"/>
              <a:gd name="connsiteX4369" fmla="*/ 5119973 w 6239431"/>
              <a:gd name="connsiteY4369" fmla="*/ 1375570 h 6477317"/>
              <a:gd name="connsiteX4370" fmla="*/ 5327808 w 6239431"/>
              <a:gd name="connsiteY4370" fmla="*/ 1375570 h 6477317"/>
              <a:gd name="connsiteX4371" fmla="*/ 5478113 w 6239431"/>
              <a:gd name="connsiteY4371" fmla="*/ 1225268 h 6477317"/>
              <a:gd name="connsiteX4372" fmla="*/ 5484876 w 6239431"/>
              <a:gd name="connsiteY4372" fmla="*/ 1225268 h 6477317"/>
              <a:gd name="connsiteX4373" fmla="*/ 5486495 w 6239431"/>
              <a:gd name="connsiteY4373" fmla="*/ 1228696 h 6477317"/>
              <a:gd name="connsiteX4374" fmla="*/ 5486495 w 6239431"/>
              <a:gd name="connsiteY4374" fmla="*/ 1228697 h 6477317"/>
              <a:gd name="connsiteX4375" fmla="*/ 5485066 w 6239431"/>
              <a:gd name="connsiteY4375" fmla="*/ 1232125 h 6477317"/>
              <a:gd name="connsiteX4376" fmla="*/ 5331999 w 6239431"/>
              <a:gd name="connsiteY4376" fmla="*/ 1385190 h 6477317"/>
              <a:gd name="connsiteX4377" fmla="*/ 5110448 w 6239431"/>
              <a:gd name="connsiteY4377" fmla="*/ 1385190 h 6477317"/>
              <a:gd name="connsiteX4378" fmla="*/ 5110448 w 6239431"/>
              <a:gd name="connsiteY4378" fmla="*/ 1228697 h 6477317"/>
              <a:gd name="connsiteX4379" fmla="*/ 5110448 w 6239431"/>
              <a:gd name="connsiteY4379" fmla="*/ 1228696 h 6477317"/>
              <a:gd name="connsiteX4380" fmla="*/ 5116172 w 6239431"/>
              <a:gd name="connsiteY4380" fmla="*/ 1224887 h 6477317"/>
              <a:gd name="connsiteX4381" fmla="*/ 3921918 w 6239431"/>
              <a:gd name="connsiteY4381" fmla="*/ 1221054 h 6477317"/>
              <a:gd name="connsiteX4382" fmla="*/ 4006976 w 6239431"/>
              <a:gd name="connsiteY4382" fmla="*/ 1256676 h 6477317"/>
              <a:gd name="connsiteX4383" fmla="*/ 4006571 w 6239431"/>
              <a:gd name="connsiteY4383" fmla="*/ 1257098 h 6477317"/>
              <a:gd name="connsiteX4384" fmla="*/ 4006959 w 6239431"/>
              <a:gd name="connsiteY4384" fmla="*/ 1257364 h 6477317"/>
              <a:gd name="connsiteX4385" fmla="*/ 4042600 w 6239431"/>
              <a:gd name="connsiteY4385" fmla="*/ 1342687 h 6477317"/>
              <a:gd name="connsiteX4386" fmla="*/ 3920585 w 6239431"/>
              <a:gd name="connsiteY4386" fmla="*/ 1463368 h 6477317"/>
              <a:gd name="connsiteX4387" fmla="*/ 3920489 w 6239431"/>
              <a:gd name="connsiteY4387" fmla="*/ 1463368 h 6477317"/>
              <a:gd name="connsiteX4388" fmla="*/ 3798379 w 6239431"/>
              <a:gd name="connsiteY4388" fmla="*/ 1340782 h 6477317"/>
              <a:gd name="connsiteX4389" fmla="*/ 3815334 w 6239431"/>
              <a:gd name="connsiteY4389" fmla="*/ 1340782 h 6477317"/>
              <a:gd name="connsiteX4390" fmla="*/ 3917232 w 6239431"/>
              <a:gd name="connsiteY4390" fmla="*/ 1446499 h 6477317"/>
              <a:gd name="connsiteX4391" fmla="*/ 3920109 w 6239431"/>
              <a:gd name="connsiteY4391" fmla="*/ 1446509 h 6477317"/>
              <a:gd name="connsiteX4392" fmla="*/ 4025741 w 6239431"/>
              <a:gd name="connsiteY4392" fmla="*/ 1342601 h 6477317"/>
              <a:gd name="connsiteX4393" fmla="*/ 4025741 w 6239431"/>
              <a:gd name="connsiteY4393" fmla="*/ 1342306 h 6477317"/>
              <a:gd name="connsiteX4394" fmla="*/ 3995697 w 6239431"/>
              <a:gd name="connsiteY4394" fmla="*/ 1268824 h 6477317"/>
              <a:gd name="connsiteX4395" fmla="*/ 3995464 w 6239431"/>
              <a:gd name="connsiteY4395" fmla="*/ 1268665 h 6477317"/>
              <a:gd name="connsiteX4396" fmla="*/ 3995451 w 6239431"/>
              <a:gd name="connsiteY4396" fmla="*/ 1268678 h 6477317"/>
              <a:gd name="connsiteX4397" fmla="*/ 3961553 w 6239431"/>
              <a:gd name="connsiteY4397" fmla="*/ 1246471 h 6477317"/>
              <a:gd name="connsiteX4398" fmla="*/ 3922368 w 6239431"/>
              <a:gd name="connsiteY4398" fmla="*/ 1238104 h 6477317"/>
              <a:gd name="connsiteX4399" fmla="*/ 3922014 w 6239431"/>
              <a:gd name="connsiteY4399" fmla="*/ 1238104 h 6477317"/>
              <a:gd name="connsiteX4400" fmla="*/ 3922014 w 6239431"/>
              <a:gd name="connsiteY4400" fmla="*/ 1238028 h 6477317"/>
              <a:gd name="connsiteX4401" fmla="*/ 3921918 w 6239431"/>
              <a:gd name="connsiteY4401" fmla="*/ 1238008 h 6477317"/>
              <a:gd name="connsiteX4402" fmla="*/ 3921918 w 6239431"/>
              <a:gd name="connsiteY4402" fmla="*/ 1221054 h 6477317"/>
              <a:gd name="connsiteX4403" fmla="*/ 787812 w 6239431"/>
              <a:gd name="connsiteY4403" fmla="*/ 1208064 h 6477317"/>
              <a:gd name="connsiteX4404" fmla="*/ 818673 w 6239431"/>
              <a:gd name="connsiteY4404" fmla="*/ 1233876 h 6477317"/>
              <a:gd name="connsiteX4405" fmla="*/ 819330 w 6239431"/>
              <a:gd name="connsiteY4405" fmla="*/ 1240449 h 6477317"/>
              <a:gd name="connsiteX4406" fmla="*/ 819330 w 6239431"/>
              <a:gd name="connsiteY4406" fmla="*/ 1240449 h 6477317"/>
              <a:gd name="connsiteX4407" fmla="*/ 819330 w 6239431"/>
              <a:gd name="connsiteY4407" fmla="*/ 1240452 h 6477317"/>
              <a:gd name="connsiteX4408" fmla="*/ 819244 w 6239431"/>
              <a:gd name="connsiteY4408" fmla="*/ 1240547 h 6477317"/>
              <a:gd name="connsiteX4409" fmla="*/ 815625 w 6239431"/>
              <a:gd name="connsiteY4409" fmla="*/ 1242261 h 6477317"/>
              <a:gd name="connsiteX4410" fmla="*/ 812577 w 6239431"/>
              <a:gd name="connsiteY4410" fmla="*/ 1241213 h 6477317"/>
              <a:gd name="connsiteX4411" fmla="*/ 781716 w 6239431"/>
              <a:gd name="connsiteY4411" fmla="*/ 1215402 h 6477317"/>
              <a:gd name="connsiteX4412" fmla="*/ 781097 w 6239431"/>
              <a:gd name="connsiteY4412" fmla="*/ 1208687 h 6477317"/>
              <a:gd name="connsiteX4413" fmla="*/ 781097 w 6239431"/>
              <a:gd name="connsiteY4413" fmla="*/ 1208687 h 6477317"/>
              <a:gd name="connsiteX4414" fmla="*/ 781097 w 6239431"/>
              <a:gd name="connsiteY4414" fmla="*/ 1208684 h 6477317"/>
              <a:gd name="connsiteX4415" fmla="*/ 787812 w 6239431"/>
              <a:gd name="connsiteY4415" fmla="*/ 1208064 h 6477317"/>
              <a:gd name="connsiteX4416" fmla="*/ 5192363 w 6239431"/>
              <a:gd name="connsiteY4416" fmla="*/ 1192883 h 6477317"/>
              <a:gd name="connsiteX4417" fmla="*/ 5205031 w 6239431"/>
              <a:gd name="connsiteY4417" fmla="*/ 1205551 h 6477317"/>
              <a:gd name="connsiteX4418" fmla="*/ 5192363 w 6239431"/>
              <a:gd name="connsiteY4418" fmla="*/ 1218219 h 6477317"/>
              <a:gd name="connsiteX4419" fmla="*/ 5179694 w 6239431"/>
              <a:gd name="connsiteY4419" fmla="*/ 1205551 h 6477317"/>
              <a:gd name="connsiteX4420" fmla="*/ 5192363 w 6239431"/>
              <a:gd name="connsiteY4420" fmla="*/ 1192883 h 6477317"/>
              <a:gd name="connsiteX4421" fmla="*/ 3921918 w 6239431"/>
              <a:gd name="connsiteY4421" fmla="*/ 1192765 h 6477317"/>
              <a:gd name="connsiteX4422" fmla="*/ 3967663 w 6239431"/>
              <a:gd name="connsiteY4422" fmla="*/ 1199890 h 6477317"/>
              <a:gd name="connsiteX4423" fmla="*/ 3977943 w 6239431"/>
              <a:gd name="connsiteY4423" fmla="*/ 1205047 h 6477317"/>
              <a:gd name="connsiteX4424" fmla="*/ 3979886 w 6239431"/>
              <a:gd name="connsiteY4424" fmla="*/ 1205473 h 6477317"/>
              <a:gd name="connsiteX4425" fmla="*/ 3982674 w 6239431"/>
              <a:gd name="connsiteY4425" fmla="*/ 1207420 h 6477317"/>
              <a:gd name="connsiteX4426" fmla="*/ 4008112 w 6239431"/>
              <a:gd name="connsiteY4426" fmla="*/ 1220183 h 6477317"/>
              <a:gd name="connsiteX4427" fmla="*/ 4026450 w 6239431"/>
              <a:gd name="connsiteY4427" fmla="*/ 1238005 h 6477317"/>
              <a:gd name="connsiteX4428" fmla="*/ 4026851 w 6239431"/>
              <a:gd name="connsiteY4428" fmla="*/ 1238285 h 6477317"/>
              <a:gd name="connsiteX4429" fmla="*/ 4027044 w 6239431"/>
              <a:gd name="connsiteY4429" fmla="*/ 1238583 h 6477317"/>
              <a:gd name="connsiteX4430" fmla="*/ 4040564 w 6239431"/>
              <a:gd name="connsiteY4430" fmla="*/ 1251723 h 6477317"/>
              <a:gd name="connsiteX4431" fmla="*/ 4062317 w 6239431"/>
              <a:gd name="connsiteY4431" fmla="*/ 1292586 h 6477317"/>
              <a:gd name="connsiteX4432" fmla="*/ 4059440 w 6239431"/>
              <a:gd name="connsiteY4432" fmla="*/ 1293652 h 6477317"/>
              <a:gd name="connsiteX4433" fmla="*/ 4068861 w 6239431"/>
              <a:gd name="connsiteY4433" fmla="*/ 1344678 h 6477317"/>
              <a:gd name="connsiteX4434" fmla="*/ 3916956 w 6239431"/>
              <a:gd name="connsiteY4434" fmla="*/ 1491619 h 6477317"/>
              <a:gd name="connsiteX4435" fmla="*/ 3769995 w 6239431"/>
              <a:gd name="connsiteY4435" fmla="*/ 1340782 h 6477317"/>
              <a:gd name="connsiteX4436" fmla="*/ 3787044 w 6239431"/>
              <a:gd name="connsiteY4436" fmla="*/ 1340782 h 6477317"/>
              <a:gd name="connsiteX4437" fmla="*/ 3919633 w 6239431"/>
              <a:gd name="connsiteY4437" fmla="*/ 1474893 h 6477317"/>
              <a:gd name="connsiteX4438" fmla="*/ 4053745 w 6239431"/>
              <a:gd name="connsiteY4438" fmla="*/ 1342306 h 6477317"/>
              <a:gd name="connsiteX4439" fmla="*/ 4042565 w 6239431"/>
              <a:gd name="connsiteY4439" fmla="*/ 1291389 h 6477317"/>
              <a:gd name="connsiteX4440" fmla="*/ 4016359 w 6239431"/>
              <a:gd name="connsiteY4440" fmla="*/ 1252866 h 6477317"/>
              <a:gd name="connsiteX4441" fmla="*/ 4010039 w 6239431"/>
              <a:gd name="connsiteY4441" fmla="*/ 1246840 h 6477317"/>
              <a:gd name="connsiteX4442" fmla="*/ 3979035 w 6239431"/>
              <a:gd name="connsiteY4442" fmla="*/ 1225588 h 6477317"/>
              <a:gd name="connsiteX4443" fmla="*/ 3968671 w 6239431"/>
              <a:gd name="connsiteY4443" fmla="*/ 1220301 h 6477317"/>
              <a:gd name="connsiteX4444" fmla="*/ 3921728 w 6239431"/>
              <a:gd name="connsiteY4444" fmla="*/ 1209814 h 6477317"/>
              <a:gd name="connsiteX4445" fmla="*/ 805719 w 6239431"/>
              <a:gd name="connsiteY4445" fmla="*/ 1179585 h 6477317"/>
              <a:gd name="connsiteX4446" fmla="*/ 812482 w 6239431"/>
              <a:gd name="connsiteY4446" fmla="*/ 1179585 h 6477317"/>
              <a:gd name="connsiteX4447" fmla="*/ 843057 w 6239431"/>
              <a:gd name="connsiteY4447" fmla="*/ 1205683 h 6477317"/>
              <a:gd name="connsiteX4448" fmla="*/ 843533 w 6239431"/>
              <a:gd name="connsiteY4448" fmla="*/ 1212446 h 6477317"/>
              <a:gd name="connsiteX4449" fmla="*/ 843533 w 6239431"/>
              <a:gd name="connsiteY4449" fmla="*/ 1212446 h 6477317"/>
              <a:gd name="connsiteX4450" fmla="*/ 843533 w 6239431"/>
              <a:gd name="connsiteY4450" fmla="*/ 1212450 h 6477317"/>
              <a:gd name="connsiteX4451" fmla="*/ 839914 w 6239431"/>
              <a:gd name="connsiteY4451" fmla="*/ 1213592 h 6477317"/>
              <a:gd name="connsiteX4452" fmla="*/ 836866 w 6239431"/>
              <a:gd name="connsiteY4452" fmla="*/ 1212450 h 6477317"/>
              <a:gd name="connsiteX4453" fmla="*/ 806291 w 6239431"/>
              <a:gd name="connsiteY4453" fmla="*/ 1186351 h 6477317"/>
              <a:gd name="connsiteX4454" fmla="*/ 805719 w 6239431"/>
              <a:gd name="connsiteY4454" fmla="*/ 1179589 h 6477317"/>
              <a:gd name="connsiteX4455" fmla="*/ 805719 w 6239431"/>
              <a:gd name="connsiteY4455" fmla="*/ 1179589 h 6477317"/>
              <a:gd name="connsiteX4456" fmla="*/ 1898659 w 6239431"/>
              <a:gd name="connsiteY4456" fmla="*/ 1163171 h 6477317"/>
              <a:gd name="connsiteX4457" fmla="*/ 1877244 w 6239431"/>
              <a:gd name="connsiteY4457" fmla="*/ 1170682 h 6477317"/>
              <a:gd name="connsiteX4458" fmla="*/ 1876616 w 6239431"/>
              <a:gd name="connsiteY4458" fmla="*/ 1171062 h 6477317"/>
              <a:gd name="connsiteX4459" fmla="*/ 1876996 w 6239431"/>
              <a:gd name="connsiteY4459" fmla="*/ 1171539 h 6477317"/>
              <a:gd name="connsiteX4460" fmla="*/ 1857984 w 6239431"/>
              <a:gd name="connsiteY4460" fmla="*/ 1250090 h 6477317"/>
              <a:gd name="connsiteX4461" fmla="*/ 1936547 w 6239431"/>
              <a:gd name="connsiteY4461" fmla="*/ 1269102 h 6477317"/>
              <a:gd name="connsiteX4462" fmla="*/ 1939320 w 6239431"/>
              <a:gd name="connsiteY4462" fmla="*/ 1266533 h 6477317"/>
              <a:gd name="connsiteX4463" fmla="*/ 1960819 w 6239431"/>
              <a:gd name="connsiteY4463" fmla="*/ 1236764 h 6477317"/>
              <a:gd name="connsiteX4464" fmla="*/ 1962904 w 6239431"/>
              <a:gd name="connsiteY4464" fmla="*/ 1215443 h 6477317"/>
              <a:gd name="connsiteX4465" fmla="*/ 1958440 w 6239431"/>
              <a:gd name="connsiteY4465" fmla="*/ 1198479 h 6477317"/>
              <a:gd name="connsiteX4466" fmla="*/ 1955578 w 6239431"/>
              <a:gd name="connsiteY4466" fmla="*/ 1190589 h 6477317"/>
              <a:gd name="connsiteX4467" fmla="*/ 1898659 w 6239431"/>
              <a:gd name="connsiteY4467" fmla="*/ 1163171 h 6477317"/>
              <a:gd name="connsiteX4468" fmla="*/ 4175801 w 6239431"/>
              <a:gd name="connsiteY4468" fmla="*/ 1159906 h 6477317"/>
              <a:gd name="connsiteX4469" fmla="*/ 4190380 w 6239431"/>
              <a:gd name="connsiteY4469" fmla="*/ 1160066 h 6477317"/>
              <a:gd name="connsiteX4470" fmla="*/ 4190904 w 6239431"/>
              <a:gd name="connsiteY4470" fmla="*/ 1160295 h 6477317"/>
              <a:gd name="connsiteX4471" fmla="*/ 4200685 w 6239431"/>
              <a:gd name="connsiteY4471" fmla="*/ 1170744 h 6477317"/>
              <a:gd name="connsiteX4472" fmla="*/ 4200429 w 6239431"/>
              <a:gd name="connsiteY4472" fmla="*/ 1185060 h 6477317"/>
              <a:gd name="connsiteX4473" fmla="*/ 4175436 w 6239431"/>
              <a:gd name="connsiteY4473" fmla="*/ 1195108 h 6477317"/>
              <a:gd name="connsiteX4474" fmla="*/ 4165232 w 6239431"/>
              <a:gd name="connsiteY4474" fmla="*/ 1184685 h 6477317"/>
              <a:gd name="connsiteX4475" fmla="*/ 4165387 w 6239431"/>
              <a:gd name="connsiteY4475" fmla="*/ 1170105 h 6477317"/>
              <a:gd name="connsiteX4476" fmla="*/ 4175801 w 6239431"/>
              <a:gd name="connsiteY4476" fmla="*/ 1159906 h 6477317"/>
              <a:gd name="connsiteX4477" fmla="*/ 837609 w 6239431"/>
              <a:gd name="connsiteY4477" fmla="*/ 1150611 h 6477317"/>
              <a:gd name="connsiteX4478" fmla="*/ 837819 w 6239431"/>
              <a:gd name="connsiteY4478" fmla="*/ 1150821 h 6477317"/>
              <a:gd name="connsiteX4479" fmla="*/ 868108 w 6239431"/>
              <a:gd name="connsiteY4479" fmla="*/ 1177299 h 6477317"/>
              <a:gd name="connsiteX4480" fmla="*/ 868661 w 6239431"/>
              <a:gd name="connsiteY4480" fmla="*/ 1183881 h 6477317"/>
              <a:gd name="connsiteX4481" fmla="*/ 868661 w 6239431"/>
              <a:gd name="connsiteY4481" fmla="*/ 1183881 h 6477317"/>
              <a:gd name="connsiteX4482" fmla="*/ 868661 w 6239431"/>
              <a:gd name="connsiteY4482" fmla="*/ 1183885 h 6477317"/>
              <a:gd name="connsiteX4483" fmla="*/ 868585 w 6239431"/>
              <a:gd name="connsiteY4483" fmla="*/ 1183971 h 6477317"/>
              <a:gd name="connsiteX4484" fmla="*/ 864584 w 6239431"/>
              <a:gd name="connsiteY4484" fmla="*/ 1185209 h 6477317"/>
              <a:gd name="connsiteX4485" fmla="*/ 861441 w 6239431"/>
              <a:gd name="connsiteY4485" fmla="*/ 1184066 h 6477317"/>
              <a:gd name="connsiteX4486" fmla="*/ 831152 w 6239431"/>
              <a:gd name="connsiteY4486" fmla="*/ 1157588 h 6477317"/>
              <a:gd name="connsiteX4487" fmla="*/ 831123 w 6239431"/>
              <a:gd name="connsiteY4487" fmla="*/ 1150853 h 6477317"/>
              <a:gd name="connsiteX4488" fmla="*/ 831123 w 6239431"/>
              <a:gd name="connsiteY4488" fmla="*/ 1150849 h 6477317"/>
              <a:gd name="connsiteX4489" fmla="*/ 831152 w 6239431"/>
              <a:gd name="connsiteY4489" fmla="*/ 1150821 h 6477317"/>
              <a:gd name="connsiteX4490" fmla="*/ 837609 w 6239431"/>
              <a:gd name="connsiteY4490" fmla="*/ 1150611 h 6477317"/>
              <a:gd name="connsiteX4491" fmla="*/ 1896263 w 6239431"/>
              <a:gd name="connsiteY4491" fmla="*/ 1147737 h 6477317"/>
              <a:gd name="connsiteX4492" fmla="*/ 1969579 w 6239431"/>
              <a:gd name="connsiteY4492" fmla="*/ 1182683 h 6477317"/>
              <a:gd name="connsiteX4493" fmla="*/ 1970771 w 6239431"/>
              <a:gd name="connsiteY4493" fmla="*/ 1186044 h 6477317"/>
              <a:gd name="connsiteX4494" fmla="*/ 1971293 w 6239431"/>
              <a:gd name="connsiteY4494" fmla="*/ 1185732 h 6477317"/>
              <a:gd name="connsiteX4495" fmla="*/ 1974126 w 6239431"/>
              <a:gd name="connsiteY4495" fmla="*/ 1195502 h 6477317"/>
              <a:gd name="connsiteX4496" fmla="*/ 1979346 w 6239431"/>
              <a:gd name="connsiteY4496" fmla="*/ 1210219 h 6477317"/>
              <a:gd name="connsiteX4497" fmla="*/ 1977854 w 6239431"/>
              <a:gd name="connsiteY4497" fmla="*/ 1238387 h 6477317"/>
              <a:gd name="connsiteX4498" fmla="*/ 1976978 w 6239431"/>
              <a:gd name="connsiteY4498" fmla="*/ 1240263 h 6477317"/>
              <a:gd name="connsiteX4499" fmla="*/ 1976974 w 6239431"/>
              <a:gd name="connsiteY4499" fmla="*/ 1240314 h 6477317"/>
              <a:gd name="connsiteX4500" fmla="*/ 1945100 w 6239431"/>
              <a:gd name="connsiteY4500" fmla="*/ 1284981 h 6477317"/>
              <a:gd name="connsiteX4501" fmla="*/ 1841754 w 6239431"/>
              <a:gd name="connsiteY4501" fmla="*/ 1259930 h 6477317"/>
              <a:gd name="connsiteX4502" fmla="*/ 1864709 w 6239431"/>
              <a:gd name="connsiteY4502" fmla="*/ 1159157 h 6477317"/>
              <a:gd name="connsiteX4503" fmla="*/ 1865492 w 6239431"/>
              <a:gd name="connsiteY4503" fmla="*/ 1160465 h 6477317"/>
              <a:gd name="connsiteX4504" fmla="*/ 1868767 w 6239431"/>
              <a:gd name="connsiteY4504" fmla="*/ 1157481 h 6477317"/>
              <a:gd name="connsiteX4505" fmla="*/ 1896263 w 6239431"/>
              <a:gd name="connsiteY4505" fmla="*/ 1147737 h 6477317"/>
              <a:gd name="connsiteX4506" fmla="*/ 863127 w 6239431"/>
              <a:gd name="connsiteY4506" fmla="*/ 1122314 h 6477317"/>
              <a:gd name="connsiteX4507" fmla="*/ 863156 w 6239431"/>
              <a:gd name="connsiteY4507" fmla="*/ 1122343 h 6477317"/>
              <a:gd name="connsiteX4508" fmla="*/ 893064 w 6239431"/>
              <a:gd name="connsiteY4508" fmla="*/ 1149107 h 6477317"/>
              <a:gd name="connsiteX4509" fmla="*/ 893588 w 6239431"/>
              <a:gd name="connsiteY4509" fmla="*/ 1155821 h 6477317"/>
              <a:gd name="connsiteX4510" fmla="*/ 893588 w 6239431"/>
              <a:gd name="connsiteY4510" fmla="*/ 1155821 h 6477317"/>
              <a:gd name="connsiteX4511" fmla="*/ 893588 w 6239431"/>
              <a:gd name="connsiteY4511" fmla="*/ 1155825 h 6477317"/>
              <a:gd name="connsiteX4512" fmla="*/ 889921 w 6239431"/>
              <a:gd name="connsiteY4512" fmla="*/ 1157492 h 6477317"/>
              <a:gd name="connsiteX4513" fmla="*/ 889540 w 6239431"/>
              <a:gd name="connsiteY4513" fmla="*/ 1157207 h 6477317"/>
              <a:gd name="connsiteX4514" fmla="*/ 886396 w 6239431"/>
              <a:gd name="connsiteY4514" fmla="*/ 1155968 h 6477317"/>
              <a:gd name="connsiteX4515" fmla="*/ 856393 w 6239431"/>
              <a:gd name="connsiteY4515" fmla="*/ 1129109 h 6477317"/>
              <a:gd name="connsiteX4516" fmla="*/ 856393 w 6239431"/>
              <a:gd name="connsiteY4516" fmla="*/ 1129105 h 6477317"/>
              <a:gd name="connsiteX4517" fmla="*/ 856393 w 6239431"/>
              <a:gd name="connsiteY4517" fmla="*/ 1122346 h 6477317"/>
              <a:gd name="connsiteX4518" fmla="*/ 856393 w 6239431"/>
              <a:gd name="connsiteY4518" fmla="*/ 1122343 h 6477317"/>
              <a:gd name="connsiteX4519" fmla="*/ 863127 w 6239431"/>
              <a:gd name="connsiteY4519" fmla="*/ 1122314 h 6477317"/>
              <a:gd name="connsiteX4520" fmla="*/ 1287362 w 6239431"/>
              <a:gd name="connsiteY4520" fmla="*/ 1119753 h 6477317"/>
              <a:gd name="connsiteX4521" fmla="*/ 1316571 w 6239431"/>
              <a:gd name="connsiteY4521" fmla="*/ 1144806 h 6477317"/>
              <a:gd name="connsiteX4522" fmla="*/ 1291518 w 6239431"/>
              <a:gd name="connsiteY4522" fmla="*/ 1174014 h 6477317"/>
              <a:gd name="connsiteX4523" fmla="*/ 1262310 w 6239431"/>
              <a:gd name="connsiteY4523" fmla="*/ 1148962 h 6477317"/>
              <a:gd name="connsiteX4524" fmla="*/ 888397 w 6239431"/>
              <a:gd name="connsiteY4524" fmla="*/ 1093864 h 6477317"/>
              <a:gd name="connsiteX4525" fmla="*/ 918020 w 6239431"/>
              <a:gd name="connsiteY4525" fmla="*/ 1121104 h 6477317"/>
              <a:gd name="connsiteX4526" fmla="*/ 918048 w 6239431"/>
              <a:gd name="connsiteY4526" fmla="*/ 1127838 h 6477317"/>
              <a:gd name="connsiteX4527" fmla="*/ 918048 w 6239431"/>
              <a:gd name="connsiteY4527" fmla="*/ 1127842 h 6477317"/>
              <a:gd name="connsiteX4528" fmla="*/ 918020 w 6239431"/>
              <a:gd name="connsiteY4528" fmla="*/ 1127870 h 6477317"/>
              <a:gd name="connsiteX4529" fmla="*/ 914876 w 6239431"/>
              <a:gd name="connsiteY4529" fmla="*/ 1129394 h 6477317"/>
              <a:gd name="connsiteX4530" fmla="*/ 911638 w 6239431"/>
              <a:gd name="connsiteY4530" fmla="*/ 1128156 h 6477317"/>
              <a:gd name="connsiteX4531" fmla="*/ 882015 w 6239431"/>
              <a:gd name="connsiteY4531" fmla="*/ 1100915 h 6477317"/>
              <a:gd name="connsiteX4532" fmla="*/ 882015 w 6239431"/>
              <a:gd name="connsiteY4532" fmla="*/ 1100912 h 6477317"/>
              <a:gd name="connsiteX4533" fmla="*/ 882015 w 6239431"/>
              <a:gd name="connsiteY4533" fmla="*/ 1100911 h 6477317"/>
              <a:gd name="connsiteX4534" fmla="*/ 882082 w 6239431"/>
              <a:gd name="connsiteY4534" fmla="*/ 1094178 h 6477317"/>
              <a:gd name="connsiteX4535" fmla="*/ 888397 w 6239431"/>
              <a:gd name="connsiteY4535" fmla="*/ 1093864 h 6477317"/>
              <a:gd name="connsiteX4536" fmla="*/ 4060602 w 6239431"/>
              <a:gd name="connsiteY4536" fmla="*/ 1083130 h 6477317"/>
              <a:gd name="connsiteX4537" fmla="*/ 4081434 w 6239431"/>
              <a:gd name="connsiteY4537" fmla="*/ 1100465 h 6477317"/>
              <a:gd name="connsiteX4538" fmla="*/ 4081434 w 6239431"/>
              <a:gd name="connsiteY4538" fmla="*/ 1100466 h 6477317"/>
              <a:gd name="connsiteX4539" fmla="*/ 4064450 w 6239431"/>
              <a:gd name="connsiteY4539" fmla="*/ 1125079 h 6477317"/>
              <a:gd name="connsiteX4540" fmla="*/ 4039838 w 6239431"/>
              <a:gd name="connsiteY4540" fmla="*/ 1108086 h 6477317"/>
              <a:gd name="connsiteX4541" fmla="*/ 3851815 w 6239431"/>
              <a:gd name="connsiteY4541" fmla="*/ 1108086 h 6477317"/>
              <a:gd name="connsiteX4542" fmla="*/ 3851815 w 6239431"/>
              <a:gd name="connsiteY4542" fmla="*/ 1272487 h 6477317"/>
              <a:gd name="connsiteX4543" fmla="*/ 3902773 w 6239431"/>
              <a:gd name="connsiteY4543" fmla="*/ 1323540 h 6477317"/>
              <a:gd name="connsiteX4544" fmla="*/ 3920775 w 6239431"/>
              <a:gd name="connsiteY4544" fmla="*/ 1316206 h 6477317"/>
              <a:gd name="connsiteX4545" fmla="*/ 3932349 w 6239431"/>
              <a:gd name="connsiteY4545" fmla="*/ 1318920 h 6477317"/>
              <a:gd name="connsiteX4546" fmla="*/ 3945304 w 6239431"/>
              <a:gd name="connsiteY4546" fmla="*/ 1333835 h 6477317"/>
              <a:gd name="connsiteX4547" fmla="*/ 3943921 w 6239431"/>
              <a:gd name="connsiteY4547" fmla="*/ 1353544 h 6477317"/>
              <a:gd name="connsiteX4548" fmla="*/ 3909298 w 6239431"/>
              <a:gd name="connsiteY4548" fmla="*/ 1365116 h 6477317"/>
              <a:gd name="connsiteX4549" fmla="*/ 3896343 w 6239431"/>
              <a:gd name="connsiteY4549" fmla="*/ 1350202 h 6477317"/>
              <a:gd name="connsiteX4550" fmla="*/ 3897725 w 6239431"/>
              <a:gd name="connsiteY4550" fmla="*/ 1330493 h 6477317"/>
              <a:gd name="connsiteX4551" fmla="*/ 3896963 w 6239431"/>
              <a:gd name="connsiteY4551" fmla="*/ 1331255 h 6477317"/>
              <a:gd name="connsiteX4552" fmla="*/ 3841908 w 6239431"/>
              <a:gd name="connsiteY4552" fmla="*/ 1277059 h 6477317"/>
              <a:gd name="connsiteX4553" fmla="*/ 3841908 w 6239431"/>
              <a:gd name="connsiteY4553" fmla="*/ 1277058 h 6477317"/>
              <a:gd name="connsiteX4554" fmla="*/ 3841908 w 6239431"/>
              <a:gd name="connsiteY4554" fmla="*/ 1099038 h 6477317"/>
              <a:gd name="connsiteX4555" fmla="*/ 3841908 w 6239431"/>
              <a:gd name="connsiteY4555" fmla="*/ 1099037 h 6477317"/>
              <a:gd name="connsiteX4556" fmla="*/ 4040314 w 6239431"/>
              <a:gd name="connsiteY4556" fmla="*/ 1099037 h 6477317"/>
              <a:gd name="connsiteX4557" fmla="*/ 4060602 w 6239431"/>
              <a:gd name="connsiteY4557" fmla="*/ 1083607 h 6477317"/>
              <a:gd name="connsiteX4558" fmla="*/ 4060602 w 6239431"/>
              <a:gd name="connsiteY4558" fmla="*/ 1083131 h 6477317"/>
              <a:gd name="connsiteX4559" fmla="*/ 1242740 w 6239431"/>
              <a:gd name="connsiteY4559" fmla="*/ 1081300 h 6477317"/>
              <a:gd name="connsiteX4560" fmla="*/ 1271949 w 6239431"/>
              <a:gd name="connsiteY4560" fmla="*/ 1106353 h 6477317"/>
              <a:gd name="connsiteX4561" fmla="*/ 1246896 w 6239431"/>
              <a:gd name="connsiteY4561" fmla="*/ 1135561 h 6477317"/>
              <a:gd name="connsiteX4562" fmla="*/ 1217688 w 6239431"/>
              <a:gd name="connsiteY4562" fmla="*/ 1110509 h 6477317"/>
              <a:gd name="connsiteX4563" fmla="*/ 4205647 w 6239431"/>
              <a:gd name="connsiteY4563" fmla="*/ 1071384 h 6477317"/>
              <a:gd name="connsiteX4564" fmla="*/ 4228681 w 6239431"/>
              <a:gd name="connsiteY4564" fmla="*/ 1071694 h 6477317"/>
              <a:gd name="connsiteX4565" fmla="*/ 4228719 w 6239431"/>
              <a:gd name="connsiteY4565" fmla="*/ 1071714 h 6477317"/>
              <a:gd name="connsiteX4566" fmla="*/ 4244493 w 6239431"/>
              <a:gd name="connsiteY4566" fmla="*/ 1111099 h 6477317"/>
              <a:gd name="connsiteX4567" fmla="*/ 4244435 w 6239431"/>
              <a:gd name="connsiteY4567" fmla="*/ 1111242 h 6477317"/>
              <a:gd name="connsiteX4568" fmla="*/ 4204887 w 6239431"/>
              <a:gd name="connsiteY4568" fmla="*/ 1126996 h 6477317"/>
              <a:gd name="connsiteX4569" fmla="*/ 4189142 w 6239431"/>
              <a:gd name="connsiteY4569" fmla="*/ 1087449 h 6477317"/>
              <a:gd name="connsiteX4570" fmla="*/ 4205647 w 6239431"/>
              <a:gd name="connsiteY4570" fmla="*/ 1071384 h 6477317"/>
              <a:gd name="connsiteX4571" fmla="*/ 914523 w 6239431"/>
              <a:gd name="connsiteY4571" fmla="*/ 1066269 h 6477317"/>
              <a:gd name="connsiteX4572" fmla="*/ 914590 w 6239431"/>
              <a:gd name="connsiteY4572" fmla="*/ 1066336 h 6477317"/>
              <a:gd name="connsiteX4573" fmla="*/ 943927 w 6239431"/>
              <a:gd name="connsiteY4573" fmla="*/ 1093864 h 6477317"/>
              <a:gd name="connsiteX4574" fmla="*/ 943927 w 6239431"/>
              <a:gd name="connsiteY4574" fmla="*/ 1093867 h 6477317"/>
              <a:gd name="connsiteX4575" fmla="*/ 943927 w 6239431"/>
              <a:gd name="connsiteY4575" fmla="*/ 1093868 h 6477317"/>
              <a:gd name="connsiteX4576" fmla="*/ 943980 w 6239431"/>
              <a:gd name="connsiteY4576" fmla="*/ 1099098 h 6477317"/>
              <a:gd name="connsiteX4577" fmla="*/ 943994 w 6239431"/>
              <a:gd name="connsiteY4577" fmla="*/ 1100464 h 6477317"/>
              <a:gd name="connsiteX4578" fmla="*/ 943994 w 6239431"/>
              <a:gd name="connsiteY4578" fmla="*/ 1100468 h 6477317"/>
              <a:gd name="connsiteX4579" fmla="*/ 943927 w 6239431"/>
              <a:gd name="connsiteY4579" fmla="*/ 1100535 h 6477317"/>
              <a:gd name="connsiteX4580" fmla="*/ 940498 w 6239431"/>
              <a:gd name="connsiteY4580" fmla="*/ 1101868 h 6477317"/>
              <a:gd name="connsiteX4581" fmla="*/ 937164 w 6239431"/>
              <a:gd name="connsiteY4581" fmla="*/ 1100630 h 6477317"/>
              <a:gd name="connsiteX4582" fmla="*/ 907923 w 6239431"/>
              <a:gd name="connsiteY4582" fmla="*/ 1073103 h 6477317"/>
              <a:gd name="connsiteX4583" fmla="*/ 907894 w 6239431"/>
              <a:gd name="connsiteY4583" fmla="*/ 1066368 h 6477317"/>
              <a:gd name="connsiteX4584" fmla="*/ 907894 w 6239431"/>
              <a:gd name="connsiteY4584" fmla="*/ 1066364 h 6477317"/>
              <a:gd name="connsiteX4585" fmla="*/ 907923 w 6239431"/>
              <a:gd name="connsiteY4585" fmla="*/ 1066336 h 6477317"/>
              <a:gd name="connsiteX4586" fmla="*/ 914523 w 6239431"/>
              <a:gd name="connsiteY4586" fmla="*/ 1066269 h 6477317"/>
              <a:gd name="connsiteX4587" fmla="*/ 5060346 w 6239431"/>
              <a:gd name="connsiteY4587" fmla="*/ 1063057 h 6477317"/>
              <a:gd name="connsiteX4588" fmla="*/ 5062346 w 6239431"/>
              <a:gd name="connsiteY4588" fmla="*/ 1077821 h 6477317"/>
              <a:gd name="connsiteX4589" fmla="*/ 5050155 w 6239431"/>
              <a:gd name="connsiteY4589" fmla="*/ 1078583 h 6477317"/>
              <a:gd name="connsiteX4590" fmla="*/ 5049297 w 6239431"/>
              <a:gd name="connsiteY4590" fmla="*/ 1078583 h 6477317"/>
              <a:gd name="connsiteX4591" fmla="*/ 5049297 w 6239431"/>
              <a:gd name="connsiteY4591" fmla="*/ 1063724 h 6477317"/>
              <a:gd name="connsiteX4592" fmla="*/ 5060346 w 6239431"/>
              <a:gd name="connsiteY4592" fmla="*/ 1063057 h 6477317"/>
              <a:gd name="connsiteX4593" fmla="*/ 5028057 w 6239431"/>
              <a:gd name="connsiteY4593" fmla="*/ 1060104 h 6477317"/>
              <a:gd name="connsiteX4594" fmla="*/ 5038820 w 6239431"/>
              <a:gd name="connsiteY4594" fmla="*/ 1062580 h 6477317"/>
              <a:gd name="connsiteX4595" fmla="*/ 5038820 w 6239431"/>
              <a:gd name="connsiteY4595" fmla="*/ 1062580 h 6477317"/>
              <a:gd name="connsiteX4596" fmla="*/ 5036630 w 6239431"/>
              <a:gd name="connsiteY4596" fmla="*/ 1077250 h 6477317"/>
              <a:gd name="connsiteX4597" fmla="*/ 5023675 w 6239431"/>
              <a:gd name="connsiteY4597" fmla="*/ 1074297 h 6477317"/>
              <a:gd name="connsiteX4598" fmla="*/ 5023675 w 6239431"/>
              <a:gd name="connsiteY4598" fmla="*/ 1074297 h 6477317"/>
              <a:gd name="connsiteX4599" fmla="*/ 2788362 w 6239431"/>
              <a:gd name="connsiteY4599" fmla="*/ 1052722 h 6477317"/>
              <a:gd name="connsiteX4600" fmla="*/ 2834749 w 6239431"/>
              <a:gd name="connsiteY4600" fmla="*/ 1052722 h 6477317"/>
              <a:gd name="connsiteX4601" fmla="*/ 2747024 w 6239431"/>
              <a:gd name="connsiteY4601" fmla="*/ 1140446 h 6477317"/>
              <a:gd name="connsiteX4602" fmla="*/ 2700637 w 6239431"/>
              <a:gd name="connsiteY4602" fmla="*/ 1140446 h 6477317"/>
              <a:gd name="connsiteX4603" fmla="*/ 2705685 w 6239431"/>
              <a:gd name="connsiteY4603" fmla="*/ 1052721 h 6477317"/>
              <a:gd name="connsiteX4604" fmla="*/ 2751977 w 6239431"/>
              <a:gd name="connsiteY4604" fmla="*/ 1052721 h 6477317"/>
              <a:gd name="connsiteX4605" fmla="*/ 2751977 w 6239431"/>
              <a:gd name="connsiteY4605" fmla="*/ 1052722 h 6477317"/>
              <a:gd name="connsiteX4606" fmla="*/ 2751977 w 6239431"/>
              <a:gd name="connsiteY4606" fmla="*/ 1052722 h 6477317"/>
              <a:gd name="connsiteX4607" fmla="*/ 2664252 w 6239431"/>
              <a:gd name="connsiteY4607" fmla="*/ 1140446 h 6477317"/>
              <a:gd name="connsiteX4608" fmla="*/ 2617960 w 6239431"/>
              <a:gd name="connsiteY4608" fmla="*/ 1140446 h 6477317"/>
              <a:gd name="connsiteX4609" fmla="*/ 2617961 w 6239431"/>
              <a:gd name="connsiteY4609" fmla="*/ 1140446 h 6477317"/>
              <a:gd name="connsiteX4610" fmla="*/ 2617960 w 6239431"/>
              <a:gd name="connsiteY4610" fmla="*/ 1140446 h 6477317"/>
              <a:gd name="connsiteX4611" fmla="*/ 5008911 w 6239431"/>
              <a:gd name="connsiteY4611" fmla="*/ 1050579 h 6477317"/>
              <a:gd name="connsiteX4612" fmla="*/ 5018436 w 6239431"/>
              <a:gd name="connsiteY4612" fmla="*/ 1056008 h 6477317"/>
              <a:gd name="connsiteX4613" fmla="*/ 5018436 w 6239431"/>
              <a:gd name="connsiteY4613" fmla="*/ 1056008 h 6477317"/>
              <a:gd name="connsiteX4614" fmla="*/ 5012054 w 6239431"/>
              <a:gd name="connsiteY4614" fmla="*/ 1069439 h 6477317"/>
              <a:gd name="connsiteX4615" fmla="*/ 5000624 w 6239431"/>
              <a:gd name="connsiteY4615" fmla="*/ 1062867 h 6477317"/>
              <a:gd name="connsiteX4616" fmla="*/ 5000624 w 6239431"/>
              <a:gd name="connsiteY4616" fmla="*/ 1062866 h 6477317"/>
              <a:gd name="connsiteX4617" fmla="*/ 1196245 w 6239431"/>
              <a:gd name="connsiteY4617" fmla="*/ 1044288 h 6477317"/>
              <a:gd name="connsiteX4618" fmla="*/ 1176719 w 6239431"/>
              <a:gd name="connsiteY4618" fmla="*/ 1066958 h 6477317"/>
              <a:gd name="connsiteX4619" fmla="*/ 1199864 w 6239431"/>
              <a:gd name="connsiteY4619" fmla="*/ 1086104 h 6477317"/>
              <a:gd name="connsiteX4620" fmla="*/ 1218914 w 6239431"/>
              <a:gd name="connsiteY4620" fmla="*/ 1063339 h 6477317"/>
              <a:gd name="connsiteX4621" fmla="*/ 941098 w 6239431"/>
              <a:gd name="connsiteY4621" fmla="*/ 1038646 h 6477317"/>
              <a:gd name="connsiteX4622" fmla="*/ 941165 w 6239431"/>
              <a:gd name="connsiteY4622" fmla="*/ 1038713 h 6477317"/>
              <a:gd name="connsiteX4623" fmla="*/ 970216 w 6239431"/>
              <a:gd name="connsiteY4623" fmla="*/ 1066622 h 6477317"/>
              <a:gd name="connsiteX4624" fmla="*/ 970283 w 6239431"/>
              <a:gd name="connsiteY4624" fmla="*/ 1073224 h 6477317"/>
              <a:gd name="connsiteX4625" fmla="*/ 970283 w 6239431"/>
              <a:gd name="connsiteY4625" fmla="*/ 1073227 h 6477317"/>
              <a:gd name="connsiteX4626" fmla="*/ 970216 w 6239431"/>
              <a:gd name="connsiteY4626" fmla="*/ 1073295 h 6477317"/>
              <a:gd name="connsiteX4627" fmla="*/ 966406 w 6239431"/>
              <a:gd name="connsiteY4627" fmla="*/ 1074723 h 6477317"/>
              <a:gd name="connsiteX4628" fmla="*/ 963072 w 6239431"/>
              <a:gd name="connsiteY4628" fmla="*/ 1073389 h 6477317"/>
              <a:gd name="connsiteX4629" fmla="*/ 934497 w 6239431"/>
              <a:gd name="connsiteY4629" fmla="*/ 1045480 h 6477317"/>
              <a:gd name="connsiteX4630" fmla="*/ 934469 w 6239431"/>
              <a:gd name="connsiteY4630" fmla="*/ 1038744 h 6477317"/>
              <a:gd name="connsiteX4631" fmla="*/ 934469 w 6239431"/>
              <a:gd name="connsiteY4631" fmla="*/ 1038741 h 6477317"/>
              <a:gd name="connsiteX4632" fmla="*/ 934497 w 6239431"/>
              <a:gd name="connsiteY4632" fmla="*/ 1038713 h 6477317"/>
              <a:gd name="connsiteX4633" fmla="*/ 941098 w 6239431"/>
              <a:gd name="connsiteY4633" fmla="*/ 1038646 h 6477317"/>
              <a:gd name="connsiteX4634" fmla="*/ 4992719 w 6239431"/>
              <a:gd name="connsiteY4634" fmla="*/ 1036006 h 6477317"/>
              <a:gd name="connsiteX4635" fmla="*/ 5000339 w 6239431"/>
              <a:gd name="connsiteY4635" fmla="*/ 1043912 h 6477317"/>
              <a:gd name="connsiteX4636" fmla="*/ 4990814 w 6239431"/>
              <a:gd name="connsiteY4636" fmla="*/ 1055056 h 6477317"/>
              <a:gd name="connsiteX4637" fmla="*/ 4981289 w 6239431"/>
              <a:gd name="connsiteY4637" fmla="*/ 1045531 h 6477317"/>
              <a:gd name="connsiteX4638" fmla="*/ 1195673 w 6239431"/>
              <a:gd name="connsiteY4638" fmla="*/ 1031906 h 6477317"/>
              <a:gd name="connsiteX4639" fmla="*/ 1231297 w 6239431"/>
              <a:gd name="connsiteY4639" fmla="*/ 1062481 h 6477317"/>
              <a:gd name="connsiteX4640" fmla="*/ 1231297 w 6239431"/>
              <a:gd name="connsiteY4640" fmla="*/ 1062482 h 6477317"/>
              <a:gd name="connsiteX4641" fmla="*/ 1200722 w 6239431"/>
              <a:gd name="connsiteY4641" fmla="*/ 1098105 h 6477317"/>
              <a:gd name="connsiteX4642" fmla="*/ 1165098 w 6239431"/>
              <a:gd name="connsiteY4642" fmla="*/ 1067530 h 6477317"/>
              <a:gd name="connsiteX4643" fmla="*/ 1165098 w 6239431"/>
              <a:gd name="connsiteY4643" fmla="*/ 1067530 h 6477317"/>
              <a:gd name="connsiteX4644" fmla="*/ 1165098 w 6239431"/>
              <a:gd name="connsiteY4644" fmla="*/ 1067530 h 6477317"/>
              <a:gd name="connsiteX4645" fmla="*/ 1287693 w 6239431"/>
              <a:gd name="connsiteY4645" fmla="*/ 1028682 h 6477317"/>
              <a:gd name="connsiteX4646" fmla="*/ 1316902 w 6239431"/>
              <a:gd name="connsiteY4646" fmla="*/ 1053735 h 6477317"/>
              <a:gd name="connsiteX4647" fmla="*/ 1291849 w 6239431"/>
              <a:gd name="connsiteY4647" fmla="*/ 1082944 h 6477317"/>
              <a:gd name="connsiteX4648" fmla="*/ 1262641 w 6239431"/>
              <a:gd name="connsiteY4648" fmla="*/ 1057891 h 6477317"/>
              <a:gd name="connsiteX4649" fmla="*/ 4981956 w 6239431"/>
              <a:gd name="connsiteY4649" fmla="*/ 1017622 h 6477317"/>
              <a:gd name="connsiteX4650" fmla="*/ 4987100 w 6239431"/>
              <a:gd name="connsiteY4650" fmla="*/ 1027147 h 6477317"/>
              <a:gd name="connsiteX4651" fmla="*/ 4987100 w 6239431"/>
              <a:gd name="connsiteY4651" fmla="*/ 1027148 h 6477317"/>
              <a:gd name="connsiteX4652" fmla="*/ 4974431 w 6239431"/>
              <a:gd name="connsiteY4652" fmla="*/ 1034958 h 6477317"/>
              <a:gd name="connsiteX4653" fmla="*/ 4968335 w 6239431"/>
              <a:gd name="connsiteY4653" fmla="*/ 1023528 h 6477317"/>
              <a:gd name="connsiteX4654" fmla="*/ 4968335 w 6239431"/>
              <a:gd name="connsiteY4654" fmla="*/ 1023527 h 6477317"/>
              <a:gd name="connsiteX4655" fmla="*/ 4968335 w 6239431"/>
              <a:gd name="connsiteY4655" fmla="*/ 1023527 h 6477317"/>
              <a:gd name="connsiteX4656" fmla="*/ 967521 w 6239431"/>
              <a:gd name="connsiteY4656" fmla="*/ 1011060 h 6477317"/>
              <a:gd name="connsiteX4657" fmla="*/ 967549 w 6239431"/>
              <a:gd name="connsiteY4657" fmla="*/ 1011088 h 6477317"/>
              <a:gd name="connsiteX4658" fmla="*/ 996124 w 6239431"/>
              <a:gd name="connsiteY4658" fmla="*/ 1039665 h 6477317"/>
              <a:gd name="connsiteX4659" fmla="*/ 996137 w 6239431"/>
              <a:gd name="connsiteY4659" fmla="*/ 1040978 h 6477317"/>
              <a:gd name="connsiteX4660" fmla="*/ 996191 w 6239431"/>
              <a:gd name="connsiteY4660" fmla="*/ 1046270 h 6477317"/>
              <a:gd name="connsiteX4661" fmla="*/ 996124 w 6239431"/>
              <a:gd name="connsiteY4661" fmla="*/ 1046337 h 6477317"/>
              <a:gd name="connsiteX4662" fmla="*/ 992695 w 6239431"/>
              <a:gd name="connsiteY4662" fmla="*/ 1047765 h 6477317"/>
              <a:gd name="connsiteX4663" fmla="*/ 989362 w 6239431"/>
              <a:gd name="connsiteY4663" fmla="*/ 1046432 h 6477317"/>
              <a:gd name="connsiteX4664" fmla="*/ 960787 w 6239431"/>
              <a:gd name="connsiteY4664" fmla="*/ 1017855 h 6477317"/>
              <a:gd name="connsiteX4665" fmla="*/ 960758 w 6239431"/>
              <a:gd name="connsiteY4665" fmla="*/ 1011121 h 6477317"/>
              <a:gd name="connsiteX4666" fmla="*/ 960758 w 6239431"/>
              <a:gd name="connsiteY4666" fmla="*/ 1011117 h 6477317"/>
              <a:gd name="connsiteX4667" fmla="*/ 960787 w 6239431"/>
              <a:gd name="connsiteY4667" fmla="*/ 1011088 h 6477317"/>
              <a:gd name="connsiteX4668" fmla="*/ 967521 w 6239431"/>
              <a:gd name="connsiteY4668" fmla="*/ 1011060 h 6477317"/>
              <a:gd name="connsiteX4669" fmla="*/ 2723768 w 6239431"/>
              <a:gd name="connsiteY4669" fmla="*/ 1004647 h 6477317"/>
              <a:gd name="connsiteX4670" fmla="*/ 2911887 w 6239431"/>
              <a:gd name="connsiteY4670" fmla="*/ 1004647 h 6477317"/>
              <a:gd name="connsiteX4671" fmla="*/ 2955416 w 6239431"/>
              <a:gd name="connsiteY4671" fmla="*/ 1048272 h 6477317"/>
              <a:gd name="connsiteX4672" fmla="*/ 2955416 w 6239431"/>
              <a:gd name="connsiteY4672" fmla="*/ 1048272 h 6477317"/>
              <a:gd name="connsiteX4673" fmla="*/ 2955416 w 6239431"/>
              <a:gd name="connsiteY4673" fmla="*/ 1090659 h 6477317"/>
              <a:gd name="connsiteX4674" fmla="*/ 2955416 w 6239431"/>
              <a:gd name="connsiteY4674" fmla="*/ 1090660 h 6477317"/>
              <a:gd name="connsiteX4675" fmla="*/ 2955416 w 6239431"/>
              <a:gd name="connsiteY4675" fmla="*/ 1090754 h 6477317"/>
              <a:gd name="connsiteX4676" fmla="*/ 2955416 w 6239431"/>
              <a:gd name="connsiteY4676" fmla="*/ 1090755 h 6477317"/>
              <a:gd name="connsiteX4677" fmla="*/ 2948844 w 6239431"/>
              <a:gd name="connsiteY4677" fmla="*/ 1097327 h 6477317"/>
              <a:gd name="connsiteX4678" fmla="*/ 2942176 w 6239431"/>
              <a:gd name="connsiteY4678" fmla="*/ 1090660 h 6477317"/>
              <a:gd name="connsiteX4679" fmla="*/ 2942176 w 6239431"/>
              <a:gd name="connsiteY4679" fmla="*/ 1090659 h 6477317"/>
              <a:gd name="connsiteX4680" fmla="*/ 2942176 w 6239431"/>
              <a:gd name="connsiteY4680" fmla="*/ 1053701 h 6477317"/>
              <a:gd name="connsiteX4681" fmla="*/ 2906362 w 6239431"/>
              <a:gd name="connsiteY4681" fmla="*/ 1017888 h 6477317"/>
              <a:gd name="connsiteX4682" fmla="*/ 2723768 w 6239431"/>
              <a:gd name="connsiteY4682" fmla="*/ 1017888 h 6477317"/>
              <a:gd name="connsiteX4683" fmla="*/ 2722177 w 6239431"/>
              <a:gd name="connsiteY4683" fmla="*/ 1017888 h 6477317"/>
              <a:gd name="connsiteX4684" fmla="*/ 2716348 w 6239431"/>
              <a:gd name="connsiteY4684" fmla="*/ 1010467 h 6477317"/>
              <a:gd name="connsiteX4685" fmla="*/ 2716349 w 6239431"/>
              <a:gd name="connsiteY4685" fmla="*/ 1010467 h 6477317"/>
              <a:gd name="connsiteX4686" fmla="*/ 2716348 w 6239431"/>
              <a:gd name="connsiteY4686" fmla="*/ 1010466 h 6477317"/>
              <a:gd name="connsiteX4687" fmla="*/ 2723768 w 6239431"/>
              <a:gd name="connsiteY4687" fmla="*/ 1004647 h 6477317"/>
              <a:gd name="connsiteX4688" fmla="*/ 4976717 w 6239431"/>
              <a:gd name="connsiteY4688" fmla="*/ 996476 h 6477317"/>
              <a:gd name="connsiteX4689" fmla="*/ 4978813 w 6239431"/>
              <a:gd name="connsiteY4689" fmla="*/ 1007334 h 6477317"/>
              <a:gd name="connsiteX4690" fmla="*/ 4964525 w 6239431"/>
              <a:gd name="connsiteY4690" fmla="*/ 1011239 h 6477317"/>
              <a:gd name="connsiteX4691" fmla="*/ 4961953 w 6239431"/>
              <a:gd name="connsiteY4691" fmla="*/ 998285 h 6477317"/>
              <a:gd name="connsiteX4692" fmla="*/ 1241679 w 6239431"/>
              <a:gd name="connsiteY4692" fmla="*/ 991329 h 6477317"/>
              <a:gd name="connsiteX4693" fmla="*/ 1222629 w 6239431"/>
              <a:gd name="connsiteY4693" fmla="*/ 1014094 h 6477317"/>
              <a:gd name="connsiteX4694" fmla="*/ 1244822 w 6239431"/>
              <a:gd name="connsiteY4694" fmla="*/ 1033621 h 6477317"/>
              <a:gd name="connsiteX4695" fmla="*/ 1264348 w 6239431"/>
              <a:gd name="connsiteY4695" fmla="*/ 1010856 h 6477317"/>
              <a:gd name="connsiteX4696" fmla="*/ 5123878 w 6239431"/>
              <a:gd name="connsiteY4696" fmla="*/ 988000 h 6477317"/>
              <a:gd name="connsiteX4697" fmla="*/ 5142928 w 6239431"/>
              <a:gd name="connsiteY4697" fmla="*/ 988000 h 6477317"/>
              <a:gd name="connsiteX4698" fmla="*/ 5088254 w 6239431"/>
              <a:gd name="connsiteY4698" fmla="*/ 1072488 h 6477317"/>
              <a:gd name="connsiteX4699" fmla="*/ 5080539 w 6239431"/>
              <a:gd name="connsiteY4699" fmla="*/ 1054676 h 6477317"/>
              <a:gd name="connsiteX4700" fmla="*/ 5123878 w 6239431"/>
              <a:gd name="connsiteY4700" fmla="*/ 988000 h 6477317"/>
              <a:gd name="connsiteX4701" fmla="*/ 987266 w 6239431"/>
              <a:gd name="connsiteY4701" fmla="*/ 984512 h 6477317"/>
              <a:gd name="connsiteX4702" fmla="*/ 994028 w 6239431"/>
              <a:gd name="connsiteY4702" fmla="*/ 984512 h 6477317"/>
              <a:gd name="connsiteX4703" fmla="*/ 1022603 w 6239431"/>
              <a:gd name="connsiteY4703" fmla="*/ 1013088 h 6477317"/>
              <a:gd name="connsiteX4704" fmla="*/ 1022603 w 6239431"/>
              <a:gd name="connsiteY4704" fmla="*/ 1013091 h 6477317"/>
              <a:gd name="connsiteX4705" fmla="*/ 1022603 w 6239431"/>
              <a:gd name="connsiteY4705" fmla="*/ 1013092 h 6477317"/>
              <a:gd name="connsiteX4706" fmla="*/ 1022632 w 6239431"/>
              <a:gd name="connsiteY4706" fmla="*/ 1019827 h 6477317"/>
              <a:gd name="connsiteX4707" fmla="*/ 1022603 w 6239431"/>
              <a:gd name="connsiteY4707" fmla="*/ 1019855 h 6477317"/>
              <a:gd name="connsiteX4708" fmla="*/ 1019270 w 6239431"/>
              <a:gd name="connsiteY4708" fmla="*/ 1021189 h 6477317"/>
              <a:gd name="connsiteX4709" fmla="*/ 1015841 w 6239431"/>
              <a:gd name="connsiteY4709" fmla="*/ 1019855 h 6477317"/>
              <a:gd name="connsiteX4710" fmla="*/ 987266 w 6239431"/>
              <a:gd name="connsiteY4710" fmla="*/ 991279 h 6477317"/>
              <a:gd name="connsiteX4711" fmla="*/ 987237 w 6239431"/>
              <a:gd name="connsiteY4711" fmla="*/ 984544 h 6477317"/>
              <a:gd name="connsiteX4712" fmla="*/ 987237 w 6239431"/>
              <a:gd name="connsiteY4712" fmla="*/ 984540 h 6477317"/>
              <a:gd name="connsiteX4713" fmla="*/ 987266 w 6239431"/>
              <a:gd name="connsiteY4713" fmla="*/ 984512 h 6477317"/>
              <a:gd name="connsiteX4714" fmla="*/ 1240726 w 6239431"/>
              <a:gd name="connsiteY4714" fmla="*/ 979232 h 6477317"/>
              <a:gd name="connsiteX4715" fmla="*/ 1276350 w 6239431"/>
              <a:gd name="connsiteY4715" fmla="*/ 1009902 h 6477317"/>
              <a:gd name="connsiteX4716" fmla="*/ 1245775 w 6239431"/>
              <a:gd name="connsiteY4716" fmla="*/ 1045527 h 6477317"/>
              <a:gd name="connsiteX4717" fmla="*/ 1210151 w 6239431"/>
              <a:gd name="connsiteY4717" fmla="*/ 1014951 h 6477317"/>
              <a:gd name="connsiteX4718" fmla="*/ 5051107 w 6239431"/>
              <a:gd name="connsiteY4718" fmla="*/ 977902 h 6477317"/>
              <a:gd name="connsiteX4719" fmla="*/ 5060632 w 6239431"/>
              <a:gd name="connsiteY4719" fmla="*/ 987427 h 6477317"/>
              <a:gd name="connsiteX4720" fmla="*/ 5051107 w 6239431"/>
              <a:gd name="connsiteY4720" fmla="*/ 996952 h 6477317"/>
              <a:gd name="connsiteX4721" fmla="*/ 5041582 w 6239431"/>
              <a:gd name="connsiteY4721" fmla="*/ 987427 h 6477317"/>
              <a:gd name="connsiteX4722" fmla="*/ 5051107 w 6239431"/>
              <a:gd name="connsiteY4722" fmla="*/ 977902 h 6477317"/>
              <a:gd name="connsiteX4723" fmla="*/ 4241722 w 6239431"/>
              <a:gd name="connsiteY4723" fmla="*/ 969840 h 6477317"/>
              <a:gd name="connsiteX4724" fmla="*/ 4272410 w 6239431"/>
              <a:gd name="connsiteY4724" fmla="*/ 970261 h 6477317"/>
              <a:gd name="connsiteX4725" fmla="*/ 4272438 w 6239431"/>
              <a:gd name="connsiteY4725" fmla="*/ 970270 h 6477317"/>
              <a:gd name="connsiteX4726" fmla="*/ 4293821 w 6239431"/>
              <a:gd name="connsiteY4726" fmla="*/ 992267 h 6477317"/>
              <a:gd name="connsiteX4727" fmla="*/ 4293394 w 6239431"/>
              <a:gd name="connsiteY4727" fmla="*/ 1022945 h 6477317"/>
              <a:gd name="connsiteX4728" fmla="*/ 4240711 w 6239431"/>
              <a:gd name="connsiteY4728" fmla="*/ 1043928 h 6477317"/>
              <a:gd name="connsiteX4729" fmla="*/ 4219308 w 6239431"/>
              <a:gd name="connsiteY4729" fmla="*/ 1021930 h 6477317"/>
              <a:gd name="connsiteX4730" fmla="*/ 4219727 w 6239431"/>
              <a:gd name="connsiteY4730" fmla="*/ 991244 h 6477317"/>
              <a:gd name="connsiteX4731" fmla="*/ 4241722 w 6239431"/>
              <a:gd name="connsiteY4731" fmla="*/ 969840 h 6477317"/>
              <a:gd name="connsiteX4732" fmla="*/ 2520791 w 6239431"/>
              <a:gd name="connsiteY4732" fmla="*/ 968262 h 6477317"/>
              <a:gd name="connsiteX4733" fmla="*/ 2593562 w 6239431"/>
              <a:gd name="connsiteY4733" fmla="*/ 968262 h 6477317"/>
              <a:gd name="connsiteX4734" fmla="*/ 2595153 w 6239431"/>
              <a:gd name="connsiteY4734" fmla="*/ 968262 h 6477317"/>
              <a:gd name="connsiteX4735" fmla="*/ 2600982 w 6239431"/>
              <a:gd name="connsiteY4735" fmla="*/ 975682 h 6477317"/>
              <a:gd name="connsiteX4736" fmla="*/ 2593562 w 6239431"/>
              <a:gd name="connsiteY4736" fmla="*/ 981502 h 6477317"/>
              <a:gd name="connsiteX4737" fmla="*/ 2534031 w 6239431"/>
              <a:gd name="connsiteY4737" fmla="*/ 981502 h 6477317"/>
              <a:gd name="connsiteX4738" fmla="*/ 2534031 w 6239431"/>
              <a:gd name="connsiteY4738" fmla="*/ 1041034 h 6477317"/>
              <a:gd name="connsiteX4739" fmla="*/ 2527363 w 6239431"/>
              <a:gd name="connsiteY4739" fmla="*/ 1047701 h 6477317"/>
              <a:gd name="connsiteX4740" fmla="*/ 2527268 w 6239431"/>
              <a:gd name="connsiteY4740" fmla="*/ 1047701 h 6477317"/>
              <a:gd name="connsiteX4741" fmla="*/ 2520791 w 6239431"/>
              <a:gd name="connsiteY4741" fmla="*/ 1041034 h 6477317"/>
              <a:gd name="connsiteX4742" fmla="*/ 1015336 w 6239431"/>
              <a:gd name="connsiteY4742" fmla="*/ 958183 h 6477317"/>
              <a:gd name="connsiteX4743" fmla="*/ 1021556 w 6239431"/>
              <a:gd name="connsiteY4743" fmla="*/ 958316 h 6477317"/>
              <a:gd name="connsiteX4744" fmla="*/ 1049560 w 6239431"/>
              <a:gd name="connsiteY4744" fmla="*/ 986893 h 6477317"/>
              <a:gd name="connsiteX4745" fmla="*/ 1049626 w 6239431"/>
              <a:gd name="connsiteY4745" fmla="*/ 993494 h 6477317"/>
              <a:gd name="connsiteX4746" fmla="*/ 1049626 w 6239431"/>
              <a:gd name="connsiteY4746" fmla="*/ 993498 h 6477317"/>
              <a:gd name="connsiteX4747" fmla="*/ 1049560 w 6239431"/>
              <a:gd name="connsiteY4747" fmla="*/ 993565 h 6477317"/>
              <a:gd name="connsiteX4748" fmla="*/ 1046131 w 6239431"/>
              <a:gd name="connsiteY4748" fmla="*/ 994993 h 6477317"/>
              <a:gd name="connsiteX4749" fmla="*/ 1042702 w 6239431"/>
              <a:gd name="connsiteY4749" fmla="*/ 993469 h 6477317"/>
              <a:gd name="connsiteX4750" fmla="*/ 1014698 w 6239431"/>
              <a:gd name="connsiteY4750" fmla="*/ 964892 h 6477317"/>
              <a:gd name="connsiteX4751" fmla="*/ 1014698 w 6239431"/>
              <a:gd name="connsiteY4751" fmla="*/ 964889 h 6477317"/>
              <a:gd name="connsiteX4752" fmla="*/ 1014698 w 6239431"/>
              <a:gd name="connsiteY4752" fmla="*/ 964888 h 6477317"/>
              <a:gd name="connsiteX4753" fmla="*/ 1015336 w 6239431"/>
              <a:gd name="connsiteY4753" fmla="*/ 958183 h 6477317"/>
              <a:gd name="connsiteX4754" fmla="*/ 2505075 w 6239431"/>
              <a:gd name="connsiteY4754" fmla="*/ 952546 h 6477317"/>
              <a:gd name="connsiteX4755" fmla="*/ 2505075 w 6239431"/>
              <a:gd name="connsiteY4755" fmla="*/ 1080752 h 6477317"/>
              <a:gd name="connsiteX4756" fmla="*/ 2550700 w 6239431"/>
              <a:gd name="connsiteY4756" fmla="*/ 1080752 h 6477317"/>
              <a:gd name="connsiteX4757" fmla="*/ 2633567 w 6239431"/>
              <a:gd name="connsiteY4757" fmla="*/ 997884 h 6477317"/>
              <a:gd name="connsiteX4758" fmla="*/ 2633567 w 6239431"/>
              <a:gd name="connsiteY4758" fmla="*/ 952546 h 6477317"/>
              <a:gd name="connsiteX4759" fmla="*/ 3958208 w 6239431"/>
              <a:gd name="connsiteY4759" fmla="*/ 946255 h 6477317"/>
              <a:gd name="connsiteX4760" fmla="*/ 3967733 w 6239431"/>
              <a:gd name="connsiteY4760" fmla="*/ 955780 h 6477317"/>
              <a:gd name="connsiteX4761" fmla="*/ 3967733 w 6239431"/>
              <a:gd name="connsiteY4761" fmla="*/ 1063509 h 6477317"/>
              <a:gd name="connsiteX4762" fmla="*/ 3967733 w 6239431"/>
              <a:gd name="connsiteY4762" fmla="*/ 1063509 h 6477317"/>
              <a:gd name="connsiteX4763" fmla="*/ 3958208 w 6239431"/>
              <a:gd name="connsiteY4763" fmla="*/ 1073034 h 6477317"/>
              <a:gd name="connsiteX4764" fmla="*/ 3948683 w 6239431"/>
              <a:gd name="connsiteY4764" fmla="*/ 1063509 h 6477317"/>
              <a:gd name="connsiteX4765" fmla="*/ 3948683 w 6239431"/>
              <a:gd name="connsiteY4765" fmla="*/ 1063509 h 6477317"/>
              <a:gd name="connsiteX4766" fmla="*/ 3948683 w 6239431"/>
              <a:gd name="connsiteY4766" fmla="*/ 955780 h 6477317"/>
              <a:gd name="connsiteX4767" fmla="*/ 3958208 w 6239431"/>
              <a:gd name="connsiteY4767" fmla="*/ 946255 h 6477317"/>
              <a:gd name="connsiteX4768" fmla="*/ 1286191 w 6239431"/>
              <a:gd name="connsiteY4768" fmla="*/ 932815 h 6477317"/>
              <a:gd name="connsiteX4769" fmla="*/ 1315400 w 6239431"/>
              <a:gd name="connsiteY4769" fmla="*/ 957868 h 6477317"/>
              <a:gd name="connsiteX4770" fmla="*/ 1315400 w 6239431"/>
              <a:gd name="connsiteY4770" fmla="*/ 957868 h 6477317"/>
              <a:gd name="connsiteX4771" fmla="*/ 1290347 w 6239431"/>
              <a:gd name="connsiteY4771" fmla="*/ 987077 h 6477317"/>
              <a:gd name="connsiteX4772" fmla="*/ 1261139 w 6239431"/>
              <a:gd name="connsiteY4772" fmla="*/ 962024 h 6477317"/>
              <a:gd name="connsiteX4773" fmla="*/ 1048826 w 6239431"/>
              <a:gd name="connsiteY4773" fmla="*/ 931864 h 6477317"/>
              <a:gd name="connsiteX4774" fmla="*/ 1048893 w 6239431"/>
              <a:gd name="connsiteY4774" fmla="*/ 931931 h 6477317"/>
              <a:gd name="connsiteX4775" fmla="*/ 1076611 w 6239431"/>
              <a:gd name="connsiteY4775" fmla="*/ 961174 h 6477317"/>
              <a:gd name="connsiteX4776" fmla="*/ 1076677 w 6239431"/>
              <a:gd name="connsiteY4776" fmla="*/ 967775 h 6477317"/>
              <a:gd name="connsiteX4777" fmla="*/ 1076677 w 6239431"/>
              <a:gd name="connsiteY4777" fmla="*/ 967778 h 6477317"/>
              <a:gd name="connsiteX4778" fmla="*/ 1076611 w 6239431"/>
              <a:gd name="connsiteY4778" fmla="*/ 967845 h 6477317"/>
              <a:gd name="connsiteX4779" fmla="*/ 1073277 w 6239431"/>
              <a:gd name="connsiteY4779" fmla="*/ 969369 h 6477317"/>
              <a:gd name="connsiteX4780" fmla="*/ 1069848 w 6239431"/>
              <a:gd name="connsiteY4780" fmla="*/ 967845 h 6477317"/>
              <a:gd name="connsiteX4781" fmla="*/ 1042225 w 6239431"/>
              <a:gd name="connsiteY4781" fmla="*/ 938697 h 6477317"/>
              <a:gd name="connsiteX4782" fmla="*/ 1042197 w 6239431"/>
              <a:gd name="connsiteY4782" fmla="*/ 931962 h 6477317"/>
              <a:gd name="connsiteX4783" fmla="*/ 1042197 w 6239431"/>
              <a:gd name="connsiteY4783" fmla="*/ 931959 h 6477317"/>
              <a:gd name="connsiteX4784" fmla="*/ 1042225 w 6239431"/>
              <a:gd name="connsiteY4784" fmla="*/ 931931 h 6477317"/>
              <a:gd name="connsiteX4785" fmla="*/ 1048826 w 6239431"/>
              <a:gd name="connsiteY4785" fmla="*/ 931864 h 6477317"/>
              <a:gd name="connsiteX4786" fmla="*/ 2481072 w 6239431"/>
              <a:gd name="connsiteY4786" fmla="*/ 928542 h 6477317"/>
              <a:gd name="connsiteX4787" fmla="*/ 2692908 w 6239431"/>
              <a:gd name="connsiteY4787" fmla="*/ 928542 h 6477317"/>
              <a:gd name="connsiteX4788" fmla="*/ 2692908 w 6239431"/>
              <a:gd name="connsiteY4788" fmla="*/ 928542 h 6477317"/>
              <a:gd name="connsiteX4789" fmla="*/ 2692908 w 6239431"/>
              <a:gd name="connsiteY4789" fmla="*/ 1029127 h 6477317"/>
              <a:gd name="connsiteX4790" fmla="*/ 2692908 w 6239431"/>
              <a:gd name="connsiteY4790" fmla="*/ 1029128 h 6477317"/>
              <a:gd name="connsiteX4791" fmla="*/ 2581275 w 6239431"/>
              <a:gd name="connsiteY4791" fmla="*/ 1140761 h 6477317"/>
              <a:gd name="connsiteX4792" fmla="*/ 2481072 w 6239431"/>
              <a:gd name="connsiteY4792" fmla="*/ 1140761 h 6477317"/>
              <a:gd name="connsiteX4793" fmla="*/ 2481072 w 6239431"/>
              <a:gd name="connsiteY4793" fmla="*/ 1140760 h 6477317"/>
              <a:gd name="connsiteX4794" fmla="*/ 2481072 w 6239431"/>
              <a:gd name="connsiteY4794" fmla="*/ 928542 h 6477317"/>
              <a:gd name="connsiteX4795" fmla="*/ 2881979 w 6239431"/>
              <a:gd name="connsiteY4795" fmla="*/ 911587 h 6477317"/>
              <a:gd name="connsiteX4796" fmla="*/ 2891504 w 6239431"/>
              <a:gd name="connsiteY4796" fmla="*/ 911587 h 6477317"/>
              <a:gd name="connsiteX4797" fmla="*/ 2891504 w 6239431"/>
              <a:gd name="connsiteY4797" fmla="*/ 921112 h 6477317"/>
              <a:gd name="connsiteX4798" fmla="*/ 2838831 w 6239431"/>
              <a:gd name="connsiteY4798" fmla="*/ 973787 h 6477317"/>
              <a:gd name="connsiteX4799" fmla="*/ 2723769 w 6239431"/>
              <a:gd name="connsiteY4799" fmla="*/ 973787 h 6477317"/>
              <a:gd name="connsiteX4800" fmla="*/ 2723674 w 6239431"/>
              <a:gd name="connsiteY4800" fmla="*/ 973691 h 6477317"/>
              <a:gd name="connsiteX4801" fmla="*/ 2722083 w 6239431"/>
              <a:gd name="connsiteY4801" fmla="*/ 973691 h 6477317"/>
              <a:gd name="connsiteX4802" fmla="*/ 2716263 w 6239431"/>
              <a:gd name="connsiteY4802" fmla="*/ 966270 h 6477317"/>
              <a:gd name="connsiteX4803" fmla="*/ 2723674 w 6239431"/>
              <a:gd name="connsiteY4803" fmla="*/ 960451 h 6477317"/>
              <a:gd name="connsiteX4804" fmla="*/ 2833211 w 6239431"/>
              <a:gd name="connsiteY4804" fmla="*/ 960451 h 6477317"/>
              <a:gd name="connsiteX4805" fmla="*/ 1070229 w 6239431"/>
              <a:gd name="connsiteY4805" fmla="*/ 905449 h 6477317"/>
              <a:gd name="connsiteX4806" fmla="*/ 1076991 w 6239431"/>
              <a:gd name="connsiteY4806" fmla="*/ 905735 h 6477317"/>
              <a:gd name="connsiteX4807" fmla="*/ 1104328 w 6239431"/>
              <a:gd name="connsiteY4807" fmla="*/ 935265 h 6477317"/>
              <a:gd name="connsiteX4808" fmla="*/ 1104328 w 6239431"/>
              <a:gd name="connsiteY4808" fmla="*/ 935268 h 6477317"/>
              <a:gd name="connsiteX4809" fmla="*/ 1104328 w 6239431"/>
              <a:gd name="connsiteY4809" fmla="*/ 942028 h 6477317"/>
              <a:gd name="connsiteX4810" fmla="*/ 1104328 w 6239431"/>
              <a:gd name="connsiteY4810" fmla="*/ 942032 h 6477317"/>
              <a:gd name="connsiteX4811" fmla="*/ 1100804 w 6239431"/>
              <a:gd name="connsiteY4811" fmla="*/ 943365 h 6477317"/>
              <a:gd name="connsiteX4812" fmla="*/ 1097280 w 6239431"/>
              <a:gd name="connsiteY4812" fmla="*/ 941841 h 6477317"/>
              <a:gd name="connsiteX4813" fmla="*/ 1069943 w 6239431"/>
              <a:gd name="connsiteY4813" fmla="*/ 912216 h 6477317"/>
              <a:gd name="connsiteX4814" fmla="*/ 1069943 w 6239431"/>
              <a:gd name="connsiteY4814" fmla="*/ 912212 h 6477317"/>
              <a:gd name="connsiteX4815" fmla="*/ 1069943 w 6239431"/>
              <a:gd name="connsiteY4815" fmla="*/ 912212 h 6477317"/>
              <a:gd name="connsiteX4816" fmla="*/ 1070229 w 6239431"/>
              <a:gd name="connsiteY4816" fmla="*/ 905449 h 6477317"/>
              <a:gd name="connsiteX4817" fmla="*/ 3859911 w 6239431"/>
              <a:gd name="connsiteY4817" fmla="*/ 900819 h 6477317"/>
              <a:gd name="connsiteX4818" fmla="*/ 3859911 w 6239431"/>
              <a:gd name="connsiteY4818" fmla="*/ 900915 h 6477317"/>
              <a:gd name="connsiteX4819" fmla="*/ 3852672 w 6239431"/>
              <a:gd name="connsiteY4819" fmla="*/ 907964 h 6477317"/>
              <a:gd name="connsiteX4820" fmla="*/ 3852672 w 6239431"/>
              <a:gd name="connsiteY4820" fmla="*/ 908059 h 6477317"/>
              <a:gd name="connsiteX4821" fmla="*/ 3859911 w 6239431"/>
              <a:gd name="connsiteY4821" fmla="*/ 915298 h 6477317"/>
              <a:gd name="connsiteX4822" fmla="*/ 3867150 w 6239431"/>
              <a:gd name="connsiteY4822" fmla="*/ 908059 h 6477317"/>
              <a:gd name="connsiteX4823" fmla="*/ 5050059 w 6239431"/>
              <a:gd name="connsiteY4823" fmla="*/ 895699 h 6477317"/>
              <a:gd name="connsiteX4824" fmla="*/ 5086159 w 6239431"/>
              <a:gd name="connsiteY4824" fmla="*/ 903033 h 6477317"/>
              <a:gd name="connsiteX4825" fmla="*/ 5078729 w 6239431"/>
              <a:gd name="connsiteY4825" fmla="*/ 920654 h 6477317"/>
              <a:gd name="connsiteX4826" fmla="*/ 5050154 w 6239431"/>
              <a:gd name="connsiteY4826" fmla="*/ 914844 h 6477317"/>
              <a:gd name="connsiteX4827" fmla="*/ 4976621 w 6239431"/>
              <a:gd name="connsiteY4827" fmla="*/ 988379 h 6477317"/>
              <a:gd name="connsiteX4828" fmla="*/ 4957571 w 6239431"/>
              <a:gd name="connsiteY4828" fmla="*/ 988379 h 6477317"/>
              <a:gd name="connsiteX4829" fmla="*/ 5050059 w 6239431"/>
              <a:gd name="connsiteY4829" fmla="*/ 895699 h 6477317"/>
              <a:gd name="connsiteX4830" fmla="*/ 2600516 w 6239431"/>
              <a:gd name="connsiteY4830" fmla="*/ 883583 h 6477317"/>
              <a:gd name="connsiteX4831" fmla="*/ 2600516 w 6239431"/>
              <a:gd name="connsiteY4831" fmla="*/ 899013 h 6477317"/>
              <a:gd name="connsiteX4832" fmla="*/ 2686241 w 6239431"/>
              <a:gd name="connsiteY4832" fmla="*/ 899013 h 6477317"/>
              <a:gd name="connsiteX4833" fmla="*/ 2686241 w 6239431"/>
              <a:gd name="connsiteY4833" fmla="*/ 883583 h 6477317"/>
              <a:gd name="connsiteX4834" fmla="*/ 2494407 w 6239431"/>
              <a:gd name="connsiteY4834" fmla="*/ 883582 h 6477317"/>
              <a:gd name="connsiteX4835" fmla="*/ 2494407 w 6239431"/>
              <a:gd name="connsiteY4835" fmla="*/ 899013 h 6477317"/>
              <a:gd name="connsiteX4836" fmla="*/ 2553938 w 6239431"/>
              <a:gd name="connsiteY4836" fmla="*/ 899013 h 6477317"/>
              <a:gd name="connsiteX4837" fmla="*/ 2553938 w 6239431"/>
              <a:gd name="connsiteY4837" fmla="*/ 883582 h 6477317"/>
              <a:gd name="connsiteX4838" fmla="*/ 3859911 w 6239431"/>
              <a:gd name="connsiteY4838" fmla="*/ 881769 h 6477317"/>
              <a:gd name="connsiteX4839" fmla="*/ 3884000 w 6239431"/>
              <a:gd name="connsiteY4839" fmla="*/ 898238 h 6477317"/>
              <a:gd name="connsiteX4840" fmla="*/ 3869436 w 6239431"/>
              <a:gd name="connsiteY4840" fmla="*/ 932444 h 6477317"/>
              <a:gd name="connsiteX4841" fmla="*/ 3869436 w 6239431"/>
              <a:gd name="connsiteY4841" fmla="*/ 1063507 h 6477317"/>
              <a:gd name="connsiteX4842" fmla="*/ 3869436 w 6239431"/>
              <a:gd name="connsiteY4842" fmla="*/ 1063508 h 6477317"/>
              <a:gd name="connsiteX4843" fmla="*/ 3859911 w 6239431"/>
              <a:gd name="connsiteY4843" fmla="*/ 1073033 h 6477317"/>
              <a:gd name="connsiteX4844" fmla="*/ 3850386 w 6239431"/>
              <a:gd name="connsiteY4844" fmla="*/ 1063508 h 6477317"/>
              <a:gd name="connsiteX4845" fmla="*/ 3850386 w 6239431"/>
              <a:gd name="connsiteY4845" fmla="*/ 1063507 h 6477317"/>
              <a:gd name="connsiteX4846" fmla="*/ 3850386 w 6239431"/>
              <a:gd name="connsiteY4846" fmla="*/ 932634 h 6477317"/>
              <a:gd name="connsiteX4847" fmla="*/ 3833432 w 6239431"/>
              <a:gd name="connsiteY4847" fmla="*/ 907868 h 6477317"/>
              <a:gd name="connsiteX4848" fmla="*/ 3833432 w 6239431"/>
              <a:gd name="connsiteY4848" fmla="*/ 907868 h 6477317"/>
              <a:gd name="connsiteX4849" fmla="*/ 3859911 w 6239431"/>
              <a:gd name="connsiteY4849" fmla="*/ 881769 h 6477317"/>
              <a:gd name="connsiteX4850" fmla="*/ 1331239 w 6239431"/>
              <a:gd name="connsiteY4850" fmla="*/ 880293 h 6477317"/>
              <a:gd name="connsiteX4851" fmla="*/ 1360448 w 6239431"/>
              <a:gd name="connsiteY4851" fmla="*/ 905346 h 6477317"/>
              <a:gd name="connsiteX4852" fmla="*/ 1335395 w 6239431"/>
              <a:gd name="connsiteY4852" fmla="*/ 934555 h 6477317"/>
              <a:gd name="connsiteX4853" fmla="*/ 1306187 w 6239431"/>
              <a:gd name="connsiteY4853" fmla="*/ 909502 h 6477317"/>
              <a:gd name="connsiteX4854" fmla="*/ 1098042 w 6239431"/>
              <a:gd name="connsiteY4854" fmla="*/ 879921 h 6477317"/>
              <a:gd name="connsiteX4855" fmla="*/ 1104805 w 6239431"/>
              <a:gd name="connsiteY4855" fmla="*/ 879921 h 6477317"/>
              <a:gd name="connsiteX4856" fmla="*/ 1131760 w 6239431"/>
              <a:gd name="connsiteY4856" fmla="*/ 909737 h 6477317"/>
              <a:gd name="connsiteX4857" fmla="*/ 1131760 w 6239431"/>
              <a:gd name="connsiteY4857" fmla="*/ 909740 h 6477317"/>
              <a:gd name="connsiteX4858" fmla="*/ 1131760 w 6239431"/>
              <a:gd name="connsiteY4858" fmla="*/ 916499 h 6477317"/>
              <a:gd name="connsiteX4859" fmla="*/ 1131760 w 6239431"/>
              <a:gd name="connsiteY4859" fmla="*/ 916502 h 6477317"/>
              <a:gd name="connsiteX4860" fmla="*/ 1128617 w 6239431"/>
              <a:gd name="connsiteY4860" fmla="*/ 918026 h 6477317"/>
              <a:gd name="connsiteX4861" fmla="*/ 1124998 w 6239431"/>
              <a:gd name="connsiteY4861" fmla="*/ 916502 h 6477317"/>
              <a:gd name="connsiteX4862" fmla="*/ 1098042 w 6239431"/>
              <a:gd name="connsiteY4862" fmla="*/ 886687 h 6477317"/>
              <a:gd name="connsiteX4863" fmla="*/ 1098042 w 6239431"/>
              <a:gd name="connsiteY4863" fmla="*/ 886684 h 6477317"/>
              <a:gd name="connsiteX4864" fmla="*/ 1098042 w 6239431"/>
              <a:gd name="connsiteY4864" fmla="*/ 879924 h 6477317"/>
              <a:gd name="connsiteX4865" fmla="*/ 3956494 w 6239431"/>
              <a:gd name="connsiteY4865" fmla="*/ 877674 h 6477317"/>
              <a:gd name="connsiteX4866" fmla="*/ 3949350 w 6239431"/>
              <a:gd name="connsiteY4866" fmla="*/ 885008 h 6477317"/>
              <a:gd name="connsiteX4867" fmla="*/ 3956685 w 6239431"/>
              <a:gd name="connsiteY4867" fmla="*/ 892152 h 6477317"/>
              <a:gd name="connsiteX4868" fmla="*/ 3963828 w 6239431"/>
              <a:gd name="connsiteY4868" fmla="*/ 884913 h 6477317"/>
              <a:gd name="connsiteX4869" fmla="*/ 3963828 w 6239431"/>
              <a:gd name="connsiteY4869" fmla="*/ 884818 h 6477317"/>
              <a:gd name="connsiteX4870" fmla="*/ 3956494 w 6239431"/>
              <a:gd name="connsiteY4870" fmla="*/ 877674 h 6477317"/>
              <a:gd name="connsiteX4871" fmla="*/ 5050251 w 6239431"/>
              <a:gd name="connsiteY4871" fmla="*/ 873315 h 6477317"/>
              <a:gd name="connsiteX4872" fmla="*/ 4935188 w 6239431"/>
              <a:gd name="connsiteY4872" fmla="*/ 988381 h 6477317"/>
              <a:gd name="connsiteX4873" fmla="*/ 5050251 w 6239431"/>
              <a:gd name="connsiteY4873" fmla="*/ 1103445 h 6477317"/>
              <a:gd name="connsiteX4874" fmla="*/ 5165312 w 6239431"/>
              <a:gd name="connsiteY4874" fmla="*/ 988381 h 6477317"/>
              <a:gd name="connsiteX4875" fmla="*/ 5050251 w 6239431"/>
              <a:gd name="connsiteY4875" fmla="*/ 873315 h 6477317"/>
              <a:gd name="connsiteX4876" fmla="*/ 2586990 w 6239431"/>
              <a:gd name="connsiteY4876" fmla="*/ 870057 h 6477317"/>
              <a:gd name="connsiteX4877" fmla="*/ 2699480 w 6239431"/>
              <a:gd name="connsiteY4877" fmla="*/ 870057 h 6477317"/>
              <a:gd name="connsiteX4878" fmla="*/ 2699480 w 6239431"/>
              <a:gd name="connsiteY4878" fmla="*/ 870057 h 6477317"/>
              <a:gd name="connsiteX4879" fmla="*/ 2699480 w 6239431"/>
              <a:gd name="connsiteY4879" fmla="*/ 912157 h 6477317"/>
              <a:gd name="connsiteX4880" fmla="*/ 2699480 w 6239431"/>
              <a:gd name="connsiteY4880" fmla="*/ 912158 h 6477317"/>
              <a:gd name="connsiteX4881" fmla="*/ 2586990 w 6239431"/>
              <a:gd name="connsiteY4881" fmla="*/ 912158 h 6477317"/>
              <a:gd name="connsiteX4882" fmla="*/ 2586990 w 6239431"/>
              <a:gd name="connsiteY4882" fmla="*/ 912157 h 6477317"/>
              <a:gd name="connsiteX4883" fmla="*/ 2586990 w 6239431"/>
              <a:gd name="connsiteY4883" fmla="*/ 870057 h 6477317"/>
              <a:gd name="connsiteX4884" fmla="*/ 2481072 w 6239431"/>
              <a:gd name="connsiteY4884" fmla="*/ 870057 h 6477317"/>
              <a:gd name="connsiteX4885" fmla="*/ 2566797 w 6239431"/>
              <a:gd name="connsiteY4885" fmla="*/ 870057 h 6477317"/>
              <a:gd name="connsiteX4886" fmla="*/ 2566797 w 6239431"/>
              <a:gd name="connsiteY4886" fmla="*/ 912157 h 6477317"/>
              <a:gd name="connsiteX4887" fmla="*/ 2481072 w 6239431"/>
              <a:gd name="connsiteY4887" fmla="*/ 912157 h 6477317"/>
              <a:gd name="connsiteX4888" fmla="*/ 5050250 w 6239431"/>
              <a:gd name="connsiteY4888" fmla="*/ 857401 h 6477317"/>
              <a:gd name="connsiteX4889" fmla="*/ 5050250 w 6239431"/>
              <a:gd name="connsiteY4889" fmla="*/ 869505 h 6477317"/>
              <a:gd name="connsiteX4890" fmla="*/ 5050251 w 6239431"/>
              <a:gd name="connsiteY4890" fmla="*/ 869505 h 6477317"/>
              <a:gd name="connsiteX4891" fmla="*/ 5159780 w 6239431"/>
              <a:gd name="connsiteY4891" fmla="*/ 942107 h 6477317"/>
              <a:gd name="connsiteX4892" fmla="*/ 5169122 w 6239431"/>
              <a:gd name="connsiteY4892" fmla="*/ 988380 h 6477317"/>
              <a:gd name="connsiteX4893" fmla="*/ 5181219 w 6239431"/>
              <a:gd name="connsiteY4893" fmla="*/ 988380 h 6477317"/>
              <a:gd name="connsiteX4894" fmla="*/ 5050250 w 6239431"/>
              <a:gd name="connsiteY4894" fmla="*/ 1118874 h 6477317"/>
              <a:gd name="connsiteX4895" fmla="*/ 5050250 w 6239431"/>
              <a:gd name="connsiteY4895" fmla="*/ 1119255 h 6477317"/>
              <a:gd name="connsiteX4896" fmla="*/ 4922863 w 6239431"/>
              <a:gd name="connsiteY4896" fmla="*/ 991866 h 6477317"/>
              <a:gd name="connsiteX4897" fmla="*/ 5050250 w 6239431"/>
              <a:gd name="connsiteY4897" fmla="*/ 857401 h 6477317"/>
              <a:gd name="connsiteX4898" fmla="*/ 1126522 w 6239431"/>
              <a:gd name="connsiteY4898" fmla="*/ 854664 h 6477317"/>
              <a:gd name="connsiteX4899" fmla="*/ 1133284 w 6239431"/>
              <a:gd name="connsiteY4899" fmla="*/ 855140 h 6477317"/>
              <a:gd name="connsiteX4900" fmla="*/ 1159859 w 6239431"/>
              <a:gd name="connsiteY4900" fmla="*/ 885255 h 6477317"/>
              <a:gd name="connsiteX4901" fmla="*/ 1159859 w 6239431"/>
              <a:gd name="connsiteY4901" fmla="*/ 885258 h 6477317"/>
              <a:gd name="connsiteX4902" fmla="*/ 1159859 w 6239431"/>
              <a:gd name="connsiteY4902" fmla="*/ 885258 h 6477317"/>
              <a:gd name="connsiteX4903" fmla="*/ 1159383 w 6239431"/>
              <a:gd name="connsiteY4903" fmla="*/ 892022 h 6477317"/>
              <a:gd name="connsiteX4904" fmla="*/ 1156621 w 6239431"/>
              <a:gd name="connsiteY4904" fmla="*/ 893165 h 6477317"/>
              <a:gd name="connsiteX4905" fmla="*/ 1153096 w 6239431"/>
              <a:gd name="connsiteY4905" fmla="*/ 891546 h 6477317"/>
              <a:gd name="connsiteX4906" fmla="*/ 1126522 w 6239431"/>
              <a:gd name="connsiteY4906" fmla="*/ 861445 h 6477317"/>
              <a:gd name="connsiteX4907" fmla="*/ 1126493 w 6239431"/>
              <a:gd name="connsiteY4907" fmla="*/ 854696 h 6477317"/>
              <a:gd name="connsiteX4908" fmla="*/ 1126493 w 6239431"/>
              <a:gd name="connsiteY4908" fmla="*/ 854693 h 6477317"/>
              <a:gd name="connsiteX4909" fmla="*/ 1126522 w 6239431"/>
              <a:gd name="connsiteY4909" fmla="*/ 854664 h 6477317"/>
              <a:gd name="connsiteX4910" fmla="*/ 1155191 w 6239431"/>
              <a:gd name="connsiteY4910" fmla="*/ 829614 h 6477317"/>
              <a:gd name="connsiteX4911" fmla="*/ 1161954 w 6239431"/>
              <a:gd name="connsiteY4911" fmla="*/ 829614 h 6477317"/>
              <a:gd name="connsiteX4912" fmla="*/ 1188148 w 6239431"/>
              <a:gd name="connsiteY4912" fmla="*/ 860108 h 6477317"/>
              <a:gd name="connsiteX4913" fmla="*/ 1188214 w 6239431"/>
              <a:gd name="connsiteY4913" fmla="*/ 866709 h 6477317"/>
              <a:gd name="connsiteX4914" fmla="*/ 1188214 w 6239431"/>
              <a:gd name="connsiteY4914" fmla="*/ 866712 h 6477317"/>
              <a:gd name="connsiteX4915" fmla="*/ 1188148 w 6239431"/>
              <a:gd name="connsiteY4915" fmla="*/ 866779 h 6477317"/>
              <a:gd name="connsiteX4916" fmla="*/ 1185004 w 6239431"/>
              <a:gd name="connsiteY4916" fmla="*/ 868398 h 6477317"/>
              <a:gd name="connsiteX4917" fmla="*/ 1181385 w 6239431"/>
              <a:gd name="connsiteY4917" fmla="*/ 866779 h 6477317"/>
              <a:gd name="connsiteX4918" fmla="*/ 1155191 w 6239431"/>
              <a:gd name="connsiteY4918" fmla="*/ 836284 h 6477317"/>
              <a:gd name="connsiteX4919" fmla="*/ 1155125 w 6239431"/>
              <a:gd name="connsiteY4919" fmla="*/ 829683 h 6477317"/>
              <a:gd name="connsiteX4920" fmla="*/ 1155125 w 6239431"/>
              <a:gd name="connsiteY4920" fmla="*/ 829681 h 6477317"/>
              <a:gd name="connsiteX4921" fmla="*/ 1155191 w 6239431"/>
              <a:gd name="connsiteY4921" fmla="*/ 829614 h 6477317"/>
              <a:gd name="connsiteX4922" fmla="*/ 1190691 w 6239431"/>
              <a:gd name="connsiteY4922" fmla="*/ 804688 h 6477317"/>
              <a:gd name="connsiteX4923" fmla="*/ 1191386 w 6239431"/>
              <a:gd name="connsiteY4923" fmla="*/ 805517 h 6477317"/>
              <a:gd name="connsiteX4924" fmla="*/ 1217294 w 6239431"/>
              <a:gd name="connsiteY4924" fmla="*/ 836282 h 6477317"/>
              <a:gd name="connsiteX4925" fmla="*/ 1217294 w 6239431"/>
              <a:gd name="connsiteY4925" fmla="*/ 836284 h 6477317"/>
              <a:gd name="connsiteX4926" fmla="*/ 1217294 w 6239431"/>
              <a:gd name="connsiteY4926" fmla="*/ 836284 h 6477317"/>
              <a:gd name="connsiteX4927" fmla="*/ 1216685 w 6239431"/>
              <a:gd name="connsiteY4927" fmla="*/ 842990 h 6477317"/>
              <a:gd name="connsiteX4928" fmla="*/ 1213675 w 6239431"/>
              <a:gd name="connsiteY4928" fmla="*/ 844095 h 6477317"/>
              <a:gd name="connsiteX4929" fmla="*/ 1210055 w 6239431"/>
              <a:gd name="connsiteY4929" fmla="*/ 842380 h 6477317"/>
              <a:gd name="connsiteX4930" fmla="*/ 1184147 w 6239431"/>
              <a:gd name="connsiteY4930" fmla="*/ 811615 h 6477317"/>
              <a:gd name="connsiteX4931" fmla="*/ 1184075 w 6239431"/>
              <a:gd name="connsiteY4931" fmla="*/ 809076 h 6477317"/>
              <a:gd name="connsiteX4932" fmla="*/ 1183957 w 6239431"/>
              <a:gd name="connsiteY4932" fmla="*/ 804878 h 6477317"/>
              <a:gd name="connsiteX4933" fmla="*/ 1190691 w 6239431"/>
              <a:gd name="connsiteY4933" fmla="*/ 804688 h 6477317"/>
              <a:gd name="connsiteX4934" fmla="*/ 3908717 w 6239431"/>
              <a:gd name="connsiteY4934" fmla="*/ 800482 h 6477317"/>
              <a:gd name="connsiteX4935" fmla="*/ 3931539 w 6239431"/>
              <a:gd name="connsiteY4935" fmla="*/ 823380 h 6477317"/>
              <a:gd name="connsiteX4936" fmla="*/ 3918681 w 6239431"/>
              <a:gd name="connsiteY4936" fmla="*/ 843763 h 6477317"/>
              <a:gd name="connsiteX4937" fmla="*/ 3918681 w 6239431"/>
              <a:gd name="connsiteY4937" fmla="*/ 1063413 h 6477317"/>
              <a:gd name="connsiteX4938" fmla="*/ 3909156 w 6239431"/>
              <a:gd name="connsiteY4938" fmla="*/ 1072938 h 6477317"/>
              <a:gd name="connsiteX4939" fmla="*/ 3899631 w 6239431"/>
              <a:gd name="connsiteY4939" fmla="*/ 1063413 h 6477317"/>
              <a:gd name="connsiteX4940" fmla="*/ 3899631 w 6239431"/>
              <a:gd name="connsiteY4940" fmla="*/ 844335 h 6477317"/>
              <a:gd name="connsiteX4941" fmla="*/ 3885819 w 6239431"/>
              <a:gd name="connsiteY4941" fmla="*/ 823304 h 6477317"/>
              <a:gd name="connsiteX4942" fmla="*/ 3908717 w 6239431"/>
              <a:gd name="connsiteY4942" fmla="*/ 800482 h 6477317"/>
              <a:gd name="connsiteX4943" fmla="*/ 1214056 w 6239431"/>
              <a:gd name="connsiteY4943" fmla="*/ 780656 h 6477317"/>
              <a:gd name="connsiteX4944" fmla="*/ 1220762 w 6239431"/>
              <a:gd name="connsiteY4944" fmla="*/ 781256 h 6477317"/>
              <a:gd name="connsiteX4945" fmla="*/ 1220819 w 6239431"/>
              <a:gd name="connsiteY4945" fmla="*/ 781323 h 6477317"/>
              <a:gd name="connsiteX4946" fmla="*/ 1246251 w 6239431"/>
              <a:gd name="connsiteY4946" fmla="*/ 812374 h 6477317"/>
              <a:gd name="connsiteX4947" fmla="*/ 1246251 w 6239431"/>
              <a:gd name="connsiteY4947" fmla="*/ 812376 h 6477317"/>
              <a:gd name="connsiteX4948" fmla="*/ 1246251 w 6239431"/>
              <a:gd name="connsiteY4948" fmla="*/ 812377 h 6477317"/>
              <a:gd name="connsiteX4949" fmla="*/ 1245765 w 6239431"/>
              <a:gd name="connsiteY4949" fmla="*/ 818958 h 6477317"/>
              <a:gd name="connsiteX4950" fmla="*/ 1242631 w 6239431"/>
              <a:gd name="connsiteY4950" fmla="*/ 820092 h 6477317"/>
              <a:gd name="connsiteX4951" fmla="*/ 1238916 w 6239431"/>
              <a:gd name="connsiteY4951" fmla="*/ 818377 h 6477317"/>
              <a:gd name="connsiteX4952" fmla="*/ 1213389 w 6239431"/>
              <a:gd name="connsiteY4952" fmla="*/ 787327 h 6477317"/>
              <a:gd name="connsiteX4953" fmla="*/ 1213389 w 6239431"/>
              <a:gd name="connsiteY4953" fmla="*/ 787325 h 6477317"/>
              <a:gd name="connsiteX4954" fmla="*/ 1213389 w 6239431"/>
              <a:gd name="connsiteY4954" fmla="*/ 787324 h 6477317"/>
              <a:gd name="connsiteX4955" fmla="*/ 1214056 w 6239431"/>
              <a:gd name="connsiteY4955" fmla="*/ 780656 h 6477317"/>
              <a:gd name="connsiteX4956" fmla="*/ 4007262 w 6239431"/>
              <a:gd name="connsiteY4956" fmla="*/ 763753 h 6477317"/>
              <a:gd name="connsiteX4957" fmla="*/ 4016787 w 6239431"/>
              <a:gd name="connsiteY4957" fmla="*/ 773278 h 6477317"/>
              <a:gd name="connsiteX4958" fmla="*/ 4016787 w 6239431"/>
              <a:gd name="connsiteY4958" fmla="*/ 1063509 h 6477317"/>
              <a:gd name="connsiteX4959" fmla="*/ 4007262 w 6239431"/>
              <a:gd name="connsiteY4959" fmla="*/ 1073034 h 6477317"/>
              <a:gd name="connsiteX4960" fmla="*/ 3997737 w 6239431"/>
              <a:gd name="connsiteY4960" fmla="*/ 1063509 h 6477317"/>
              <a:gd name="connsiteX4961" fmla="*/ 3997737 w 6239431"/>
              <a:gd name="connsiteY4961" fmla="*/ 773278 h 6477317"/>
              <a:gd name="connsiteX4962" fmla="*/ 4007262 w 6239431"/>
              <a:gd name="connsiteY4962" fmla="*/ 763753 h 6477317"/>
              <a:gd name="connsiteX4963" fmla="*/ 3958208 w 6239431"/>
              <a:gd name="connsiteY4963" fmla="*/ 763753 h 6477317"/>
              <a:gd name="connsiteX4964" fmla="*/ 3967733 w 6239431"/>
              <a:gd name="connsiteY4964" fmla="*/ 773278 h 6477317"/>
              <a:gd name="connsiteX4965" fmla="*/ 3967733 w 6239431"/>
              <a:gd name="connsiteY4965" fmla="*/ 773278 h 6477317"/>
              <a:gd name="connsiteX4966" fmla="*/ 3967733 w 6239431"/>
              <a:gd name="connsiteY4966" fmla="*/ 861100 h 6477317"/>
              <a:gd name="connsiteX4967" fmla="*/ 3981669 w 6239431"/>
              <a:gd name="connsiteY4967" fmla="*/ 876816 h 6477317"/>
              <a:gd name="connsiteX4968" fmla="*/ 3964809 w 6239431"/>
              <a:gd name="connsiteY4968" fmla="*/ 909803 h 6477317"/>
              <a:gd name="connsiteX4969" fmla="*/ 3931824 w 6239431"/>
              <a:gd name="connsiteY4969" fmla="*/ 892943 h 6477317"/>
              <a:gd name="connsiteX4970" fmla="*/ 3931824 w 6239431"/>
              <a:gd name="connsiteY4970" fmla="*/ 892942 h 6477317"/>
              <a:gd name="connsiteX4971" fmla="*/ 3948683 w 6239431"/>
              <a:gd name="connsiteY4971" fmla="*/ 859957 h 6477317"/>
              <a:gd name="connsiteX4972" fmla="*/ 3948683 w 6239431"/>
              <a:gd name="connsiteY4972" fmla="*/ 773278 h 6477317"/>
              <a:gd name="connsiteX4973" fmla="*/ 3948683 w 6239431"/>
              <a:gd name="connsiteY4973" fmla="*/ 773278 h 6477317"/>
              <a:gd name="connsiteX4974" fmla="*/ 3958208 w 6239431"/>
              <a:gd name="connsiteY4974" fmla="*/ 763753 h 6477317"/>
              <a:gd name="connsiteX4975" fmla="*/ 2025491 w 6239431"/>
              <a:gd name="connsiteY4975" fmla="*/ 754473 h 6477317"/>
              <a:gd name="connsiteX4976" fmla="*/ 2025491 w 6239431"/>
              <a:gd name="connsiteY4976" fmla="*/ 754759 h 6477317"/>
              <a:gd name="connsiteX4977" fmla="*/ 2025435 w 6239431"/>
              <a:gd name="connsiteY4977" fmla="*/ 754653 h 6477317"/>
              <a:gd name="connsiteX4978" fmla="*/ 2301049 w 6239431"/>
              <a:gd name="connsiteY4978" fmla="*/ 739947 h 6477317"/>
              <a:gd name="connsiteX4979" fmla="*/ 2290857 w 6239431"/>
              <a:gd name="connsiteY4979" fmla="*/ 750138 h 6477317"/>
              <a:gd name="connsiteX4980" fmla="*/ 2301049 w 6239431"/>
              <a:gd name="connsiteY4980" fmla="*/ 760330 h 6477317"/>
              <a:gd name="connsiteX4981" fmla="*/ 2311241 w 6239431"/>
              <a:gd name="connsiteY4981" fmla="*/ 750138 h 6477317"/>
              <a:gd name="connsiteX4982" fmla="*/ 2301049 w 6239431"/>
              <a:gd name="connsiteY4982" fmla="*/ 739947 h 6477317"/>
              <a:gd name="connsiteX4983" fmla="*/ 1949101 w 6239431"/>
              <a:gd name="connsiteY4983" fmla="*/ 734851 h 6477317"/>
              <a:gd name="connsiteX4984" fmla="*/ 1956816 w 6239431"/>
              <a:gd name="connsiteY4984" fmla="*/ 737232 h 6477317"/>
              <a:gd name="connsiteX4985" fmla="*/ 2021681 w 6239431"/>
              <a:gd name="connsiteY4985" fmla="*/ 859835 h 6477317"/>
              <a:gd name="connsiteX4986" fmla="*/ 2040731 w 6239431"/>
              <a:gd name="connsiteY4986" fmla="*/ 849531 h 6477317"/>
              <a:gd name="connsiteX4987" fmla="*/ 2235898 w 6239431"/>
              <a:gd name="connsiteY4987" fmla="*/ 1217033 h 6477317"/>
              <a:gd name="connsiteX4988" fmla="*/ 2235898 w 6239431"/>
              <a:gd name="connsiteY4988" fmla="*/ 1217033 h 6477317"/>
              <a:gd name="connsiteX4989" fmla="*/ 2216848 w 6239431"/>
              <a:gd name="connsiteY4989" fmla="*/ 1227320 h 6477317"/>
              <a:gd name="connsiteX4990" fmla="*/ 2356961 w 6239431"/>
              <a:gd name="connsiteY4990" fmla="*/ 1493245 h 6477317"/>
              <a:gd name="connsiteX4991" fmla="*/ 2354237 w 6239431"/>
              <a:gd name="connsiteY4991" fmla="*/ 1500855 h 6477317"/>
              <a:gd name="connsiteX4992" fmla="*/ 2346865 w 6239431"/>
              <a:gd name="connsiteY4992" fmla="*/ 1498580 h 6477317"/>
              <a:gd name="connsiteX4993" fmla="*/ 2346865 w 6239431"/>
              <a:gd name="connsiteY4993" fmla="*/ 1498579 h 6477317"/>
              <a:gd name="connsiteX4994" fmla="*/ 2346865 w 6239431"/>
              <a:gd name="connsiteY4994" fmla="*/ 1498102 h 6477317"/>
              <a:gd name="connsiteX4995" fmla="*/ 1946815 w 6239431"/>
              <a:gd name="connsiteY4995" fmla="*/ 742566 h 6477317"/>
              <a:gd name="connsiteX4996" fmla="*/ 1946815 w 6239431"/>
              <a:gd name="connsiteY4996" fmla="*/ 742566 h 6477317"/>
              <a:gd name="connsiteX4997" fmla="*/ 1949101 w 6239431"/>
              <a:gd name="connsiteY4997" fmla="*/ 734851 h 6477317"/>
              <a:gd name="connsiteX4998" fmla="*/ 2301049 w 6239431"/>
              <a:gd name="connsiteY4998" fmla="*/ 732613 h 6477317"/>
              <a:gd name="connsiteX4999" fmla="*/ 2318670 w 6239431"/>
              <a:gd name="connsiteY4999" fmla="*/ 750044 h 6477317"/>
              <a:gd name="connsiteX5000" fmla="*/ 2301239 w 6239431"/>
              <a:gd name="connsiteY5000" fmla="*/ 767665 h 6477317"/>
              <a:gd name="connsiteX5001" fmla="*/ 2283618 w 6239431"/>
              <a:gd name="connsiteY5001" fmla="*/ 750234 h 6477317"/>
              <a:gd name="connsiteX5002" fmla="*/ 2283618 w 6239431"/>
              <a:gd name="connsiteY5002" fmla="*/ 750138 h 6477317"/>
              <a:gd name="connsiteX5003" fmla="*/ 2301049 w 6239431"/>
              <a:gd name="connsiteY5003" fmla="*/ 732613 h 6477317"/>
              <a:gd name="connsiteX5004" fmla="*/ 4259675 w 6239431"/>
              <a:gd name="connsiteY5004" fmla="*/ 715376 h 6477317"/>
              <a:gd name="connsiteX5005" fmla="*/ 4327778 w 6239431"/>
              <a:gd name="connsiteY5005" fmla="*/ 715376 h 6477317"/>
              <a:gd name="connsiteX5006" fmla="*/ 4342256 w 6239431"/>
              <a:gd name="connsiteY5006" fmla="*/ 723758 h 6477317"/>
              <a:gd name="connsiteX5007" fmla="*/ 4359116 w 6239431"/>
              <a:gd name="connsiteY5007" fmla="*/ 754143 h 6477317"/>
              <a:gd name="connsiteX5008" fmla="*/ 4360354 w 6239431"/>
              <a:gd name="connsiteY5008" fmla="*/ 754143 h 6477317"/>
              <a:gd name="connsiteX5009" fmla="*/ 4372165 w 6239431"/>
              <a:gd name="connsiteY5009" fmla="*/ 765953 h 6477317"/>
              <a:gd name="connsiteX5010" fmla="*/ 4360354 w 6239431"/>
              <a:gd name="connsiteY5010" fmla="*/ 777765 h 6477317"/>
              <a:gd name="connsiteX5011" fmla="*/ 4348543 w 6239431"/>
              <a:gd name="connsiteY5011" fmla="*/ 765953 h 6477317"/>
              <a:gd name="connsiteX5012" fmla="*/ 4351686 w 6239431"/>
              <a:gd name="connsiteY5012" fmla="*/ 757953 h 6477317"/>
              <a:gd name="connsiteX5013" fmla="*/ 4335113 w 6239431"/>
              <a:gd name="connsiteY5013" fmla="*/ 727853 h 6477317"/>
              <a:gd name="connsiteX5014" fmla="*/ 4327874 w 6239431"/>
              <a:gd name="connsiteY5014" fmla="*/ 723758 h 6477317"/>
              <a:gd name="connsiteX5015" fmla="*/ 4259770 w 6239431"/>
              <a:gd name="connsiteY5015" fmla="*/ 723758 h 6477317"/>
              <a:gd name="connsiteX5016" fmla="*/ 4252436 w 6239431"/>
              <a:gd name="connsiteY5016" fmla="*/ 727853 h 6477317"/>
              <a:gd name="connsiteX5017" fmla="*/ 4218431 w 6239431"/>
              <a:gd name="connsiteY5017" fmla="*/ 786909 h 6477317"/>
              <a:gd name="connsiteX5018" fmla="*/ 4218431 w 6239431"/>
              <a:gd name="connsiteY5018" fmla="*/ 795291 h 6477317"/>
              <a:gd name="connsiteX5019" fmla="*/ 4269009 w 6239431"/>
              <a:gd name="connsiteY5019" fmla="*/ 882640 h 6477317"/>
              <a:gd name="connsiteX5020" fmla="*/ 4267485 w 6239431"/>
              <a:gd name="connsiteY5020" fmla="*/ 888354 h 6477317"/>
              <a:gd name="connsiteX5021" fmla="*/ 4261980 w 6239431"/>
              <a:gd name="connsiteY5021" fmla="*/ 887040 h 6477317"/>
              <a:gd name="connsiteX5022" fmla="*/ 4261865 w 6239431"/>
              <a:gd name="connsiteY5022" fmla="*/ 886830 h 6477317"/>
              <a:gd name="connsiteX5023" fmla="*/ 4211288 w 6239431"/>
              <a:gd name="connsiteY5023" fmla="*/ 799482 h 6477317"/>
              <a:gd name="connsiteX5024" fmla="*/ 4211288 w 6239431"/>
              <a:gd name="connsiteY5024" fmla="*/ 782813 h 6477317"/>
              <a:gd name="connsiteX5025" fmla="*/ 4245197 w 6239431"/>
              <a:gd name="connsiteY5025" fmla="*/ 723758 h 6477317"/>
              <a:gd name="connsiteX5026" fmla="*/ 4259675 w 6239431"/>
              <a:gd name="connsiteY5026" fmla="*/ 715376 h 6477317"/>
              <a:gd name="connsiteX5027" fmla="*/ 1614868 w 6239431"/>
              <a:gd name="connsiteY5027" fmla="*/ 695948 h 6477317"/>
              <a:gd name="connsiteX5028" fmla="*/ 1628013 w 6239431"/>
              <a:gd name="connsiteY5028" fmla="*/ 695948 h 6477317"/>
              <a:gd name="connsiteX5029" fmla="*/ 1642015 w 6239431"/>
              <a:gd name="connsiteY5029" fmla="*/ 703949 h 6477317"/>
              <a:gd name="connsiteX5030" fmla="*/ 1648587 w 6239431"/>
              <a:gd name="connsiteY5030" fmla="*/ 715379 h 6477317"/>
              <a:gd name="connsiteX5031" fmla="*/ 1648587 w 6239431"/>
              <a:gd name="connsiteY5031" fmla="*/ 731476 h 6477317"/>
              <a:gd name="connsiteX5032" fmla="*/ 1640681 w 6239431"/>
              <a:gd name="connsiteY5032" fmla="*/ 745287 h 6477317"/>
              <a:gd name="connsiteX5033" fmla="*/ 1640681 w 6239431"/>
              <a:gd name="connsiteY5033" fmla="*/ 801865 h 6477317"/>
              <a:gd name="connsiteX5034" fmla="*/ 1729930 w 6239431"/>
              <a:gd name="connsiteY5034" fmla="*/ 956559 h 6477317"/>
              <a:gd name="connsiteX5035" fmla="*/ 1778984 w 6239431"/>
              <a:gd name="connsiteY5035" fmla="*/ 985135 h 6477317"/>
              <a:gd name="connsiteX5036" fmla="*/ 1794034 w 6239431"/>
              <a:gd name="connsiteY5036" fmla="*/ 985135 h 6477317"/>
              <a:gd name="connsiteX5037" fmla="*/ 1807940 w 6239431"/>
              <a:gd name="connsiteY5037" fmla="*/ 993136 h 6477317"/>
              <a:gd name="connsiteX5038" fmla="*/ 1814608 w 6239431"/>
              <a:gd name="connsiteY5038" fmla="*/ 1004566 h 6477317"/>
              <a:gd name="connsiteX5039" fmla="*/ 1814608 w 6239431"/>
              <a:gd name="connsiteY5039" fmla="*/ 1020663 h 6477317"/>
              <a:gd name="connsiteX5040" fmla="*/ 1807940 w 6239431"/>
              <a:gd name="connsiteY5040" fmla="*/ 1032094 h 6477317"/>
              <a:gd name="connsiteX5041" fmla="*/ 1794034 w 6239431"/>
              <a:gd name="connsiteY5041" fmla="*/ 1040190 h 6477317"/>
              <a:gd name="connsiteX5042" fmla="*/ 1780794 w 6239431"/>
              <a:gd name="connsiteY5042" fmla="*/ 1040190 h 6477317"/>
              <a:gd name="connsiteX5043" fmla="*/ 1766887 w 6239431"/>
              <a:gd name="connsiteY5043" fmla="*/ 1032094 h 6477317"/>
              <a:gd name="connsiteX5044" fmla="*/ 1759934 w 6239431"/>
              <a:gd name="connsiteY5044" fmla="*/ 1020092 h 6477317"/>
              <a:gd name="connsiteX5045" fmla="*/ 1710880 w 6239431"/>
              <a:gd name="connsiteY5045" fmla="*/ 991517 h 6477317"/>
              <a:gd name="connsiteX5046" fmla="*/ 1531048 w 6239431"/>
              <a:gd name="connsiteY5046" fmla="*/ 991517 h 6477317"/>
              <a:gd name="connsiteX5047" fmla="*/ 1482090 w 6239431"/>
              <a:gd name="connsiteY5047" fmla="*/ 1020092 h 6477317"/>
              <a:gd name="connsiteX5048" fmla="*/ 1475136 w 6239431"/>
              <a:gd name="connsiteY5048" fmla="*/ 1032094 h 6477317"/>
              <a:gd name="connsiteX5049" fmla="*/ 1461135 w 6239431"/>
              <a:gd name="connsiteY5049" fmla="*/ 1040000 h 6477317"/>
              <a:gd name="connsiteX5050" fmla="*/ 1447990 w 6239431"/>
              <a:gd name="connsiteY5050" fmla="*/ 1040000 h 6477317"/>
              <a:gd name="connsiteX5051" fmla="*/ 1433989 w 6239431"/>
              <a:gd name="connsiteY5051" fmla="*/ 1031904 h 6477317"/>
              <a:gd name="connsiteX5052" fmla="*/ 1427416 w 6239431"/>
              <a:gd name="connsiteY5052" fmla="*/ 1020473 h 6477317"/>
              <a:gd name="connsiteX5053" fmla="*/ 1427416 w 6239431"/>
              <a:gd name="connsiteY5053" fmla="*/ 1004375 h 6477317"/>
              <a:gd name="connsiteX5054" fmla="*/ 1433989 w 6239431"/>
              <a:gd name="connsiteY5054" fmla="*/ 992945 h 6477317"/>
              <a:gd name="connsiteX5055" fmla="*/ 1447990 w 6239431"/>
              <a:gd name="connsiteY5055" fmla="*/ 984944 h 6477317"/>
              <a:gd name="connsiteX5056" fmla="*/ 1472279 w 6239431"/>
              <a:gd name="connsiteY5056" fmla="*/ 984944 h 6477317"/>
              <a:gd name="connsiteX5057" fmla="*/ 1507426 w 6239431"/>
              <a:gd name="connsiteY5057" fmla="*/ 964655 h 6477317"/>
              <a:gd name="connsiteX5058" fmla="*/ 1601819 w 6239431"/>
              <a:gd name="connsiteY5058" fmla="*/ 801103 h 6477317"/>
              <a:gd name="connsiteX5059" fmla="*/ 1601819 w 6239431"/>
              <a:gd name="connsiteY5059" fmla="*/ 744525 h 6477317"/>
              <a:gd name="connsiteX5060" fmla="*/ 1594294 w 6239431"/>
              <a:gd name="connsiteY5060" fmla="*/ 731476 h 6477317"/>
              <a:gd name="connsiteX5061" fmla="*/ 1594294 w 6239431"/>
              <a:gd name="connsiteY5061" fmla="*/ 715379 h 6477317"/>
              <a:gd name="connsiteX5062" fmla="*/ 1600962 w 6239431"/>
              <a:gd name="connsiteY5062" fmla="*/ 703949 h 6477317"/>
              <a:gd name="connsiteX5063" fmla="*/ 1614868 w 6239431"/>
              <a:gd name="connsiteY5063" fmla="*/ 695948 h 6477317"/>
              <a:gd name="connsiteX5064" fmla="*/ 4998044 w 6239431"/>
              <a:gd name="connsiteY5064" fmla="*/ 685387 h 6477317"/>
              <a:gd name="connsiteX5065" fmla="*/ 4137278 w 6239431"/>
              <a:gd name="connsiteY5065" fmla="*/ 2002101 h 6477317"/>
              <a:gd name="connsiteX5066" fmla="*/ 4567617 w 6239431"/>
              <a:gd name="connsiteY5066" fmla="*/ 2427051 h 6477317"/>
              <a:gd name="connsiteX5067" fmla="*/ 4630964 w 6239431"/>
              <a:gd name="connsiteY5067" fmla="*/ 2534783 h 6477317"/>
              <a:gd name="connsiteX5068" fmla="*/ 6005322 w 6239431"/>
              <a:gd name="connsiteY5068" fmla="*/ 1758221 h 6477317"/>
              <a:gd name="connsiteX5069" fmla="*/ 5046279 w 6239431"/>
              <a:gd name="connsiteY5069" fmla="*/ 715747 h 6477317"/>
              <a:gd name="connsiteX5070" fmla="*/ 2265064 w 6239431"/>
              <a:gd name="connsiteY5070" fmla="*/ 684444 h 6477317"/>
              <a:gd name="connsiteX5071" fmla="*/ 2275322 w 6239431"/>
              <a:gd name="connsiteY5071" fmla="*/ 701227 h 6477317"/>
              <a:gd name="connsiteX5072" fmla="*/ 2275322 w 6239431"/>
              <a:gd name="connsiteY5072" fmla="*/ 701227 h 6477317"/>
              <a:gd name="connsiteX5073" fmla="*/ 2258539 w 6239431"/>
              <a:gd name="connsiteY5073" fmla="*/ 711487 h 6477317"/>
              <a:gd name="connsiteX5074" fmla="*/ 2258472 w 6239431"/>
              <a:gd name="connsiteY5074" fmla="*/ 711468 h 6477317"/>
              <a:gd name="connsiteX5075" fmla="*/ 2248281 w 6239431"/>
              <a:gd name="connsiteY5075" fmla="*/ 694704 h 6477317"/>
              <a:gd name="connsiteX5076" fmla="*/ 2248281 w 6239431"/>
              <a:gd name="connsiteY5076" fmla="*/ 694704 h 6477317"/>
              <a:gd name="connsiteX5077" fmla="*/ 2248281 w 6239431"/>
              <a:gd name="connsiteY5077" fmla="*/ 694703 h 6477317"/>
              <a:gd name="connsiteX5078" fmla="*/ 2265064 w 6239431"/>
              <a:gd name="connsiteY5078" fmla="*/ 684444 h 6477317"/>
              <a:gd name="connsiteX5079" fmla="*/ 1601438 w 6239431"/>
              <a:gd name="connsiteY5079" fmla="*/ 682137 h 6477317"/>
              <a:gd name="connsiteX5080" fmla="*/ 1595056 w 6239431"/>
              <a:gd name="connsiteY5080" fmla="*/ 685851 h 6477317"/>
              <a:gd name="connsiteX5081" fmla="*/ 1575340 w 6239431"/>
              <a:gd name="connsiteY5081" fmla="*/ 719951 h 6477317"/>
              <a:gd name="connsiteX5082" fmla="*/ 1575340 w 6239431"/>
              <a:gd name="connsiteY5082" fmla="*/ 727380 h 6477317"/>
              <a:gd name="connsiteX5083" fmla="*/ 1594390 w 6239431"/>
              <a:gd name="connsiteY5083" fmla="*/ 759765 h 6477317"/>
              <a:gd name="connsiteX5084" fmla="*/ 1594390 w 6239431"/>
              <a:gd name="connsiteY5084" fmla="*/ 759765 h 6477317"/>
              <a:gd name="connsiteX5085" fmla="*/ 1594390 w 6239431"/>
              <a:gd name="connsiteY5085" fmla="*/ 786245 h 6477317"/>
              <a:gd name="connsiteX5086" fmla="*/ 1495330 w 6239431"/>
              <a:gd name="connsiteY5086" fmla="*/ 957702 h 6477317"/>
              <a:gd name="connsiteX5087" fmla="*/ 1472375 w 6239431"/>
              <a:gd name="connsiteY5087" fmla="*/ 970943 h 6477317"/>
              <a:gd name="connsiteX5088" fmla="*/ 1434941 w 6239431"/>
              <a:gd name="connsiteY5088" fmla="*/ 970943 h 6477317"/>
              <a:gd name="connsiteX5089" fmla="*/ 1428560 w 6239431"/>
              <a:gd name="connsiteY5089" fmla="*/ 974657 h 6477317"/>
              <a:gd name="connsiteX5090" fmla="*/ 1408843 w 6239431"/>
              <a:gd name="connsiteY5090" fmla="*/ 1008853 h 6477317"/>
              <a:gd name="connsiteX5091" fmla="*/ 1408843 w 6239431"/>
              <a:gd name="connsiteY5091" fmla="*/ 1016282 h 6477317"/>
              <a:gd name="connsiteX5092" fmla="*/ 1428560 w 6239431"/>
              <a:gd name="connsiteY5092" fmla="*/ 1050382 h 6477317"/>
              <a:gd name="connsiteX5093" fmla="*/ 1434941 w 6239431"/>
              <a:gd name="connsiteY5093" fmla="*/ 1054097 h 6477317"/>
              <a:gd name="connsiteX5094" fmla="*/ 1474375 w 6239431"/>
              <a:gd name="connsiteY5094" fmla="*/ 1054097 h 6477317"/>
              <a:gd name="connsiteX5095" fmla="*/ 1480756 w 6239431"/>
              <a:gd name="connsiteY5095" fmla="*/ 1050382 h 6477317"/>
              <a:gd name="connsiteX5096" fmla="*/ 1498949 w 6239431"/>
              <a:gd name="connsiteY5096" fmla="*/ 1018949 h 6477317"/>
              <a:gd name="connsiteX5097" fmla="*/ 1521809 w 6239431"/>
              <a:gd name="connsiteY5097" fmla="*/ 1005804 h 6477317"/>
              <a:gd name="connsiteX5098" fmla="*/ 1720215 w 6239431"/>
              <a:gd name="connsiteY5098" fmla="*/ 1005804 h 6477317"/>
              <a:gd name="connsiteX5099" fmla="*/ 1743170 w 6239431"/>
              <a:gd name="connsiteY5099" fmla="*/ 1019044 h 6477317"/>
              <a:gd name="connsiteX5100" fmla="*/ 1761268 w 6239431"/>
              <a:gd name="connsiteY5100" fmla="*/ 1050477 h 6477317"/>
              <a:gd name="connsiteX5101" fmla="*/ 1767745 w 6239431"/>
              <a:gd name="connsiteY5101" fmla="*/ 1054192 h 6477317"/>
              <a:gd name="connsiteX5102" fmla="*/ 1807083 w 6239431"/>
              <a:gd name="connsiteY5102" fmla="*/ 1054192 h 6477317"/>
              <a:gd name="connsiteX5103" fmla="*/ 1813560 w 6239431"/>
              <a:gd name="connsiteY5103" fmla="*/ 1050477 h 6477317"/>
              <a:gd name="connsiteX5104" fmla="*/ 1833277 w 6239431"/>
              <a:gd name="connsiteY5104" fmla="*/ 1016377 h 6477317"/>
              <a:gd name="connsiteX5105" fmla="*/ 1833277 w 6239431"/>
              <a:gd name="connsiteY5105" fmla="*/ 1008948 h 6477317"/>
              <a:gd name="connsiteX5106" fmla="*/ 1813560 w 6239431"/>
              <a:gd name="connsiteY5106" fmla="*/ 974753 h 6477317"/>
              <a:gd name="connsiteX5107" fmla="*/ 1807083 w 6239431"/>
              <a:gd name="connsiteY5107" fmla="*/ 971037 h 6477317"/>
              <a:gd name="connsiteX5108" fmla="*/ 1769650 w 6239431"/>
              <a:gd name="connsiteY5108" fmla="*/ 971037 h 6477317"/>
              <a:gd name="connsiteX5109" fmla="*/ 1746790 w 6239431"/>
              <a:gd name="connsiteY5109" fmla="*/ 957797 h 6477317"/>
              <a:gd name="connsiteX5110" fmla="*/ 1648111 w 6239431"/>
              <a:gd name="connsiteY5110" fmla="*/ 787007 h 6477317"/>
              <a:gd name="connsiteX5111" fmla="*/ 1648111 w 6239431"/>
              <a:gd name="connsiteY5111" fmla="*/ 760527 h 6477317"/>
              <a:gd name="connsiteX5112" fmla="*/ 1648111 w 6239431"/>
              <a:gd name="connsiteY5112" fmla="*/ 760527 h 6477317"/>
              <a:gd name="connsiteX5113" fmla="*/ 1667161 w 6239431"/>
              <a:gd name="connsiteY5113" fmla="*/ 727380 h 6477317"/>
              <a:gd name="connsiteX5114" fmla="*/ 1667161 w 6239431"/>
              <a:gd name="connsiteY5114" fmla="*/ 719951 h 6477317"/>
              <a:gd name="connsiteX5115" fmla="*/ 1647539 w 6239431"/>
              <a:gd name="connsiteY5115" fmla="*/ 685851 h 6477317"/>
              <a:gd name="connsiteX5116" fmla="*/ 1641062 w 6239431"/>
              <a:gd name="connsiteY5116" fmla="*/ 682137 h 6477317"/>
              <a:gd name="connsiteX5117" fmla="*/ 4861064 w 6239431"/>
              <a:gd name="connsiteY5117" fmla="*/ 674625 h 6477317"/>
              <a:gd name="connsiteX5118" fmla="*/ 4862703 w 6239431"/>
              <a:gd name="connsiteY5118" fmla="*/ 681035 h 6477317"/>
              <a:gd name="connsiteX5119" fmla="*/ 4862703 w 6239431"/>
              <a:gd name="connsiteY5119" fmla="*/ 681035 h 6477317"/>
              <a:gd name="connsiteX5120" fmla="*/ 4862703 w 6239431"/>
              <a:gd name="connsiteY5120" fmla="*/ 681035 h 6477317"/>
              <a:gd name="connsiteX5121" fmla="*/ 4520755 w 6239431"/>
              <a:gd name="connsiteY5121" fmla="*/ 1249891 h 6477317"/>
              <a:gd name="connsiteX5122" fmla="*/ 4516659 w 6239431"/>
              <a:gd name="connsiteY5122" fmla="*/ 1252177 h 6477317"/>
              <a:gd name="connsiteX5123" fmla="*/ 4514278 w 6239431"/>
              <a:gd name="connsiteY5123" fmla="*/ 1251510 h 6477317"/>
              <a:gd name="connsiteX5124" fmla="*/ 4512564 w 6239431"/>
              <a:gd name="connsiteY5124" fmla="*/ 1244939 h 6477317"/>
              <a:gd name="connsiteX5125" fmla="*/ 4512564 w 6239431"/>
              <a:gd name="connsiteY5125" fmla="*/ 1244938 h 6477317"/>
              <a:gd name="connsiteX5126" fmla="*/ 4854511 w 6239431"/>
              <a:gd name="connsiteY5126" fmla="*/ 676177 h 6477317"/>
              <a:gd name="connsiteX5127" fmla="*/ 4861064 w 6239431"/>
              <a:gd name="connsiteY5127" fmla="*/ 674625 h 6477317"/>
              <a:gd name="connsiteX5128" fmla="*/ 1600962 w 6239431"/>
              <a:gd name="connsiteY5128" fmla="*/ 663182 h 6477317"/>
              <a:gd name="connsiteX5129" fmla="*/ 1640395 w 6239431"/>
              <a:gd name="connsiteY5129" fmla="*/ 663182 h 6477317"/>
              <a:gd name="connsiteX5130" fmla="*/ 1663351 w 6239431"/>
              <a:gd name="connsiteY5130" fmla="*/ 676422 h 6477317"/>
              <a:gd name="connsiteX5131" fmla="*/ 1683068 w 6239431"/>
              <a:gd name="connsiteY5131" fmla="*/ 710521 h 6477317"/>
              <a:gd name="connsiteX5132" fmla="*/ 1683068 w 6239431"/>
              <a:gd name="connsiteY5132" fmla="*/ 710521 h 6477317"/>
              <a:gd name="connsiteX5133" fmla="*/ 1683068 w 6239431"/>
              <a:gd name="connsiteY5133" fmla="*/ 737001 h 6477317"/>
              <a:gd name="connsiteX5134" fmla="*/ 1683068 w 6239431"/>
              <a:gd name="connsiteY5134" fmla="*/ 737001 h 6477317"/>
              <a:gd name="connsiteX5135" fmla="*/ 1664018 w 6239431"/>
              <a:gd name="connsiteY5135" fmla="*/ 770147 h 6477317"/>
              <a:gd name="connsiteX5136" fmla="*/ 1664018 w 6239431"/>
              <a:gd name="connsiteY5136" fmla="*/ 777577 h 6477317"/>
              <a:gd name="connsiteX5137" fmla="*/ 1763363 w 6239431"/>
              <a:gd name="connsiteY5137" fmla="*/ 948272 h 6477317"/>
              <a:gd name="connsiteX5138" fmla="*/ 1769745 w 6239431"/>
              <a:gd name="connsiteY5138" fmla="*/ 951987 h 6477317"/>
              <a:gd name="connsiteX5139" fmla="*/ 1807178 w 6239431"/>
              <a:gd name="connsiteY5139" fmla="*/ 951987 h 6477317"/>
              <a:gd name="connsiteX5140" fmla="*/ 1830134 w 6239431"/>
              <a:gd name="connsiteY5140" fmla="*/ 965227 h 6477317"/>
              <a:gd name="connsiteX5141" fmla="*/ 1849850 w 6239431"/>
              <a:gd name="connsiteY5141" fmla="*/ 999422 h 6477317"/>
              <a:gd name="connsiteX5142" fmla="*/ 1849850 w 6239431"/>
              <a:gd name="connsiteY5142" fmla="*/ 1025903 h 6477317"/>
              <a:gd name="connsiteX5143" fmla="*/ 1830038 w 6239431"/>
              <a:gd name="connsiteY5143" fmla="*/ 1060003 h 6477317"/>
              <a:gd name="connsiteX5144" fmla="*/ 1807083 w 6239431"/>
              <a:gd name="connsiteY5144" fmla="*/ 1073243 h 6477317"/>
              <a:gd name="connsiteX5145" fmla="*/ 1767745 w 6239431"/>
              <a:gd name="connsiteY5145" fmla="*/ 1073243 h 6477317"/>
              <a:gd name="connsiteX5146" fmla="*/ 1744789 w 6239431"/>
              <a:gd name="connsiteY5146" fmla="*/ 1060003 h 6477317"/>
              <a:gd name="connsiteX5147" fmla="*/ 1726597 w 6239431"/>
              <a:gd name="connsiteY5147" fmla="*/ 1028570 h 6477317"/>
              <a:gd name="connsiteX5148" fmla="*/ 1720215 w 6239431"/>
              <a:gd name="connsiteY5148" fmla="*/ 1024855 h 6477317"/>
              <a:gd name="connsiteX5149" fmla="*/ 1521809 w 6239431"/>
              <a:gd name="connsiteY5149" fmla="*/ 1024855 h 6477317"/>
              <a:gd name="connsiteX5150" fmla="*/ 1515332 w 6239431"/>
              <a:gd name="connsiteY5150" fmla="*/ 1028570 h 6477317"/>
              <a:gd name="connsiteX5151" fmla="*/ 1497235 w 6239431"/>
              <a:gd name="connsiteY5151" fmla="*/ 1060003 h 6477317"/>
              <a:gd name="connsiteX5152" fmla="*/ 1474279 w 6239431"/>
              <a:gd name="connsiteY5152" fmla="*/ 1073243 h 6477317"/>
              <a:gd name="connsiteX5153" fmla="*/ 1434846 w 6239431"/>
              <a:gd name="connsiteY5153" fmla="*/ 1073243 h 6477317"/>
              <a:gd name="connsiteX5154" fmla="*/ 1411891 w 6239431"/>
              <a:gd name="connsiteY5154" fmla="*/ 1060003 h 6477317"/>
              <a:gd name="connsiteX5155" fmla="*/ 1391888 w 6239431"/>
              <a:gd name="connsiteY5155" fmla="*/ 1025903 h 6477317"/>
              <a:gd name="connsiteX5156" fmla="*/ 1391888 w 6239431"/>
              <a:gd name="connsiteY5156" fmla="*/ 999422 h 6477317"/>
              <a:gd name="connsiteX5157" fmla="*/ 1411510 w 6239431"/>
              <a:gd name="connsiteY5157" fmla="*/ 965227 h 6477317"/>
              <a:gd name="connsiteX5158" fmla="*/ 1434465 w 6239431"/>
              <a:gd name="connsiteY5158" fmla="*/ 951987 h 6477317"/>
              <a:gd name="connsiteX5159" fmla="*/ 1471898 w 6239431"/>
              <a:gd name="connsiteY5159" fmla="*/ 951987 h 6477317"/>
              <a:gd name="connsiteX5160" fmla="*/ 1478375 w 6239431"/>
              <a:gd name="connsiteY5160" fmla="*/ 948272 h 6477317"/>
              <a:gd name="connsiteX5161" fmla="*/ 1577435 w 6239431"/>
              <a:gd name="connsiteY5161" fmla="*/ 776815 h 6477317"/>
              <a:gd name="connsiteX5162" fmla="*/ 1577435 w 6239431"/>
              <a:gd name="connsiteY5162" fmla="*/ 769385 h 6477317"/>
              <a:gd name="connsiteX5163" fmla="*/ 1558385 w 6239431"/>
              <a:gd name="connsiteY5163" fmla="*/ 737001 h 6477317"/>
              <a:gd name="connsiteX5164" fmla="*/ 1558385 w 6239431"/>
              <a:gd name="connsiteY5164" fmla="*/ 737001 h 6477317"/>
              <a:gd name="connsiteX5165" fmla="*/ 1558385 w 6239431"/>
              <a:gd name="connsiteY5165" fmla="*/ 710521 h 6477317"/>
              <a:gd name="connsiteX5166" fmla="*/ 1558385 w 6239431"/>
              <a:gd name="connsiteY5166" fmla="*/ 710521 h 6477317"/>
              <a:gd name="connsiteX5167" fmla="*/ 1578102 w 6239431"/>
              <a:gd name="connsiteY5167" fmla="*/ 676422 h 6477317"/>
              <a:gd name="connsiteX5168" fmla="*/ 1600962 w 6239431"/>
              <a:gd name="connsiteY5168" fmla="*/ 663182 h 6477317"/>
              <a:gd name="connsiteX5169" fmla="*/ 4127468 w 6239431"/>
              <a:gd name="connsiteY5169" fmla="*/ 655082 h 6477317"/>
              <a:gd name="connsiteX5170" fmla="*/ 4162329 w 6239431"/>
              <a:gd name="connsiteY5170" fmla="*/ 655082 h 6477317"/>
              <a:gd name="connsiteX5171" fmla="*/ 4173664 w 6239431"/>
              <a:gd name="connsiteY5171" fmla="*/ 661654 h 6477317"/>
              <a:gd name="connsiteX5172" fmla="*/ 4191094 w 6239431"/>
              <a:gd name="connsiteY5172" fmla="*/ 691944 h 6477317"/>
              <a:gd name="connsiteX5173" fmla="*/ 4191094 w 6239431"/>
              <a:gd name="connsiteY5173" fmla="*/ 691945 h 6477317"/>
              <a:gd name="connsiteX5174" fmla="*/ 4191094 w 6239431"/>
              <a:gd name="connsiteY5174" fmla="*/ 704993 h 6477317"/>
              <a:gd name="connsiteX5175" fmla="*/ 4191094 w 6239431"/>
              <a:gd name="connsiteY5175" fmla="*/ 704994 h 6477317"/>
              <a:gd name="connsiteX5176" fmla="*/ 4173664 w 6239431"/>
              <a:gd name="connsiteY5176" fmla="*/ 735283 h 6477317"/>
              <a:gd name="connsiteX5177" fmla="*/ 4162329 w 6239431"/>
              <a:gd name="connsiteY5177" fmla="*/ 741760 h 6477317"/>
              <a:gd name="connsiteX5178" fmla="*/ 4127468 w 6239431"/>
              <a:gd name="connsiteY5178" fmla="*/ 741760 h 6477317"/>
              <a:gd name="connsiteX5179" fmla="*/ 4116037 w 6239431"/>
              <a:gd name="connsiteY5179" fmla="*/ 735283 h 6477317"/>
              <a:gd name="connsiteX5180" fmla="*/ 4098607 w 6239431"/>
              <a:gd name="connsiteY5180" fmla="*/ 704994 h 6477317"/>
              <a:gd name="connsiteX5181" fmla="*/ 4098607 w 6239431"/>
              <a:gd name="connsiteY5181" fmla="*/ 704993 h 6477317"/>
              <a:gd name="connsiteX5182" fmla="*/ 4098607 w 6239431"/>
              <a:gd name="connsiteY5182" fmla="*/ 691945 h 6477317"/>
              <a:gd name="connsiteX5183" fmla="*/ 4098607 w 6239431"/>
              <a:gd name="connsiteY5183" fmla="*/ 691944 h 6477317"/>
              <a:gd name="connsiteX5184" fmla="*/ 4116037 w 6239431"/>
              <a:gd name="connsiteY5184" fmla="*/ 661654 h 6477317"/>
              <a:gd name="connsiteX5185" fmla="*/ 4127468 w 6239431"/>
              <a:gd name="connsiteY5185" fmla="*/ 655082 h 6477317"/>
              <a:gd name="connsiteX5186" fmla="*/ 4112895 w 6239431"/>
              <a:gd name="connsiteY5186" fmla="*/ 630889 h 6477317"/>
              <a:gd name="connsiteX5187" fmla="*/ 4103370 w 6239431"/>
              <a:gd name="connsiteY5187" fmla="*/ 636509 h 6477317"/>
              <a:gd name="connsiteX5188" fmla="*/ 4070985 w 6239431"/>
              <a:gd name="connsiteY5188" fmla="*/ 692706 h 6477317"/>
              <a:gd name="connsiteX5189" fmla="*/ 4070985 w 6239431"/>
              <a:gd name="connsiteY5189" fmla="*/ 693086 h 6477317"/>
              <a:gd name="connsiteX5190" fmla="*/ 4070985 w 6239431"/>
              <a:gd name="connsiteY5190" fmla="*/ 693087 h 6477317"/>
              <a:gd name="connsiteX5191" fmla="*/ 4070985 w 6239431"/>
              <a:gd name="connsiteY5191" fmla="*/ 703945 h 6477317"/>
              <a:gd name="connsiteX5192" fmla="*/ 4103370 w 6239431"/>
              <a:gd name="connsiteY5192" fmla="*/ 760142 h 6477317"/>
              <a:gd name="connsiteX5193" fmla="*/ 4112895 w 6239431"/>
              <a:gd name="connsiteY5193" fmla="*/ 765762 h 6477317"/>
              <a:gd name="connsiteX5194" fmla="*/ 4177760 w 6239431"/>
              <a:gd name="connsiteY5194" fmla="*/ 765762 h 6477317"/>
              <a:gd name="connsiteX5195" fmla="*/ 4187285 w 6239431"/>
              <a:gd name="connsiteY5195" fmla="*/ 760142 h 6477317"/>
              <a:gd name="connsiteX5196" fmla="*/ 4219765 w 6239431"/>
              <a:gd name="connsiteY5196" fmla="*/ 703945 h 6477317"/>
              <a:gd name="connsiteX5197" fmla="*/ 4219765 w 6239431"/>
              <a:gd name="connsiteY5197" fmla="*/ 692706 h 6477317"/>
              <a:gd name="connsiteX5198" fmla="*/ 4187285 w 6239431"/>
              <a:gd name="connsiteY5198" fmla="*/ 636509 h 6477317"/>
              <a:gd name="connsiteX5199" fmla="*/ 4177760 w 6239431"/>
              <a:gd name="connsiteY5199" fmla="*/ 630889 h 6477317"/>
              <a:gd name="connsiteX5200" fmla="*/ 2240565 w 6239431"/>
              <a:gd name="connsiteY5200" fmla="*/ 629457 h 6477317"/>
              <a:gd name="connsiteX5201" fmla="*/ 2226849 w 6239431"/>
              <a:gd name="connsiteY5201" fmla="*/ 633839 h 6477317"/>
              <a:gd name="connsiteX5202" fmla="*/ 2226182 w 6239431"/>
              <a:gd name="connsiteY5202" fmla="*/ 641553 h 6477317"/>
              <a:gd name="connsiteX5203" fmla="*/ 2231230 w 6239431"/>
              <a:gd name="connsiteY5203" fmla="*/ 647554 h 6477317"/>
              <a:gd name="connsiteX5204" fmla="*/ 2235803 w 6239431"/>
              <a:gd name="connsiteY5204" fmla="*/ 648220 h 6477317"/>
              <a:gd name="connsiteX5205" fmla="*/ 2235898 w 6239431"/>
              <a:gd name="connsiteY5205" fmla="*/ 648220 h 6477317"/>
              <a:gd name="connsiteX5206" fmla="*/ 2239041 w 6239431"/>
              <a:gd name="connsiteY5206" fmla="*/ 648220 h 6477317"/>
              <a:gd name="connsiteX5207" fmla="*/ 2244946 w 6239431"/>
              <a:gd name="connsiteY5207" fmla="*/ 643172 h 6477317"/>
              <a:gd name="connsiteX5208" fmla="*/ 2245613 w 6239431"/>
              <a:gd name="connsiteY5208" fmla="*/ 635363 h 6477317"/>
              <a:gd name="connsiteX5209" fmla="*/ 4113085 w 6239431"/>
              <a:gd name="connsiteY5209" fmla="*/ 622888 h 6477317"/>
              <a:gd name="connsiteX5210" fmla="*/ 4177950 w 6239431"/>
              <a:gd name="connsiteY5210" fmla="*/ 622888 h 6477317"/>
              <a:gd name="connsiteX5211" fmla="*/ 4194905 w 6239431"/>
              <a:gd name="connsiteY5211" fmla="*/ 632413 h 6477317"/>
              <a:gd name="connsiteX5212" fmla="*/ 4227290 w 6239431"/>
              <a:gd name="connsiteY5212" fmla="*/ 688514 h 6477317"/>
              <a:gd name="connsiteX5213" fmla="*/ 4227290 w 6239431"/>
              <a:gd name="connsiteY5213" fmla="*/ 688515 h 6477317"/>
              <a:gd name="connsiteX5214" fmla="*/ 4227290 w 6239431"/>
              <a:gd name="connsiteY5214" fmla="*/ 708136 h 6477317"/>
              <a:gd name="connsiteX5215" fmla="*/ 4227290 w 6239431"/>
              <a:gd name="connsiteY5215" fmla="*/ 708137 h 6477317"/>
              <a:gd name="connsiteX5216" fmla="*/ 4194905 w 6239431"/>
              <a:gd name="connsiteY5216" fmla="*/ 764239 h 6477317"/>
              <a:gd name="connsiteX5217" fmla="*/ 4177950 w 6239431"/>
              <a:gd name="connsiteY5217" fmla="*/ 773764 h 6477317"/>
              <a:gd name="connsiteX5218" fmla="*/ 4113085 w 6239431"/>
              <a:gd name="connsiteY5218" fmla="*/ 773764 h 6477317"/>
              <a:gd name="connsiteX5219" fmla="*/ 4096226 w 6239431"/>
              <a:gd name="connsiteY5219" fmla="*/ 764239 h 6477317"/>
              <a:gd name="connsiteX5220" fmla="*/ 4063746 w 6239431"/>
              <a:gd name="connsiteY5220" fmla="*/ 708137 h 6477317"/>
              <a:gd name="connsiteX5221" fmla="*/ 4063746 w 6239431"/>
              <a:gd name="connsiteY5221" fmla="*/ 708136 h 6477317"/>
              <a:gd name="connsiteX5222" fmla="*/ 4063746 w 6239431"/>
              <a:gd name="connsiteY5222" fmla="*/ 688515 h 6477317"/>
              <a:gd name="connsiteX5223" fmla="*/ 4063746 w 6239431"/>
              <a:gd name="connsiteY5223" fmla="*/ 688514 h 6477317"/>
              <a:gd name="connsiteX5224" fmla="*/ 4096226 w 6239431"/>
              <a:gd name="connsiteY5224" fmla="*/ 632413 h 6477317"/>
              <a:gd name="connsiteX5225" fmla="*/ 4113085 w 6239431"/>
              <a:gd name="connsiteY5225" fmla="*/ 622888 h 6477317"/>
              <a:gd name="connsiteX5226" fmla="*/ 2235898 w 6239431"/>
              <a:gd name="connsiteY5226" fmla="*/ 620503 h 6477317"/>
              <a:gd name="connsiteX5227" fmla="*/ 2253395 w 6239431"/>
              <a:gd name="connsiteY5227" fmla="*/ 638057 h 6477317"/>
              <a:gd name="connsiteX5228" fmla="*/ 2253395 w 6239431"/>
              <a:gd name="connsiteY5228" fmla="*/ 638058 h 6477317"/>
              <a:gd name="connsiteX5229" fmla="*/ 2235841 w 6239431"/>
              <a:gd name="connsiteY5229" fmla="*/ 655556 h 6477317"/>
              <a:gd name="connsiteX5230" fmla="*/ 2218343 w 6239431"/>
              <a:gd name="connsiteY5230" fmla="*/ 638001 h 6477317"/>
              <a:gd name="connsiteX5231" fmla="*/ 2218343 w 6239431"/>
              <a:gd name="connsiteY5231" fmla="*/ 638000 h 6477317"/>
              <a:gd name="connsiteX5232" fmla="*/ 2218343 w 6239431"/>
              <a:gd name="connsiteY5232" fmla="*/ 638000 h 6477317"/>
              <a:gd name="connsiteX5233" fmla="*/ 2220277 w 6239431"/>
              <a:gd name="connsiteY5233" fmla="*/ 630028 h 6477317"/>
              <a:gd name="connsiteX5234" fmla="*/ 2235898 w 6239431"/>
              <a:gd name="connsiteY5234" fmla="*/ 620503 h 6477317"/>
              <a:gd name="connsiteX5235" fmla="*/ 5047773 w 6239431"/>
              <a:gd name="connsiteY5235" fmla="*/ 609314 h 6477317"/>
              <a:gd name="connsiteX5236" fmla="*/ 5003332 w 6239431"/>
              <a:gd name="connsiteY5236" fmla="*/ 677297 h 6477317"/>
              <a:gd name="connsiteX5237" fmla="*/ 5049695 w 6239431"/>
              <a:gd name="connsiteY5237" fmla="*/ 706416 h 6477317"/>
              <a:gd name="connsiteX5238" fmla="*/ 6015895 w 6239431"/>
              <a:gd name="connsiteY5238" fmla="*/ 1757556 h 6477317"/>
              <a:gd name="connsiteX5239" fmla="*/ 6018276 w 6239431"/>
              <a:gd name="connsiteY5239" fmla="*/ 1761747 h 6477317"/>
              <a:gd name="connsiteX5240" fmla="*/ 4635817 w 6239431"/>
              <a:gd name="connsiteY5240" fmla="*/ 2543033 h 6477317"/>
              <a:gd name="connsiteX5241" fmla="*/ 4670678 w 6239431"/>
              <a:gd name="connsiteY5241" fmla="*/ 2602291 h 6477317"/>
              <a:gd name="connsiteX5242" fmla="*/ 6159531 w 6239431"/>
              <a:gd name="connsiteY5242" fmla="*/ 1857103 h 6477317"/>
              <a:gd name="connsiteX5243" fmla="*/ 6058012 w 6239431"/>
              <a:gd name="connsiteY5243" fmla="*/ 1670929 h 6477317"/>
              <a:gd name="connsiteX5244" fmla="*/ 5047773 w 6239431"/>
              <a:gd name="connsiteY5244" fmla="*/ 609314 h 6477317"/>
              <a:gd name="connsiteX5245" fmla="*/ 2316194 w 6239431"/>
              <a:gd name="connsiteY5245" fmla="*/ 603740 h 6477317"/>
              <a:gd name="connsiteX5246" fmla="*/ 2371248 w 6239431"/>
              <a:gd name="connsiteY5246" fmla="*/ 703086 h 6477317"/>
              <a:gd name="connsiteX5247" fmla="*/ 2371248 w 6239431"/>
              <a:gd name="connsiteY5247" fmla="*/ 703086 h 6477317"/>
              <a:gd name="connsiteX5248" fmla="*/ 2371248 w 6239431"/>
              <a:gd name="connsiteY5248" fmla="*/ 703086 h 6477317"/>
              <a:gd name="connsiteX5249" fmla="*/ 2371248 w 6239431"/>
              <a:gd name="connsiteY5249" fmla="*/ 703086 h 6477317"/>
              <a:gd name="connsiteX5250" fmla="*/ 2366676 w 6239431"/>
              <a:gd name="connsiteY5250" fmla="*/ 707943 h 6477317"/>
              <a:gd name="connsiteX5251" fmla="*/ 2309526 w 6239431"/>
              <a:gd name="connsiteY5251" fmla="*/ 605170 h 6477317"/>
              <a:gd name="connsiteX5252" fmla="*/ 2309526 w 6239431"/>
              <a:gd name="connsiteY5252" fmla="*/ 605169 h 6477317"/>
              <a:gd name="connsiteX5253" fmla="*/ 2309526 w 6239431"/>
              <a:gd name="connsiteY5253" fmla="*/ 605169 h 6477317"/>
              <a:gd name="connsiteX5254" fmla="*/ 2805603 w 6239431"/>
              <a:gd name="connsiteY5254" fmla="*/ 565422 h 6477317"/>
              <a:gd name="connsiteX5255" fmla="*/ 2917712 w 6239431"/>
              <a:gd name="connsiteY5255" fmla="*/ 565422 h 6477317"/>
              <a:gd name="connsiteX5256" fmla="*/ 2917712 w 6239431"/>
              <a:gd name="connsiteY5256" fmla="*/ 601426 h 6477317"/>
              <a:gd name="connsiteX5257" fmla="*/ 2917712 w 6239431"/>
              <a:gd name="connsiteY5257" fmla="*/ 601426 h 6477317"/>
              <a:gd name="connsiteX5258" fmla="*/ 2805603 w 6239431"/>
              <a:gd name="connsiteY5258" fmla="*/ 601426 h 6477317"/>
              <a:gd name="connsiteX5259" fmla="*/ 2805603 w 6239431"/>
              <a:gd name="connsiteY5259" fmla="*/ 601426 h 6477317"/>
              <a:gd name="connsiteX5260" fmla="*/ 2445082 w 6239431"/>
              <a:gd name="connsiteY5260" fmla="*/ 565422 h 6477317"/>
              <a:gd name="connsiteX5261" fmla="*/ 2769504 w 6239431"/>
              <a:gd name="connsiteY5261" fmla="*/ 565422 h 6477317"/>
              <a:gd name="connsiteX5262" fmla="*/ 2769504 w 6239431"/>
              <a:gd name="connsiteY5262" fmla="*/ 565422 h 6477317"/>
              <a:gd name="connsiteX5263" fmla="*/ 2769504 w 6239431"/>
              <a:gd name="connsiteY5263" fmla="*/ 601426 h 6477317"/>
              <a:gd name="connsiteX5264" fmla="*/ 2769504 w 6239431"/>
              <a:gd name="connsiteY5264" fmla="*/ 601426 h 6477317"/>
              <a:gd name="connsiteX5265" fmla="*/ 2445082 w 6239431"/>
              <a:gd name="connsiteY5265" fmla="*/ 601426 h 6477317"/>
              <a:gd name="connsiteX5266" fmla="*/ 2445082 w 6239431"/>
              <a:gd name="connsiteY5266" fmla="*/ 601426 h 6477317"/>
              <a:gd name="connsiteX5267" fmla="*/ 2445082 w 6239431"/>
              <a:gd name="connsiteY5267" fmla="*/ 565422 h 6477317"/>
              <a:gd name="connsiteX5268" fmla="*/ 3499866 w 6239431"/>
              <a:gd name="connsiteY5268" fmla="*/ 562399 h 6477317"/>
              <a:gd name="connsiteX5269" fmla="*/ 3488626 w 6239431"/>
              <a:gd name="connsiteY5269" fmla="*/ 573639 h 6477317"/>
              <a:gd name="connsiteX5270" fmla="*/ 3499866 w 6239431"/>
              <a:gd name="connsiteY5270" fmla="*/ 584878 h 6477317"/>
              <a:gd name="connsiteX5271" fmla="*/ 3511105 w 6239431"/>
              <a:gd name="connsiteY5271" fmla="*/ 573639 h 6477317"/>
              <a:gd name="connsiteX5272" fmla="*/ 3499961 w 6239431"/>
              <a:gd name="connsiteY5272" fmla="*/ 562399 h 6477317"/>
              <a:gd name="connsiteX5273" fmla="*/ 3499866 w 6239431"/>
              <a:gd name="connsiteY5273" fmla="*/ 562399 h 6477317"/>
              <a:gd name="connsiteX5274" fmla="*/ 3330892 w 6239431"/>
              <a:gd name="connsiteY5274" fmla="*/ 562399 h 6477317"/>
              <a:gd name="connsiteX5275" fmla="*/ 3322943 w 6239431"/>
              <a:gd name="connsiteY5275" fmla="*/ 565690 h 6477317"/>
              <a:gd name="connsiteX5276" fmla="*/ 3319652 w 6239431"/>
              <a:gd name="connsiteY5276" fmla="*/ 573639 h 6477317"/>
              <a:gd name="connsiteX5277" fmla="*/ 3322943 w 6239431"/>
              <a:gd name="connsiteY5277" fmla="*/ 581587 h 6477317"/>
              <a:gd name="connsiteX5278" fmla="*/ 3330892 w 6239431"/>
              <a:gd name="connsiteY5278" fmla="*/ 584878 h 6477317"/>
              <a:gd name="connsiteX5279" fmla="*/ 3338840 w 6239431"/>
              <a:gd name="connsiteY5279" fmla="*/ 581587 h 6477317"/>
              <a:gd name="connsiteX5280" fmla="*/ 3342131 w 6239431"/>
              <a:gd name="connsiteY5280" fmla="*/ 573639 h 6477317"/>
              <a:gd name="connsiteX5281" fmla="*/ 3338840 w 6239431"/>
              <a:gd name="connsiteY5281" fmla="*/ 565690 h 6477317"/>
              <a:gd name="connsiteX5282" fmla="*/ 3330892 w 6239431"/>
              <a:gd name="connsiteY5282" fmla="*/ 562399 h 6477317"/>
              <a:gd name="connsiteX5283" fmla="*/ 3584353 w 6239431"/>
              <a:gd name="connsiteY5283" fmla="*/ 562399 h 6477317"/>
              <a:gd name="connsiteX5284" fmla="*/ 3573113 w 6239431"/>
              <a:gd name="connsiteY5284" fmla="*/ 573639 h 6477317"/>
              <a:gd name="connsiteX5285" fmla="*/ 3584353 w 6239431"/>
              <a:gd name="connsiteY5285" fmla="*/ 584878 h 6477317"/>
              <a:gd name="connsiteX5286" fmla="*/ 3595592 w 6239431"/>
              <a:gd name="connsiteY5286" fmla="*/ 573639 h 6477317"/>
              <a:gd name="connsiteX5287" fmla="*/ 3595592 w 6239431"/>
              <a:gd name="connsiteY5287" fmla="*/ 573543 h 6477317"/>
              <a:gd name="connsiteX5288" fmla="*/ 3584448 w 6239431"/>
              <a:gd name="connsiteY5288" fmla="*/ 562399 h 6477317"/>
              <a:gd name="connsiteX5289" fmla="*/ 3584353 w 6239431"/>
              <a:gd name="connsiteY5289" fmla="*/ 562399 h 6477317"/>
              <a:gd name="connsiteX5290" fmla="*/ 3753422 w 6239431"/>
              <a:gd name="connsiteY5290" fmla="*/ 562399 h 6477317"/>
              <a:gd name="connsiteX5291" fmla="*/ 3745473 w 6239431"/>
              <a:gd name="connsiteY5291" fmla="*/ 565690 h 6477317"/>
              <a:gd name="connsiteX5292" fmla="*/ 3742182 w 6239431"/>
              <a:gd name="connsiteY5292" fmla="*/ 573639 h 6477317"/>
              <a:gd name="connsiteX5293" fmla="*/ 3745473 w 6239431"/>
              <a:gd name="connsiteY5293" fmla="*/ 581587 h 6477317"/>
              <a:gd name="connsiteX5294" fmla="*/ 3753422 w 6239431"/>
              <a:gd name="connsiteY5294" fmla="*/ 584878 h 6477317"/>
              <a:gd name="connsiteX5295" fmla="*/ 3761370 w 6239431"/>
              <a:gd name="connsiteY5295" fmla="*/ 581587 h 6477317"/>
              <a:gd name="connsiteX5296" fmla="*/ 3764661 w 6239431"/>
              <a:gd name="connsiteY5296" fmla="*/ 573639 h 6477317"/>
              <a:gd name="connsiteX5297" fmla="*/ 3761370 w 6239431"/>
              <a:gd name="connsiteY5297" fmla="*/ 565690 h 6477317"/>
              <a:gd name="connsiteX5298" fmla="*/ 3753422 w 6239431"/>
              <a:gd name="connsiteY5298" fmla="*/ 562399 h 6477317"/>
              <a:gd name="connsiteX5299" fmla="*/ 2223881 w 6239431"/>
              <a:gd name="connsiteY5299" fmla="*/ 559716 h 6477317"/>
              <a:gd name="connsiteX5300" fmla="*/ 2233983 w 6239431"/>
              <a:gd name="connsiteY5300" fmla="*/ 563058 h 6477317"/>
              <a:gd name="connsiteX5301" fmla="*/ 2235422 w 6239431"/>
              <a:gd name="connsiteY5301" fmla="*/ 582680 h 6477317"/>
              <a:gd name="connsiteX5302" fmla="*/ 2215810 w 6239431"/>
              <a:gd name="connsiteY5302" fmla="*/ 584109 h 6477317"/>
              <a:gd name="connsiteX5303" fmla="*/ 2215705 w 6239431"/>
              <a:gd name="connsiteY5303" fmla="*/ 584023 h 6477317"/>
              <a:gd name="connsiteX5304" fmla="*/ 2214372 w 6239431"/>
              <a:gd name="connsiteY5304" fmla="*/ 564497 h 6477317"/>
              <a:gd name="connsiteX5305" fmla="*/ 2223881 w 6239431"/>
              <a:gd name="connsiteY5305" fmla="*/ 559716 h 6477317"/>
              <a:gd name="connsiteX5306" fmla="*/ 4786196 w 6239431"/>
              <a:gd name="connsiteY5306" fmla="*/ 557960 h 6477317"/>
              <a:gd name="connsiteX5307" fmla="*/ 4027265 w 6239431"/>
              <a:gd name="connsiteY5307" fmla="*/ 1947168 h 6477317"/>
              <a:gd name="connsiteX5308" fmla="*/ 4023074 w 6239431"/>
              <a:gd name="connsiteY5308" fmla="*/ 1944884 h 6477317"/>
              <a:gd name="connsiteX5309" fmla="*/ 3949776 w 6239431"/>
              <a:gd name="connsiteY5309" fmla="*/ 1910286 h 6477317"/>
              <a:gd name="connsiteX5310" fmla="*/ 3901250 w 6239431"/>
              <a:gd name="connsiteY5310" fmla="*/ 2012092 h 6477317"/>
              <a:gd name="connsiteX5311" fmla="*/ 4524946 w 6239431"/>
              <a:gd name="connsiteY5311" fmla="*/ 2594671 h 6477317"/>
              <a:gd name="connsiteX5312" fmla="*/ 4623053 w 6239431"/>
              <a:gd name="connsiteY5312" fmla="*/ 2539255 h 6477317"/>
              <a:gd name="connsiteX5313" fmla="*/ 4561375 w 6239431"/>
              <a:gd name="connsiteY5313" fmla="*/ 2434065 h 6477317"/>
              <a:gd name="connsiteX5314" fmla="*/ 4128039 w 6239431"/>
              <a:gd name="connsiteY5314" fmla="*/ 2007525 h 6477317"/>
              <a:gd name="connsiteX5315" fmla="*/ 4124039 w 6239431"/>
              <a:gd name="connsiteY5315" fmla="*/ 2004955 h 6477317"/>
              <a:gd name="connsiteX5316" fmla="*/ 4126706 w 6239431"/>
              <a:gd name="connsiteY5316" fmla="*/ 2000958 h 6477317"/>
              <a:gd name="connsiteX5317" fmla="*/ 4990153 w 6239431"/>
              <a:gd name="connsiteY5317" fmla="*/ 680420 h 6477317"/>
              <a:gd name="connsiteX5318" fmla="*/ 4844470 w 6239431"/>
              <a:gd name="connsiteY5318" fmla="*/ 588722 h 6477317"/>
              <a:gd name="connsiteX5319" fmla="*/ 4261008 w 6239431"/>
              <a:gd name="connsiteY5319" fmla="*/ 551357 h 6477317"/>
              <a:gd name="connsiteX5320" fmla="*/ 4251483 w 6239431"/>
              <a:gd name="connsiteY5320" fmla="*/ 556977 h 6477317"/>
              <a:gd name="connsiteX5321" fmla="*/ 4219098 w 6239431"/>
              <a:gd name="connsiteY5321" fmla="*/ 613079 h 6477317"/>
              <a:gd name="connsiteX5322" fmla="*/ 4219098 w 6239431"/>
              <a:gd name="connsiteY5322" fmla="*/ 624317 h 6477317"/>
              <a:gd name="connsiteX5323" fmla="*/ 4251483 w 6239431"/>
              <a:gd name="connsiteY5323" fmla="*/ 680515 h 6477317"/>
              <a:gd name="connsiteX5324" fmla="*/ 4261008 w 6239431"/>
              <a:gd name="connsiteY5324" fmla="*/ 686135 h 6477317"/>
              <a:gd name="connsiteX5325" fmla="*/ 4325873 w 6239431"/>
              <a:gd name="connsiteY5325" fmla="*/ 686135 h 6477317"/>
              <a:gd name="connsiteX5326" fmla="*/ 4335398 w 6239431"/>
              <a:gd name="connsiteY5326" fmla="*/ 680515 h 6477317"/>
              <a:gd name="connsiteX5327" fmla="*/ 4367783 w 6239431"/>
              <a:gd name="connsiteY5327" fmla="*/ 624317 h 6477317"/>
              <a:gd name="connsiteX5328" fmla="*/ 4367592 w 6239431"/>
              <a:gd name="connsiteY5328" fmla="*/ 613079 h 6477317"/>
              <a:gd name="connsiteX5329" fmla="*/ 4335112 w 6239431"/>
              <a:gd name="connsiteY5329" fmla="*/ 556977 h 6477317"/>
              <a:gd name="connsiteX5330" fmla="*/ 4325587 w 6239431"/>
              <a:gd name="connsiteY5330" fmla="*/ 551357 h 6477317"/>
              <a:gd name="connsiteX5331" fmla="*/ 4260722 w 6239431"/>
              <a:gd name="connsiteY5331" fmla="*/ 543261 h 6477317"/>
              <a:gd name="connsiteX5332" fmla="*/ 4325587 w 6239431"/>
              <a:gd name="connsiteY5332" fmla="*/ 543261 h 6477317"/>
              <a:gd name="connsiteX5333" fmla="*/ 4342542 w 6239431"/>
              <a:gd name="connsiteY5333" fmla="*/ 552786 h 6477317"/>
              <a:gd name="connsiteX5334" fmla="*/ 4375022 w 6239431"/>
              <a:gd name="connsiteY5334" fmla="*/ 608983 h 6477317"/>
              <a:gd name="connsiteX5335" fmla="*/ 4375022 w 6239431"/>
              <a:gd name="connsiteY5335" fmla="*/ 628509 h 6477317"/>
              <a:gd name="connsiteX5336" fmla="*/ 4342542 w 6239431"/>
              <a:gd name="connsiteY5336" fmla="*/ 684706 h 6477317"/>
              <a:gd name="connsiteX5337" fmla="*/ 4325587 w 6239431"/>
              <a:gd name="connsiteY5337" fmla="*/ 694231 h 6477317"/>
              <a:gd name="connsiteX5338" fmla="*/ 4260722 w 6239431"/>
              <a:gd name="connsiteY5338" fmla="*/ 694231 h 6477317"/>
              <a:gd name="connsiteX5339" fmla="*/ 4243863 w 6239431"/>
              <a:gd name="connsiteY5339" fmla="*/ 684706 h 6477317"/>
              <a:gd name="connsiteX5340" fmla="*/ 4211383 w 6239431"/>
              <a:gd name="connsiteY5340" fmla="*/ 628509 h 6477317"/>
              <a:gd name="connsiteX5341" fmla="*/ 4211383 w 6239431"/>
              <a:gd name="connsiteY5341" fmla="*/ 608983 h 6477317"/>
              <a:gd name="connsiteX5342" fmla="*/ 4243863 w 6239431"/>
              <a:gd name="connsiteY5342" fmla="*/ 552786 h 6477317"/>
              <a:gd name="connsiteX5343" fmla="*/ 4260722 w 6239431"/>
              <a:gd name="connsiteY5343" fmla="*/ 543261 h 6477317"/>
              <a:gd name="connsiteX5344" fmla="*/ 3499961 w 6239431"/>
              <a:gd name="connsiteY5344" fmla="*/ 542492 h 6477317"/>
              <a:gd name="connsiteX5345" fmla="*/ 3530917 w 6239431"/>
              <a:gd name="connsiteY5345" fmla="*/ 573639 h 6477317"/>
              <a:gd name="connsiteX5346" fmla="*/ 3499961 w 6239431"/>
              <a:gd name="connsiteY5346" fmla="*/ 604595 h 6477317"/>
              <a:gd name="connsiteX5347" fmla="*/ 3499771 w 6239431"/>
              <a:gd name="connsiteY5347" fmla="*/ 604595 h 6477317"/>
              <a:gd name="connsiteX5348" fmla="*/ 3468814 w 6239431"/>
              <a:gd name="connsiteY5348" fmla="*/ 573448 h 6477317"/>
              <a:gd name="connsiteX5349" fmla="*/ 3499961 w 6239431"/>
              <a:gd name="connsiteY5349" fmla="*/ 542492 h 6477317"/>
              <a:gd name="connsiteX5350" fmla="*/ 3584448 w 6239431"/>
              <a:gd name="connsiteY5350" fmla="*/ 542492 h 6477317"/>
              <a:gd name="connsiteX5351" fmla="*/ 3615404 w 6239431"/>
              <a:gd name="connsiteY5351" fmla="*/ 573639 h 6477317"/>
              <a:gd name="connsiteX5352" fmla="*/ 3584448 w 6239431"/>
              <a:gd name="connsiteY5352" fmla="*/ 604595 h 6477317"/>
              <a:gd name="connsiteX5353" fmla="*/ 3584258 w 6239431"/>
              <a:gd name="connsiteY5353" fmla="*/ 604595 h 6477317"/>
              <a:gd name="connsiteX5354" fmla="*/ 3553301 w 6239431"/>
              <a:gd name="connsiteY5354" fmla="*/ 573448 h 6477317"/>
              <a:gd name="connsiteX5355" fmla="*/ 3584448 w 6239431"/>
              <a:gd name="connsiteY5355" fmla="*/ 542492 h 6477317"/>
              <a:gd name="connsiteX5356" fmla="*/ 3330987 w 6239431"/>
              <a:gd name="connsiteY5356" fmla="*/ 542492 h 6477317"/>
              <a:gd name="connsiteX5357" fmla="*/ 3361943 w 6239431"/>
              <a:gd name="connsiteY5357" fmla="*/ 573639 h 6477317"/>
              <a:gd name="connsiteX5358" fmla="*/ 3361943 w 6239431"/>
              <a:gd name="connsiteY5358" fmla="*/ 573639 h 6477317"/>
              <a:gd name="connsiteX5359" fmla="*/ 3361943 w 6239431"/>
              <a:gd name="connsiteY5359" fmla="*/ 573639 h 6477317"/>
              <a:gd name="connsiteX5360" fmla="*/ 3330892 w 6239431"/>
              <a:gd name="connsiteY5360" fmla="*/ 604595 h 6477317"/>
              <a:gd name="connsiteX5361" fmla="*/ 3330797 w 6239431"/>
              <a:gd name="connsiteY5361" fmla="*/ 604595 h 6477317"/>
              <a:gd name="connsiteX5362" fmla="*/ 3299840 w 6239431"/>
              <a:gd name="connsiteY5362" fmla="*/ 573448 h 6477317"/>
              <a:gd name="connsiteX5363" fmla="*/ 3299840 w 6239431"/>
              <a:gd name="connsiteY5363" fmla="*/ 573448 h 6477317"/>
              <a:gd name="connsiteX5364" fmla="*/ 3299840 w 6239431"/>
              <a:gd name="connsiteY5364" fmla="*/ 573448 h 6477317"/>
              <a:gd name="connsiteX5365" fmla="*/ 3330987 w 6239431"/>
              <a:gd name="connsiteY5365" fmla="*/ 542492 h 6477317"/>
              <a:gd name="connsiteX5366" fmla="*/ 3753517 w 6239431"/>
              <a:gd name="connsiteY5366" fmla="*/ 542492 h 6477317"/>
              <a:gd name="connsiteX5367" fmla="*/ 3784473 w 6239431"/>
              <a:gd name="connsiteY5367" fmla="*/ 573639 h 6477317"/>
              <a:gd name="connsiteX5368" fmla="*/ 3784473 w 6239431"/>
              <a:gd name="connsiteY5368" fmla="*/ 573639 h 6477317"/>
              <a:gd name="connsiteX5369" fmla="*/ 3753422 w 6239431"/>
              <a:gd name="connsiteY5369" fmla="*/ 604595 h 6477317"/>
              <a:gd name="connsiteX5370" fmla="*/ 3753327 w 6239431"/>
              <a:gd name="connsiteY5370" fmla="*/ 604595 h 6477317"/>
              <a:gd name="connsiteX5371" fmla="*/ 3722370 w 6239431"/>
              <a:gd name="connsiteY5371" fmla="*/ 573448 h 6477317"/>
              <a:gd name="connsiteX5372" fmla="*/ 3722370 w 6239431"/>
              <a:gd name="connsiteY5372" fmla="*/ 573448 h 6477317"/>
              <a:gd name="connsiteX5373" fmla="*/ 3722370 w 6239431"/>
              <a:gd name="connsiteY5373" fmla="*/ 573448 h 6477317"/>
              <a:gd name="connsiteX5374" fmla="*/ 3753517 w 6239431"/>
              <a:gd name="connsiteY5374" fmla="*/ 542492 h 6477317"/>
              <a:gd name="connsiteX5375" fmla="*/ 4048601 w 6239431"/>
              <a:gd name="connsiteY5375" fmla="*/ 538879 h 6477317"/>
              <a:gd name="connsiteX5376" fmla="*/ 4060411 w 6239431"/>
              <a:gd name="connsiteY5376" fmla="*/ 550690 h 6477317"/>
              <a:gd name="connsiteX5377" fmla="*/ 4058030 w 6239431"/>
              <a:gd name="connsiteY5377" fmla="*/ 557737 h 6477317"/>
              <a:gd name="connsiteX5378" fmla="*/ 4083272 w 6239431"/>
              <a:gd name="connsiteY5378" fmla="*/ 601552 h 6477317"/>
              <a:gd name="connsiteX5379" fmla="*/ 4083272 w 6239431"/>
              <a:gd name="connsiteY5379" fmla="*/ 618221 h 6477317"/>
              <a:gd name="connsiteX5380" fmla="*/ 4049172 w 6239431"/>
              <a:gd name="connsiteY5380" fmla="*/ 677276 h 6477317"/>
              <a:gd name="connsiteX5381" fmla="*/ 4034789 w 6239431"/>
              <a:gd name="connsiteY5381" fmla="*/ 685563 h 6477317"/>
              <a:gd name="connsiteX5382" fmla="*/ 3966590 w 6239431"/>
              <a:gd name="connsiteY5382" fmla="*/ 685563 h 6477317"/>
              <a:gd name="connsiteX5383" fmla="*/ 3952112 w 6239431"/>
              <a:gd name="connsiteY5383" fmla="*/ 677181 h 6477317"/>
              <a:gd name="connsiteX5384" fmla="*/ 3932205 w 6239431"/>
              <a:gd name="connsiteY5384" fmla="*/ 640510 h 6477317"/>
              <a:gd name="connsiteX5385" fmla="*/ 3933824 w 6239431"/>
              <a:gd name="connsiteY5385" fmla="*/ 635176 h 6477317"/>
              <a:gd name="connsiteX5386" fmla="*/ 3939387 w 6239431"/>
              <a:gd name="connsiteY5386" fmla="*/ 636785 h 6477317"/>
              <a:gd name="connsiteX5387" fmla="*/ 3939444 w 6239431"/>
              <a:gd name="connsiteY5387" fmla="*/ 636890 h 6477317"/>
              <a:gd name="connsiteX5388" fmla="*/ 3959351 w 6239431"/>
              <a:gd name="connsiteY5388" fmla="*/ 673371 h 6477317"/>
              <a:gd name="connsiteX5389" fmla="*/ 3966590 w 6239431"/>
              <a:gd name="connsiteY5389" fmla="*/ 677562 h 6477317"/>
              <a:gd name="connsiteX5390" fmla="*/ 4034789 w 6239431"/>
              <a:gd name="connsiteY5390" fmla="*/ 677562 h 6477317"/>
              <a:gd name="connsiteX5391" fmla="*/ 4042028 w 6239431"/>
              <a:gd name="connsiteY5391" fmla="*/ 673371 h 6477317"/>
              <a:gd name="connsiteX5392" fmla="*/ 4076128 w 6239431"/>
              <a:gd name="connsiteY5392" fmla="*/ 614316 h 6477317"/>
              <a:gd name="connsiteX5393" fmla="*/ 4076128 w 6239431"/>
              <a:gd name="connsiteY5393" fmla="*/ 605934 h 6477317"/>
              <a:gd name="connsiteX5394" fmla="*/ 4050982 w 6239431"/>
              <a:gd name="connsiteY5394" fmla="*/ 562500 h 6477317"/>
              <a:gd name="connsiteX5395" fmla="*/ 4048601 w 6239431"/>
              <a:gd name="connsiteY5395" fmla="*/ 562500 h 6477317"/>
              <a:gd name="connsiteX5396" fmla="*/ 4036790 w 6239431"/>
              <a:gd name="connsiteY5396" fmla="*/ 550690 h 6477317"/>
              <a:gd name="connsiteX5397" fmla="*/ 4048601 w 6239431"/>
              <a:gd name="connsiteY5397" fmla="*/ 538879 h 6477317"/>
              <a:gd name="connsiteX5398" fmla="*/ 1610106 w 6239431"/>
              <a:gd name="connsiteY5398" fmla="*/ 524148 h 6477317"/>
              <a:gd name="connsiteX5399" fmla="*/ 1616764 w 6239431"/>
              <a:gd name="connsiteY5399" fmla="*/ 525168 h 6477317"/>
              <a:gd name="connsiteX5400" fmla="*/ 1616764 w 6239431"/>
              <a:gd name="connsiteY5400" fmla="*/ 525168 h 6477317"/>
              <a:gd name="connsiteX5401" fmla="*/ 1615745 w 6239431"/>
              <a:gd name="connsiteY5401" fmla="*/ 531826 h 6477317"/>
              <a:gd name="connsiteX5402" fmla="*/ 1615059 w 6239431"/>
              <a:gd name="connsiteY5402" fmla="*/ 532245 h 6477317"/>
              <a:gd name="connsiteX5403" fmla="*/ 1293590 w 6239431"/>
              <a:gd name="connsiteY5403" fmla="*/ 753794 h 6477317"/>
              <a:gd name="connsiteX5404" fmla="*/ 1290637 w 6239431"/>
              <a:gd name="connsiteY5404" fmla="*/ 754842 h 6477317"/>
              <a:gd name="connsiteX5405" fmla="*/ 1286827 w 6239431"/>
              <a:gd name="connsiteY5405" fmla="*/ 753032 h 6477317"/>
              <a:gd name="connsiteX5406" fmla="*/ 1287684 w 6239431"/>
              <a:gd name="connsiteY5406" fmla="*/ 746270 h 6477317"/>
              <a:gd name="connsiteX5407" fmla="*/ 1610106 w 6239431"/>
              <a:gd name="connsiteY5407" fmla="*/ 524148 h 6477317"/>
              <a:gd name="connsiteX5408" fmla="*/ 2617279 w 6239431"/>
              <a:gd name="connsiteY5408" fmla="*/ 509251 h 6477317"/>
              <a:gd name="connsiteX5409" fmla="*/ 2617279 w 6239431"/>
              <a:gd name="connsiteY5409" fmla="*/ 541351 h 6477317"/>
              <a:gd name="connsiteX5410" fmla="*/ 2913602 w 6239431"/>
              <a:gd name="connsiteY5410" fmla="*/ 541351 h 6477317"/>
              <a:gd name="connsiteX5411" fmla="*/ 2913602 w 6239431"/>
              <a:gd name="connsiteY5411" fmla="*/ 509251 h 6477317"/>
              <a:gd name="connsiteX5412" fmla="*/ 2445082 w 6239431"/>
              <a:gd name="connsiteY5412" fmla="*/ 505319 h 6477317"/>
              <a:gd name="connsiteX5413" fmla="*/ 2545190 w 6239431"/>
              <a:gd name="connsiteY5413" fmla="*/ 505319 h 6477317"/>
              <a:gd name="connsiteX5414" fmla="*/ 2545190 w 6239431"/>
              <a:gd name="connsiteY5414" fmla="*/ 541323 h 6477317"/>
              <a:gd name="connsiteX5415" fmla="*/ 2445082 w 6239431"/>
              <a:gd name="connsiteY5415" fmla="*/ 541323 h 6477317"/>
              <a:gd name="connsiteX5416" fmla="*/ 2613279 w 6239431"/>
              <a:gd name="connsiteY5416" fmla="*/ 505251 h 6477317"/>
              <a:gd name="connsiteX5417" fmla="*/ 2917603 w 6239431"/>
              <a:gd name="connsiteY5417" fmla="*/ 505251 h 6477317"/>
              <a:gd name="connsiteX5418" fmla="*/ 2917603 w 6239431"/>
              <a:gd name="connsiteY5418" fmla="*/ 545351 h 6477317"/>
              <a:gd name="connsiteX5419" fmla="*/ 2613279 w 6239431"/>
              <a:gd name="connsiteY5419" fmla="*/ 545351 h 6477317"/>
              <a:gd name="connsiteX5420" fmla="*/ 2231715 w 6239431"/>
              <a:gd name="connsiteY5420" fmla="*/ 494752 h 6477317"/>
              <a:gd name="connsiteX5421" fmla="*/ 2240689 w 6239431"/>
              <a:gd name="connsiteY5421" fmla="*/ 500337 h 6477317"/>
              <a:gd name="connsiteX5422" fmla="*/ 2243093 w 6239431"/>
              <a:gd name="connsiteY5422" fmla="*/ 510624 h 6477317"/>
              <a:gd name="connsiteX5423" fmla="*/ 2243093 w 6239431"/>
              <a:gd name="connsiteY5423" fmla="*/ 510624 h 6477317"/>
              <a:gd name="connsiteX5424" fmla="*/ 2243093 w 6239431"/>
              <a:gd name="connsiteY5424" fmla="*/ 510625 h 6477317"/>
              <a:gd name="connsiteX5425" fmla="*/ 2237517 w 6239431"/>
              <a:gd name="connsiteY5425" fmla="*/ 519606 h 6477317"/>
              <a:gd name="connsiteX5426" fmla="*/ 2218239 w 6239431"/>
              <a:gd name="connsiteY5426" fmla="*/ 516424 h 6477317"/>
              <a:gd name="connsiteX5427" fmla="*/ 2218086 w 6239431"/>
              <a:gd name="connsiteY5427" fmla="*/ 516205 h 6477317"/>
              <a:gd name="connsiteX5428" fmla="*/ 2215863 w 6239431"/>
              <a:gd name="connsiteY5428" fmla="*/ 505998 h 6477317"/>
              <a:gd name="connsiteX5429" fmla="*/ 2215863 w 6239431"/>
              <a:gd name="connsiteY5429" fmla="*/ 505998 h 6477317"/>
              <a:gd name="connsiteX5430" fmla="*/ 2215863 w 6239431"/>
              <a:gd name="connsiteY5430" fmla="*/ 505997 h 6477317"/>
              <a:gd name="connsiteX5431" fmla="*/ 2221420 w 6239431"/>
              <a:gd name="connsiteY5431" fmla="*/ 497155 h 6477317"/>
              <a:gd name="connsiteX5432" fmla="*/ 2231715 w 6239431"/>
              <a:gd name="connsiteY5432" fmla="*/ 494752 h 6477317"/>
              <a:gd name="connsiteX5433" fmla="*/ 4127753 w 6239431"/>
              <a:gd name="connsiteY5433" fmla="*/ 484966 h 6477317"/>
              <a:gd name="connsiteX5434" fmla="*/ 4162615 w 6239431"/>
              <a:gd name="connsiteY5434" fmla="*/ 484966 h 6477317"/>
              <a:gd name="connsiteX5435" fmla="*/ 4173950 w 6239431"/>
              <a:gd name="connsiteY5435" fmla="*/ 491538 h 6477317"/>
              <a:gd name="connsiteX5436" fmla="*/ 4191380 w 6239431"/>
              <a:gd name="connsiteY5436" fmla="*/ 521732 h 6477317"/>
              <a:gd name="connsiteX5437" fmla="*/ 4191380 w 6239431"/>
              <a:gd name="connsiteY5437" fmla="*/ 534877 h 6477317"/>
              <a:gd name="connsiteX5438" fmla="*/ 4173950 w 6239431"/>
              <a:gd name="connsiteY5438" fmla="*/ 565071 h 6477317"/>
              <a:gd name="connsiteX5439" fmla="*/ 4162615 w 6239431"/>
              <a:gd name="connsiteY5439" fmla="*/ 571643 h 6477317"/>
              <a:gd name="connsiteX5440" fmla="*/ 4127753 w 6239431"/>
              <a:gd name="connsiteY5440" fmla="*/ 571643 h 6477317"/>
              <a:gd name="connsiteX5441" fmla="*/ 4116323 w 6239431"/>
              <a:gd name="connsiteY5441" fmla="*/ 565071 h 6477317"/>
              <a:gd name="connsiteX5442" fmla="*/ 4098893 w 6239431"/>
              <a:gd name="connsiteY5442" fmla="*/ 534877 h 6477317"/>
              <a:gd name="connsiteX5443" fmla="*/ 4098893 w 6239431"/>
              <a:gd name="connsiteY5443" fmla="*/ 521732 h 6477317"/>
              <a:gd name="connsiteX5444" fmla="*/ 4116323 w 6239431"/>
              <a:gd name="connsiteY5444" fmla="*/ 491538 h 6477317"/>
              <a:gd name="connsiteX5445" fmla="*/ 4127753 w 6239431"/>
              <a:gd name="connsiteY5445" fmla="*/ 484966 h 6477317"/>
              <a:gd name="connsiteX5446" fmla="*/ 4632674 w 6239431"/>
              <a:gd name="connsiteY5446" fmla="*/ 476917 h 6477317"/>
              <a:gd name="connsiteX5447" fmla="*/ 3953765 w 6239431"/>
              <a:gd name="connsiteY5447" fmla="*/ 1901935 h 6477317"/>
              <a:gd name="connsiteX5448" fmla="*/ 4023456 w 6239431"/>
              <a:gd name="connsiteY5448" fmla="*/ 1934221 h 6477317"/>
              <a:gd name="connsiteX5449" fmla="*/ 4778101 w 6239431"/>
              <a:gd name="connsiteY5449" fmla="*/ 553686 h 6477317"/>
              <a:gd name="connsiteX5450" fmla="*/ 4114514 w 6239431"/>
              <a:gd name="connsiteY5450" fmla="*/ 461536 h 6477317"/>
              <a:gd name="connsiteX5451" fmla="*/ 4104989 w 6239431"/>
              <a:gd name="connsiteY5451" fmla="*/ 467156 h 6477317"/>
              <a:gd name="connsiteX5452" fmla="*/ 4072509 w 6239431"/>
              <a:gd name="connsiteY5452" fmla="*/ 523354 h 6477317"/>
              <a:gd name="connsiteX5453" fmla="*/ 4072509 w 6239431"/>
              <a:gd name="connsiteY5453" fmla="*/ 534592 h 6477317"/>
              <a:gd name="connsiteX5454" fmla="*/ 4104989 w 6239431"/>
              <a:gd name="connsiteY5454" fmla="*/ 590789 h 6477317"/>
              <a:gd name="connsiteX5455" fmla="*/ 4114514 w 6239431"/>
              <a:gd name="connsiteY5455" fmla="*/ 596409 h 6477317"/>
              <a:gd name="connsiteX5456" fmla="*/ 4179380 w 6239431"/>
              <a:gd name="connsiteY5456" fmla="*/ 596409 h 6477317"/>
              <a:gd name="connsiteX5457" fmla="*/ 4188905 w 6239431"/>
              <a:gd name="connsiteY5457" fmla="*/ 590789 h 6477317"/>
              <a:gd name="connsiteX5458" fmla="*/ 4221289 w 6239431"/>
              <a:gd name="connsiteY5458" fmla="*/ 534592 h 6477317"/>
              <a:gd name="connsiteX5459" fmla="*/ 4221385 w 6239431"/>
              <a:gd name="connsiteY5459" fmla="*/ 523354 h 6477317"/>
              <a:gd name="connsiteX5460" fmla="*/ 4188905 w 6239431"/>
              <a:gd name="connsiteY5460" fmla="*/ 467156 h 6477317"/>
              <a:gd name="connsiteX5461" fmla="*/ 4179380 w 6239431"/>
              <a:gd name="connsiteY5461" fmla="*/ 461536 h 6477317"/>
              <a:gd name="connsiteX5462" fmla="*/ 2336292 w 6239431"/>
              <a:gd name="connsiteY5462" fmla="*/ 454483 h 6477317"/>
              <a:gd name="connsiteX5463" fmla="*/ 2339245 w 6239431"/>
              <a:gd name="connsiteY5463" fmla="*/ 456293 h 6477317"/>
              <a:gd name="connsiteX5464" fmla="*/ 2339245 w 6239431"/>
              <a:gd name="connsiteY5464" fmla="*/ 456294 h 6477317"/>
              <a:gd name="connsiteX5465" fmla="*/ 2339245 w 6239431"/>
              <a:gd name="connsiteY5465" fmla="*/ 456294 h 6477317"/>
              <a:gd name="connsiteX5466" fmla="*/ 2308479 w 6239431"/>
              <a:gd name="connsiteY5466" fmla="*/ 577166 h 6477317"/>
              <a:gd name="connsiteX5467" fmla="*/ 2305050 w 6239431"/>
              <a:gd name="connsiteY5467" fmla="*/ 577355 h 6477317"/>
              <a:gd name="connsiteX5468" fmla="*/ 2305050 w 6239431"/>
              <a:gd name="connsiteY5468" fmla="*/ 577355 h 6477317"/>
              <a:gd name="connsiteX5469" fmla="*/ 2305050 w 6239431"/>
              <a:gd name="connsiteY5469" fmla="*/ 577355 h 6477317"/>
              <a:gd name="connsiteX5470" fmla="*/ 2336292 w 6239431"/>
              <a:gd name="connsiteY5470" fmla="*/ 454483 h 6477317"/>
              <a:gd name="connsiteX5471" fmla="*/ 4114324 w 6239431"/>
              <a:gd name="connsiteY5471" fmla="*/ 453534 h 6477317"/>
              <a:gd name="connsiteX5472" fmla="*/ 4179189 w 6239431"/>
              <a:gd name="connsiteY5472" fmla="*/ 453534 h 6477317"/>
              <a:gd name="connsiteX5473" fmla="*/ 4196143 w 6239431"/>
              <a:gd name="connsiteY5473" fmla="*/ 463059 h 6477317"/>
              <a:gd name="connsiteX5474" fmla="*/ 4228528 w 6239431"/>
              <a:gd name="connsiteY5474" fmla="*/ 519161 h 6477317"/>
              <a:gd name="connsiteX5475" fmla="*/ 4228528 w 6239431"/>
              <a:gd name="connsiteY5475" fmla="*/ 519162 h 6477317"/>
              <a:gd name="connsiteX5476" fmla="*/ 4228528 w 6239431"/>
              <a:gd name="connsiteY5476" fmla="*/ 538783 h 6477317"/>
              <a:gd name="connsiteX5477" fmla="*/ 4228528 w 6239431"/>
              <a:gd name="connsiteY5477" fmla="*/ 538784 h 6477317"/>
              <a:gd name="connsiteX5478" fmla="*/ 4196143 w 6239431"/>
              <a:gd name="connsiteY5478" fmla="*/ 594886 h 6477317"/>
              <a:gd name="connsiteX5479" fmla="*/ 4179189 w 6239431"/>
              <a:gd name="connsiteY5479" fmla="*/ 604411 h 6477317"/>
              <a:gd name="connsiteX5480" fmla="*/ 4114324 w 6239431"/>
              <a:gd name="connsiteY5480" fmla="*/ 604411 h 6477317"/>
              <a:gd name="connsiteX5481" fmla="*/ 4097369 w 6239431"/>
              <a:gd name="connsiteY5481" fmla="*/ 594886 h 6477317"/>
              <a:gd name="connsiteX5482" fmla="*/ 4064984 w 6239431"/>
              <a:gd name="connsiteY5482" fmla="*/ 538784 h 6477317"/>
              <a:gd name="connsiteX5483" fmla="*/ 4064984 w 6239431"/>
              <a:gd name="connsiteY5483" fmla="*/ 538783 h 6477317"/>
              <a:gd name="connsiteX5484" fmla="*/ 4064984 w 6239431"/>
              <a:gd name="connsiteY5484" fmla="*/ 519162 h 6477317"/>
              <a:gd name="connsiteX5485" fmla="*/ 4064984 w 6239431"/>
              <a:gd name="connsiteY5485" fmla="*/ 519161 h 6477317"/>
              <a:gd name="connsiteX5486" fmla="*/ 4097369 w 6239431"/>
              <a:gd name="connsiteY5486" fmla="*/ 463059 h 6477317"/>
              <a:gd name="connsiteX5487" fmla="*/ 4114324 w 6239431"/>
              <a:gd name="connsiteY5487" fmla="*/ 453534 h 6477317"/>
              <a:gd name="connsiteX5488" fmla="*/ 1634871 w 6239431"/>
              <a:gd name="connsiteY5488" fmla="*/ 450819 h 6477317"/>
              <a:gd name="connsiteX5489" fmla="*/ 177069 w 6239431"/>
              <a:gd name="connsiteY5489" fmla="*/ 2207650 h 6477317"/>
              <a:gd name="connsiteX5490" fmla="*/ 214491 w 6239431"/>
              <a:gd name="connsiteY5490" fmla="*/ 2220807 h 6477317"/>
              <a:gd name="connsiteX5491" fmla="*/ 278173 w 6239431"/>
              <a:gd name="connsiteY5491" fmla="*/ 2243198 h 6477317"/>
              <a:gd name="connsiteX5492" fmla="*/ 317753 w 6239431"/>
              <a:gd name="connsiteY5492" fmla="*/ 2127503 h 6477317"/>
              <a:gd name="connsiteX5493" fmla="*/ 319468 w 6239431"/>
              <a:gd name="connsiteY5493" fmla="*/ 2123023 h 6477317"/>
              <a:gd name="connsiteX5494" fmla="*/ 1679298 w 6239431"/>
              <a:gd name="connsiteY5494" fmla="*/ 2662540 h 6477317"/>
              <a:gd name="connsiteX5495" fmla="*/ 1710913 w 6239431"/>
              <a:gd name="connsiteY5495" fmla="*/ 2584369 h 6477317"/>
              <a:gd name="connsiteX5496" fmla="*/ 1710920 w 6239431"/>
              <a:gd name="connsiteY5496" fmla="*/ 2584355 h 6477317"/>
              <a:gd name="connsiteX5497" fmla="*/ 1770996 w 6239431"/>
              <a:gd name="connsiteY5497" fmla="*/ 2465254 h 6477317"/>
              <a:gd name="connsiteX5498" fmla="*/ 1776310 w 6239431"/>
              <a:gd name="connsiteY5498" fmla="*/ 2456477 h 6477317"/>
              <a:gd name="connsiteX5499" fmla="*/ 1780302 w 6239431"/>
              <a:gd name="connsiteY5499" fmla="*/ 2448682 h 6477317"/>
              <a:gd name="connsiteX5500" fmla="*/ 1800540 w 6239431"/>
              <a:gd name="connsiteY5500" fmla="*/ 2416396 h 6477317"/>
              <a:gd name="connsiteX5501" fmla="*/ 1839825 w 6239431"/>
              <a:gd name="connsiteY5501" fmla="*/ 2351567 h 6477317"/>
              <a:gd name="connsiteX5502" fmla="*/ 1851881 w 6239431"/>
              <a:gd name="connsiteY5502" fmla="*/ 2334708 h 6477317"/>
              <a:gd name="connsiteX5503" fmla="*/ 1861044 w 6239431"/>
              <a:gd name="connsiteY5503" fmla="*/ 2320105 h 6477317"/>
              <a:gd name="connsiteX5504" fmla="*/ 1883957 w 6239431"/>
              <a:gd name="connsiteY5504" fmla="*/ 2289849 h 6477317"/>
              <a:gd name="connsiteX5505" fmla="*/ 1917022 w 6239431"/>
              <a:gd name="connsiteY5505" fmla="*/ 2243608 h 6477317"/>
              <a:gd name="connsiteX5506" fmla="*/ 1937316 w 6239431"/>
              <a:gd name="connsiteY5506" fmla="*/ 2219389 h 6477317"/>
              <a:gd name="connsiteX5507" fmla="*/ 1952574 w 6239431"/>
              <a:gd name="connsiteY5507" fmla="*/ 2199239 h 6477317"/>
              <a:gd name="connsiteX5508" fmla="*/ 1974380 w 6239431"/>
              <a:gd name="connsiteY5508" fmla="*/ 2175154 h 6477317"/>
              <a:gd name="connsiteX5509" fmla="*/ 2002208 w 6239431"/>
              <a:gd name="connsiteY5509" fmla="*/ 2141943 h 6477317"/>
              <a:gd name="connsiteX5510" fmla="*/ 2032487 w 6239431"/>
              <a:gd name="connsiteY5510" fmla="*/ 2110974 h 6477317"/>
              <a:gd name="connsiteX5511" fmla="*/ 2054326 w 6239431"/>
              <a:gd name="connsiteY5511" fmla="*/ 2086851 h 6477317"/>
              <a:gd name="connsiteX5512" fmla="*/ 2072870 w 6239431"/>
              <a:gd name="connsiteY5512" fmla="*/ 2069670 h 6477317"/>
              <a:gd name="connsiteX5513" fmla="*/ 2095003 w 6239431"/>
              <a:gd name="connsiteY5513" fmla="*/ 2047032 h 6477317"/>
              <a:gd name="connsiteX5514" fmla="*/ 2137803 w 6239431"/>
              <a:gd name="connsiteY5514" fmla="*/ 2009509 h 6477317"/>
              <a:gd name="connsiteX5515" fmla="*/ 2165734 w 6239431"/>
              <a:gd name="connsiteY5515" fmla="*/ 1983661 h 6477317"/>
              <a:gd name="connsiteX5516" fmla="*/ 2179387 w 6239431"/>
              <a:gd name="connsiteY5516" fmla="*/ 1973092 h 6477317"/>
              <a:gd name="connsiteX5517" fmla="*/ 2195029 w 6239431"/>
              <a:gd name="connsiteY5517" fmla="*/ 1959395 h 6477317"/>
              <a:gd name="connsiteX5518" fmla="*/ 2255982 w 6239431"/>
              <a:gd name="connsiteY5518" fmla="*/ 1913783 h 6477317"/>
              <a:gd name="connsiteX5519" fmla="*/ 2286232 w 6239431"/>
              <a:gd name="connsiteY5519" fmla="*/ 1890381 h 6477317"/>
              <a:gd name="connsiteX5520" fmla="*/ 2293643 w 6239431"/>
              <a:gd name="connsiteY5520" fmla="*/ 1885626 h 6477317"/>
              <a:gd name="connsiteX5521" fmla="*/ 2301906 w 6239431"/>
              <a:gd name="connsiteY5521" fmla="*/ 1879442 h 6477317"/>
              <a:gd name="connsiteX5522" fmla="*/ 2415243 w 6239431"/>
              <a:gd name="connsiteY5522" fmla="*/ 1807581 h 6477317"/>
              <a:gd name="connsiteX5523" fmla="*/ 2415254 w 6239431"/>
              <a:gd name="connsiteY5523" fmla="*/ 1807572 h 6477317"/>
              <a:gd name="connsiteX5524" fmla="*/ 4486751 w 6239431"/>
              <a:gd name="connsiteY5524" fmla="*/ 446962 h 6477317"/>
              <a:gd name="connsiteX5525" fmla="*/ 4498562 w 6239431"/>
              <a:gd name="connsiteY5525" fmla="*/ 458773 h 6477317"/>
              <a:gd name="connsiteX5526" fmla="*/ 4498562 w 6239431"/>
              <a:gd name="connsiteY5526" fmla="*/ 458773 h 6477317"/>
              <a:gd name="connsiteX5527" fmla="*/ 4498562 w 6239431"/>
              <a:gd name="connsiteY5527" fmla="*/ 458774 h 6477317"/>
              <a:gd name="connsiteX5528" fmla="*/ 4486751 w 6239431"/>
              <a:gd name="connsiteY5528" fmla="*/ 470585 h 6477317"/>
              <a:gd name="connsiteX5529" fmla="*/ 4476178 w 6239431"/>
              <a:gd name="connsiteY5529" fmla="*/ 464012 h 6477317"/>
              <a:gd name="connsiteX5530" fmla="*/ 4407503 w 6239431"/>
              <a:gd name="connsiteY5530" fmla="*/ 464012 h 6477317"/>
              <a:gd name="connsiteX5531" fmla="*/ 4400264 w 6239431"/>
              <a:gd name="connsiteY5531" fmla="*/ 468203 h 6477317"/>
              <a:gd name="connsiteX5532" fmla="*/ 4366165 w 6239431"/>
              <a:gd name="connsiteY5532" fmla="*/ 527257 h 6477317"/>
              <a:gd name="connsiteX5533" fmla="*/ 4366165 w 6239431"/>
              <a:gd name="connsiteY5533" fmla="*/ 535640 h 6477317"/>
              <a:gd name="connsiteX5534" fmla="*/ 4400264 w 6239431"/>
              <a:gd name="connsiteY5534" fmla="*/ 594694 h 6477317"/>
              <a:gd name="connsiteX5535" fmla="*/ 4407503 w 6239431"/>
              <a:gd name="connsiteY5535" fmla="*/ 598790 h 6477317"/>
              <a:gd name="connsiteX5536" fmla="*/ 4437888 w 6239431"/>
              <a:gd name="connsiteY5536" fmla="*/ 598790 h 6477317"/>
              <a:gd name="connsiteX5537" fmla="*/ 4447413 w 6239431"/>
              <a:gd name="connsiteY5537" fmla="*/ 593456 h 6477317"/>
              <a:gd name="connsiteX5538" fmla="*/ 4459262 w 6239431"/>
              <a:gd name="connsiteY5538" fmla="*/ 605228 h 6477317"/>
              <a:gd name="connsiteX5539" fmla="*/ 4459262 w 6239431"/>
              <a:gd name="connsiteY5539" fmla="*/ 605229 h 6477317"/>
              <a:gd name="connsiteX5540" fmla="*/ 4459262 w 6239431"/>
              <a:gd name="connsiteY5540" fmla="*/ 605229 h 6477317"/>
              <a:gd name="connsiteX5541" fmla="*/ 4447489 w 6239431"/>
              <a:gd name="connsiteY5541" fmla="*/ 617078 h 6477317"/>
              <a:gd name="connsiteX5542" fmla="*/ 4435792 w 6239431"/>
              <a:gd name="connsiteY5542" fmla="*/ 607172 h 6477317"/>
              <a:gd name="connsiteX5543" fmla="*/ 4407217 w 6239431"/>
              <a:gd name="connsiteY5543" fmla="*/ 607172 h 6477317"/>
              <a:gd name="connsiteX5544" fmla="*/ 4392739 w 6239431"/>
              <a:gd name="connsiteY5544" fmla="*/ 598790 h 6477317"/>
              <a:gd name="connsiteX5545" fmla="*/ 4358640 w 6239431"/>
              <a:gd name="connsiteY5545" fmla="*/ 539735 h 6477317"/>
              <a:gd name="connsiteX5546" fmla="*/ 4358640 w 6239431"/>
              <a:gd name="connsiteY5546" fmla="*/ 539735 h 6477317"/>
              <a:gd name="connsiteX5547" fmla="*/ 4358926 w 6239431"/>
              <a:gd name="connsiteY5547" fmla="*/ 523067 h 6477317"/>
              <a:gd name="connsiteX5548" fmla="*/ 4393025 w 6239431"/>
              <a:gd name="connsiteY5548" fmla="*/ 464011 h 6477317"/>
              <a:gd name="connsiteX5549" fmla="*/ 4407503 w 6239431"/>
              <a:gd name="connsiteY5549" fmla="*/ 455725 h 6477317"/>
              <a:gd name="connsiteX5550" fmla="*/ 4475416 w 6239431"/>
              <a:gd name="connsiteY5550" fmla="*/ 455725 h 6477317"/>
              <a:gd name="connsiteX5551" fmla="*/ 4486751 w 6239431"/>
              <a:gd name="connsiteY5551" fmla="*/ 446962 h 6477317"/>
              <a:gd name="connsiteX5552" fmla="*/ 1638395 w 6239431"/>
              <a:gd name="connsiteY5552" fmla="*/ 437770 h 6477317"/>
              <a:gd name="connsiteX5553" fmla="*/ 1640776 w 6239431"/>
              <a:gd name="connsiteY5553" fmla="*/ 441961 h 6477317"/>
              <a:gd name="connsiteX5554" fmla="*/ 2428208 w 6239431"/>
              <a:gd name="connsiteY5554" fmla="*/ 1810906 h 6477317"/>
              <a:gd name="connsiteX5555" fmla="*/ 2424112 w 6239431"/>
              <a:gd name="connsiteY5555" fmla="*/ 1813288 h 6477317"/>
              <a:gd name="connsiteX5556" fmla="*/ 2424101 w 6239431"/>
              <a:gd name="connsiteY5556" fmla="*/ 1813295 h 6477317"/>
              <a:gd name="connsiteX5557" fmla="*/ 2302073 w 6239431"/>
              <a:gd name="connsiteY5557" fmla="*/ 1891231 h 6477317"/>
              <a:gd name="connsiteX5558" fmla="*/ 2264295 w 6239431"/>
              <a:gd name="connsiteY5558" fmla="*/ 1919379 h 6477317"/>
              <a:gd name="connsiteX5559" fmla="*/ 2187453 w 6239431"/>
              <a:gd name="connsiteY5559" fmla="*/ 1978684 h 6477317"/>
              <a:gd name="connsiteX5560" fmla="*/ 2145752 w 6239431"/>
              <a:gd name="connsiteY5560" fmla="*/ 2015130 h 6477317"/>
              <a:gd name="connsiteX5561" fmla="*/ 2080639 w 6239431"/>
              <a:gd name="connsiteY5561" fmla="*/ 2075356 h 6477317"/>
              <a:gd name="connsiteX5562" fmla="*/ 2040162 w 6239431"/>
              <a:gd name="connsiteY5562" fmla="*/ 2116716 h 6477317"/>
              <a:gd name="connsiteX5563" fmla="*/ 1981928 w 6239431"/>
              <a:gd name="connsiteY5563" fmla="*/ 2181010 h 6477317"/>
              <a:gd name="connsiteX5564" fmla="*/ 1944801 w 6239431"/>
              <a:gd name="connsiteY5564" fmla="*/ 2225328 h 6477317"/>
              <a:gd name="connsiteX5565" fmla="*/ 1891372 w 6239431"/>
              <a:gd name="connsiteY5565" fmla="*/ 2295948 h 6477317"/>
              <a:gd name="connsiteX5566" fmla="*/ 1859265 w 6239431"/>
              <a:gd name="connsiteY5566" fmla="*/ 2340915 h 6477317"/>
              <a:gd name="connsiteX5567" fmla="*/ 1807922 w 6239431"/>
              <a:gd name="connsiteY5567" fmla="*/ 2422816 h 6477317"/>
              <a:gd name="connsiteX5568" fmla="*/ 1783691 w 6239431"/>
              <a:gd name="connsiteY5568" fmla="*/ 2463000 h 6477317"/>
              <a:gd name="connsiteX5569" fmla="*/ 1718418 w 6239431"/>
              <a:gd name="connsiteY5569" fmla="*/ 2591219 h 6477317"/>
              <a:gd name="connsiteX5570" fmla="*/ 1718395 w 6239431"/>
              <a:gd name="connsiteY5570" fmla="*/ 2591266 h 6477317"/>
              <a:gd name="connsiteX5571" fmla="*/ 1688335 w 6239431"/>
              <a:gd name="connsiteY5571" fmla="*/ 2666124 h 6477317"/>
              <a:gd name="connsiteX5572" fmla="*/ 1752123 w 6239431"/>
              <a:gd name="connsiteY5572" fmla="*/ 2691423 h 6477317"/>
              <a:gd name="connsiteX5573" fmla="*/ 1750313 w 6239431"/>
              <a:gd name="connsiteY5573" fmla="*/ 2695803 h 6477317"/>
              <a:gd name="connsiteX5574" fmla="*/ 1636013 w 6239431"/>
              <a:gd name="connsiteY5574" fmla="*/ 3300444 h 6477317"/>
              <a:gd name="connsiteX5575" fmla="*/ 1650968 w 6239431"/>
              <a:gd name="connsiteY5575" fmla="*/ 3522472 h 6477317"/>
              <a:gd name="connsiteX5576" fmla="*/ 1651634 w 6239431"/>
              <a:gd name="connsiteY5576" fmla="*/ 3527235 h 6477317"/>
              <a:gd name="connsiteX5577" fmla="*/ 1646872 w 6239431"/>
              <a:gd name="connsiteY5577" fmla="*/ 3527806 h 6477317"/>
              <a:gd name="connsiteX5578" fmla="*/ 1583341 w 6239431"/>
              <a:gd name="connsiteY5578" fmla="*/ 3536365 h 6477317"/>
              <a:gd name="connsiteX5579" fmla="*/ 1600498 w 6239431"/>
              <a:gd name="connsiteY5579" fmla="*/ 3646985 h 6477317"/>
              <a:gd name="connsiteX5580" fmla="*/ 1763363 w 6239431"/>
              <a:gd name="connsiteY5580" fmla="*/ 4101496 h 6477317"/>
              <a:gd name="connsiteX5581" fmla="*/ 1939956 w 6239431"/>
              <a:gd name="connsiteY5581" fmla="*/ 4370863 h 6477317"/>
              <a:gd name="connsiteX5582" fmla="*/ 1942909 w 6239431"/>
              <a:gd name="connsiteY5582" fmla="*/ 4374578 h 6477317"/>
              <a:gd name="connsiteX5583" fmla="*/ 1939194 w 6239431"/>
              <a:gd name="connsiteY5583" fmla="*/ 4377626 h 6477317"/>
              <a:gd name="connsiteX5584" fmla="*/ 704278 w 6239431"/>
              <a:gd name="connsiteY5584" fmla="*/ 5360987 h 6477317"/>
              <a:gd name="connsiteX5585" fmla="*/ 701325 w 6239431"/>
              <a:gd name="connsiteY5585" fmla="*/ 5357272 h 6477317"/>
              <a:gd name="connsiteX5586" fmla="*/ 362521 w 6239431"/>
              <a:gd name="connsiteY5586" fmla="*/ 4840256 h 6477317"/>
              <a:gd name="connsiteX5587" fmla="*/ 1238 w 6239431"/>
              <a:gd name="connsiteY5587" fmla="*/ 3657536 h 6477317"/>
              <a:gd name="connsiteX5588" fmla="*/ 666 w 6239431"/>
              <a:gd name="connsiteY5588" fmla="*/ 3652774 h 6477317"/>
              <a:gd name="connsiteX5589" fmla="*/ 114642 w 6239431"/>
              <a:gd name="connsiteY5589" fmla="*/ 3640452 h 6477317"/>
              <a:gd name="connsiteX5590" fmla="*/ 102041 w 6239431"/>
              <a:gd name="connsiteY5590" fmla="*/ 3514803 h 6477317"/>
              <a:gd name="connsiteX5591" fmla="*/ 94868 w 6239431"/>
              <a:gd name="connsiteY5591" fmla="*/ 3300444 h 6477317"/>
              <a:gd name="connsiteX5592" fmla="*/ 220434 w 6239431"/>
              <a:gd name="connsiteY5592" fmla="*/ 2411840 h 6477317"/>
              <a:gd name="connsiteX5593" fmla="*/ 275179 w 6239431"/>
              <a:gd name="connsiteY5593" fmla="*/ 2251949 h 6477317"/>
              <a:gd name="connsiteX5594" fmla="*/ 164877 w 6239431"/>
              <a:gd name="connsiteY5594" fmla="*/ 2213177 h 6477317"/>
              <a:gd name="connsiteX5595" fmla="*/ 166496 w 6239431"/>
              <a:gd name="connsiteY5595" fmla="*/ 2208698 h 6477317"/>
              <a:gd name="connsiteX5596" fmla="*/ 276717 w 6239431"/>
              <a:gd name="connsiteY5596" fmla="*/ 1934654 h 6477317"/>
              <a:gd name="connsiteX5597" fmla="*/ 1634299 w 6239431"/>
              <a:gd name="connsiteY5597" fmla="*/ 440151 h 6477317"/>
              <a:gd name="connsiteX5598" fmla="*/ 2249252 w 6239431"/>
              <a:gd name="connsiteY5598" fmla="*/ 436005 h 6477317"/>
              <a:gd name="connsiteX5599" fmla="*/ 2245328 w 6239431"/>
              <a:gd name="connsiteY5599" fmla="*/ 436767 h 6477317"/>
              <a:gd name="connsiteX5600" fmla="*/ 2239613 w 6239431"/>
              <a:gd name="connsiteY5600" fmla="*/ 450007 h 6477317"/>
              <a:gd name="connsiteX5601" fmla="*/ 2249138 w 6239431"/>
              <a:gd name="connsiteY5601" fmla="*/ 456388 h 6477317"/>
              <a:gd name="connsiteX5602" fmla="*/ 2259386 w 6239431"/>
              <a:gd name="connsiteY5602" fmla="*/ 446254 h 6477317"/>
              <a:gd name="connsiteX5603" fmla="*/ 2249252 w 6239431"/>
              <a:gd name="connsiteY5603" fmla="*/ 436005 h 6477317"/>
              <a:gd name="connsiteX5604" fmla="*/ 2249138 w 6239431"/>
              <a:gd name="connsiteY5604" fmla="*/ 428766 h 6477317"/>
              <a:gd name="connsiteX5605" fmla="*/ 2266654 w 6239431"/>
              <a:gd name="connsiteY5605" fmla="*/ 446301 h 6477317"/>
              <a:gd name="connsiteX5606" fmla="*/ 2249128 w 6239431"/>
              <a:gd name="connsiteY5606" fmla="*/ 463818 h 6477317"/>
              <a:gd name="connsiteX5607" fmla="*/ 2231602 w 6239431"/>
              <a:gd name="connsiteY5607" fmla="*/ 446282 h 6477317"/>
              <a:gd name="connsiteX5608" fmla="*/ 2242661 w 6239431"/>
              <a:gd name="connsiteY5608" fmla="*/ 430004 h 6477317"/>
              <a:gd name="connsiteX5609" fmla="*/ 2249138 w 6239431"/>
              <a:gd name="connsiteY5609" fmla="*/ 428766 h 6477317"/>
              <a:gd name="connsiteX5610" fmla="*/ 4727543 w 6239431"/>
              <a:gd name="connsiteY5610" fmla="*/ 417096 h 6477317"/>
              <a:gd name="connsiteX5611" fmla="*/ 4770119 w 6239431"/>
              <a:gd name="connsiteY5611" fmla="*/ 438813 h 6477317"/>
              <a:gd name="connsiteX5612" fmla="*/ 4770118 w 6239431"/>
              <a:gd name="connsiteY5612" fmla="*/ 438815 h 6477317"/>
              <a:gd name="connsiteX5613" fmla="*/ 4770119 w 6239431"/>
              <a:gd name="connsiteY5613" fmla="*/ 438816 h 6477317"/>
              <a:gd name="connsiteX5614" fmla="*/ 4752498 w 6239431"/>
              <a:gd name="connsiteY5614" fmla="*/ 472629 h 6477317"/>
              <a:gd name="connsiteX5615" fmla="*/ 4710398 w 6239431"/>
              <a:gd name="connsiteY5615" fmla="*/ 451102 h 6477317"/>
              <a:gd name="connsiteX5616" fmla="*/ 4710399 w 6239431"/>
              <a:gd name="connsiteY5616" fmla="*/ 451100 h 6477317"/>
              <a:gd name="connsiteX5617" fmla="*/ 4710398 w 6239431"/>
              <a:gd name="connsiteY5617" fmla="*/ 451100 h 6477317"/>
              <a:gd name="connsiteX5618" fmla="*/ 4280440 w 6239431"/>
              <a:gd name="connsiteY5618" fmla="*/ 406480 h 6477317"/>
              <a:gd name="connsiteX5619" fmla="*/ 4315301 w 6239431"/>
              <a:gd name="connsiteY5619" fmla="*/ 406480 h 6477317"/>
              <a:gd name="connsiteX5620" fmla="*/ 4326636 w 6239431"/>
              <a:gd name="connsiteY5620" fmla="*/ 413052 h 6477317"/>
              <a:gd name="connsiteX5621" fmla="*/ 4344067 w 6239431"/>
              <a:gd name="connsiteY5621" fmla="*/ 443246 h 6477317"/>
              <a:gd name="connsiteX5622" fmla="*/ 4344067 w 6239431"/>
              <a:gd name="connsiteY5622" fmla="*/ 443246 h 6477317"/>
              <a:gd name="connsiteX5623" fmla="*/ 4344067 w 6239431"/>
              <a:gd name="connsiteY5623" fmla="*/ 456391 h 6477317"/>
              <a:gd name="connsiteX5624" fmla="*/ 4344067 w 6239431"/>
              <a:gd name="connsiteY5624" fmla="*/ 456391 h 6477317"/>
              <a:gd name="connsiteX5625" fmla="*/ 4326636 w 6239431"/>
              <a:gd name="connsiteY5625" fmla="*/ 486585 h 6477317"/>
              <a:gd name="connsiteX5626" fmla="*/ 4315301 w 6239431"/>
              <a:gd name="connsiteY5626" fmla="*/ 493157 h 6477317"/>
              <a:gd name="connsiteX5627" fmla="*/ 4280440 w 6239431"/>
              <a:gd name="connsiteY5627" fmla="*/ 493157 h 6477317"/>
              <a:gd name="connsiteX5628" fmla="*/ 4269009 w 6239431"/>
              <a:gd name="connsiteY5628" fmla="*/ 486585 h 6477317"/>
              <a:gd name="connsiteX5629" fmla="*/ 4251579 w 6239431"/>
              <a:gd name="connsiteY5629" fmla="*/ 456391 h 6477317"/>
              <a:gd name="connsiteX5630" fmla="*/ 4251579 w 6239431"/>
              <a:gd name="connsiteY5630" fmla="*/ 456391 h 6477317"/>
              <a:gd name="connsiteX5631" fmla="*/ 4251579 w 6239431"/>
              <a:gd name="connsiteY5631" fmla="*/ 443246 h 6477317"/>
              <a:gd name="connsiteX5632" fmla="*/ 4251579 w 6239431"/>
              <a:gd name="connsiteY5632" fmla="*/ 443246 h 6477317"/>
              <a:gd name="connsiteX5633" fmla="*/ 4269009 w 6239431"/>
              <a:gd name="connsiteY5633" fmla="*/ 413052 h 6477317"/>
              <a:gd name="connsiteX5634" fmla="*/ 4280440 w 6239431"/>
              <a:gd name="connsiteY5634" fmla="*/ 406480 h 6477317"/>
              <a:gd name="connsiteX5635" fmla="*/ 2513648 w 6239431"/>
              <a:gd name="connsiteY5635" fmla="*/ 389905 h 6477317"/>
              <a:gd name="connsiteX5636" fmla="*/ 2642045 w 6239431"/>
              <a:gd name="connsiteY5636" fmla="*/ 447722 h 6477317"/>
              <a:gd name="connsiteX5637" fmla="*/ 2641645 w 6239431"/>
              <a:gd name="connsiteY5637" fmla="*/ 457951 h 6477317"/>
              <a:gd name="connsiteX5638" fmla="*/ 2641473 w 6239431"/>
              <a:gd name="connsiteY5638" fmla="*/ 458104 h 6477317"/>
              <a:gd name="connsiteX5639" fmla="*/ 2631119 w 6239431"/>
              <a:gd name="connsiteY5639" fmla="*/ 457475 h 6477317"/>
              <a:gd name="connsiteX5640" fmla="*/ 2631091 w 6239431"/>
              <a:gd name="connsiteY5640" fmla="*/ 457437 h 6477317"/>
              <a:gd name="connsiteX5641" fmla="*/ 2409768 w 6239431"/>
              <a:gd name="connsiteY5641" fmla="*/ 444054 h 6477317"/>
              <a:gd name="connsiteX5642" fmla="*/ 2396395 w 6239431"/>
              <a:gd name="connsiteY5642" fmla="*/ 665376 h 6477317"/>
              <a:gd name="connsiteX5643" fmla="*/ 2617708 w 6239431"/>
              <a:gd name="connsiteY5643" fmla="*/ 678759 h 6477317"/>
              <a:gd name="connsiteX5644" fmla="*/ 2626424 w 6239431"/>
              <a:gd name="connsiteY5644" fmla="*/ 670415 h 6477317"/>
              <a:gd name="connsiteX5645" fmla="*/ 2636663 w 6239431"/>
              <a:gd name="connsiteY5645" fmla="*/ 670367 h 6477317"/>
              <a:gd name="connsiteX5646" fmla="*/ 2636711 w 6239431"/>
              <a:gd name="connsiteY5646" fmla="*/ 670415 h 6477317"/>
              <a:gd name="connsiteX5647" fmla="*/ 2636711 w 6239431"/>
              <a:gd name="connsiteY5647" fmla="*/ 680797 h 6477317"/>
              <a:gd name="connsiteX5648" fmla="*/ 2513457 w 6239431"/>
              <a:gd name="connsiteY5648" fmla="*/ 732994 h 6477317"/>
              <a:gd name="connsiteX5649" fmla="*/ 2342007 w 6239431"/>
              <a:gd name="connsiteY5649" fmla="*/ 561545 h 6477317"/>
              <a:gd name="connsiteX5650" fmla="*/ 2513457 w 6239431"/>
              <a:gd name="connsiteY5650" fmla="*/ 390095 h 6477317"/>
              <a:gd name="connsiteX5651" fmla="*/ 4264533 w 6239431"/>
              <a:gd name="connsiteY5651" fmla="*/ 385241 h 6477317"/>
              <a:gd name="connsiteX5652" fmla="*/ 4255008 w 6239431"/>
              <a:gd name="connsiteY5652" fmla="*/ 390861 h 6477317"/>
              <a:gd name="connsiteX5653" fmla="*/ 4222623 w 6239431"/>
              <a:gd name="connsiteY5653" fmla="*/ 447058 h 6477317"/>
              <a:gd name="connsiteX5654" fmla="*/ 4222623 w 6239431"/>
              <a:gd name="connsiteY5654" fmla="*/ 458297 h 6477317"/>
              <a:gd name="connsiteX5655" fmla="*/ 4255008 w 6239431"/>
              <a:gd name="connsiteY5655" fmla="*/ 514494 h 6477317"/>
              <a:gd name="connsiteX5656" fmla="*/ 4264533 w 6239431"/>
              <a:gd name="connsiteY5656" fmla="*/ 520114 h 6477317"/>
              <a:gd name="connsiteX5657" fmla="*/ 4329398 w 6239431"/>
              <a:gd name="connsiteY5657" fmla="*/ 520114 h 6477317"/>
              <a:gd name="connsiteX5658" fmla="*/ 4338923 w 6239431"/>
              <a:gd name="connsiteY5658" fmla="*/ 514494 h 6477317"/>
              <a:gd name="connsiteX5659" fmla="*/ 4371308 w 6239431"/>
              <a:gd name="connsiteY5659" fmla="*/ 458297 h 6477317"/>
              <a:gd name="connsiteX5660" fmla="*/ 4371308 w 6239431"/>
              <a:gd name="connsiteY5660" fmla="*/ 447058 h 6477317"/>
              <a:gd name="connsiteX5661" fmla="*/ 4338923 w 6239431"/>
              <a:gd name="connsiteY5661" fmla="*/ 390861 h 6477317"/>
              <a:gd name="connsiteX5662" fmla="*/ 4329398 w 6239431"/>
              <a:gd name="connsiteY5662" fmla="*/ 385241 h 6477317"/>
              <a:gd name="connsiteX5663" fmla="*/ 4647152 w 6239431"/>
              <a:gd name="connsiteY5663" fmla="*/ 378139 h 6477317"/>
              <a:gd name="connsiteX5664" fmla="*/ 4690300 w 6239431"/>
              <a:gd name="connsiteY5664" fmla="*/ 398713 h 6477317"/>
              <a:gd name="connsiteX5665" fmla="*/ 4690299 w 6239431"/>
              <a:gd name="connsiteY5665" fmla="*/ 398715 h 6477317"/>
              <a:gd name="connsiteX5666" fmla="*/ 4690300 w 6239431"/>
              <a:gd name="connsiteY5666" fmla="*/ 398716 h 6477317"/>
              <a:gd name="connsiteX5667" fmla="*/ 4673632 w 6239431"/>
              <a:gd name="connsiteY5667" fmla="*/ 433006 h 6477317"/>
              <a:gd name="connsiteX5668" fmla="*/ 4631055 w 6239431"/>
              <a:gd name="connsiteY5668" fmla="*/ 412622 h 6477317"/>
              <a:gd name="connsiteX5669" fmla="*/ 4631056 w 6239431"/>
              <a:gd name="connsiteY5669" fmla="*/ 412620 h 6477317"/>
              <a:gd name="connsiteX5670" fmla="*/ 4631055 w 6239431"/>
              <a:gd name="connsiteY5670" fmla="*/ 412619 h 6477317"/>
              <a:gd name="connsiteX5671" fmla="*/ 4264247 w 6239431"/>
              <a:gd name="connsiteY5671" fmla="*/ 377239 h 6477317"/>
              <a:gd name="connsiteX5672" fmla="*/ 4329112 w 6239431"/>
              <a:gd name="connsiteY5672" fmla="*/ 377239 h 6477317"/>
              <a:gd name="connsiteX5673" fmla="*/ 4346067 w 6239431"/>
              <a:gd name="connsiteY5673" fmla="*/ 386764 h 6477317"/>
              <a:gd name="connsiteX5674" fmla="*/ 4378547 w 6239431"/>
              <a:gd name="connsiteY5674" fmla="*/ 442866 h 6477317"/>
              <a:gd name="connsiteX5675" fmla="*/ 4378547 w 6239431"/>
              <a:gd name="connsiteY5675" fmla="*/ 442867 h 6477317"/>
              <a:gd name="connsiteX5676" fmla="*/ 4378547 w 6239431"/>
              <a:gd name="connsiteY5676" fmla="*/ 462488 h 6477317"/>
              <a:gd name="connsiteX5677" fmla="*/ 4378547 w 6239431"/>
              <a:gd name="connsiteY5677" fmla="*/ 462489 h 6477317"/>
              <a:gd name="connsiteX5678" fmla="*/ 4346067 w 6239431"/>
              <a:gd name="connsiteY5678" fmla="*/ 518590 h 6477317"/>
              <a:gd name="connsiteX5679" fmla="*/ 4329112 w 6239431"/>
              <a:gd name="connsiteY5679" fmla="*/ 528115 h 6477317"/>
              <a:gd name="connsiteX5680" fmla="*/ 4264247 w 6239431"/>
              <a:gd name="connsiteY5680" fmla="*/ 528115 h 6477317"/>
              <a:gd name="connsiteX5681" fmla="*/ 4247388 w 6239431"/>
              <a:gd name="connsiteY5681" fmla="*/ 518590 h 6477317"/>
              <a:gd name="connsiteX5682" fmla="*/ 4214908 w 6239431"/>
              <a:gd name="connsiteY5682" fmla="*/ 462489 h 6477317"/>
              <a:gd name="connsiteX5683" fmla="*/ 4214908 w 6239431"/>
              <a:gd name="connsiteY5683" fmla="*/ 462488 h 6477317"/>
              <a:gd name="connsiteX5684" fmla="*/ 4214908 w 6239431"/>
              <a:gd name="connsiteY5684" fmla="*/ 442867 h 6477317"/>
              <a:gd name="connsiteX5685" fmla="*/ 4214908 w 6239431"/>
              <a:gd name="connsiteY5685" fmla="*/ 442866 h 6477317"/>
              <a:gd name="connsiteX5686" fmla="*/ 4247388 w 6239431"/>
              <a:gd name="connsiteY5686" fmla="*/ 386764 h 6477317"/>
              <a:gd name="connsiteX5687" fmla="*/ 4264247 w 6239431"/>
              <a:gd name="connsiteY5687" fmla="*/ 377239 h 6477317"/>
              <a:gd name="connsiteX5688" fmla="*/ 1805758 w 6239431"/>
              <a:gd name="connsiteY5688" fmla="*/ 350845 h 6477317"/>
              <a:gd name="connsiteX5689" fmla="*/ 1813369 w 6239431"/>
              <a:gd name="connsiteY5689" fmla="*/ 353570 h 6477317"/>
              <a:gd name="connsiteX5690" fmla="*/ 2025435 w 6239431"/>
              <a:gd name="connsiteY5690" fmla="*/ 754653 h 6477317"/>
              <a:gd name="connsiteX5691" fmla="*/ 2023214 w 6239431"/>
              <a:gd name="connsiteY5691" fmla="*/ 761845 h 6477317"/>
              <a:gd name="connsiteX5692" fmla="*/ 2015394 w 6239431"/>
              <a:gd name="connsiteY5692" fmla="*/ 759807 h 6477317"/>
              <a:gd name="connsiteX5693" fmla="*/ 1803272 w 6239431"/>
              <a:gd name="connsiteY5693" fmla="*/ 358904 h 6477317"/>
              <a:gd name="connsiteX5694" fmla="*/ 1803034 w 6239431"/>
              <a:gd name="connsiteY5694" fmla="*/ 358456 h 6477317"/>
              <a:gd name="connsiteX5695" fmla="*/ 1805758 w 6239431"/>
              <a:gd name="connsiteY5695" fmla="*/ 350845 h 6477317"/>
              <a:gd name="connsiteX5696" fmla="*/ 4565808 w 6239431"/>
              <a:gd name="connsiteY5696" fmla="*/ 341564 h 6477317"/>
              <a:gd name="connsiteX5697" fmla="*/ 4609528 w 6239431"/>
              <a:gd name="connsiteY5697" fmla="*/ 360613 h 6477317"/>
              <a:gd name="connsiteX5698" fmla="*/ 4609527 w 6239431"/>
              <a:gd name="connsiteY5698" fmla="*/ 360616 h 6477317"/>
              <a:gd name="connsiteX5699" fmla="*/ 4609528 w 6239431"/>
              <a:gd name="connsiteY5699" fmla="*/ 360616 h 6477317"/>
              <a:gd name="connsiteX5700" fmla="*/ 4593811 w 6239431"/>
              <a:gd name="connsiteY5700" fmla="*/ 395573 h 6477317"/>
              <a:gd name="connsiteX5701" fmla="*/ 4550568 w 6239431"/>
              <a:gd name="connsiteY5701" fmla="*/ 376523 h 6477317"/>
              <a:gd name="connsiteX5702" fmla="*/ 4550569 w 6239431"/>
              <a:gd name="connsiteY5702" fmla="*/ 376521 h 6477317"/>
              <a:gd name="connsiteX5703" fmla="*/ 4550568 w 6239431"/>
              <a:gd name="connsiteY5703" fmla="*/ 376520 h 6477317"/>
              <a:gd name="connsiteX5704" fmla="*/ 2513934 w 6239431"/>
              <a:gd name="connsiteY5704" fmla="*/ 315801 h 6477317"/>
              <a:gd name="connsiteX5705" fmla="*/ 2684144 w 6239431"/>
              <a:gd name="connsiteY5705" fmla="*/ 386190 h 6477317"/>
              <a:gd name="connsiteX5706" fmla="*/ 2684144 w 6239431"/>
              <a:gd name="connsiteY5706" fmla="*/ 386190 h 6477317"/>
              <a:gd name="connsiteX5707" fmla="*/ 2684144 w 6239431"/>
              <a:gd name="connsiteY5707" fmla="*/ 386190 h 6477317"/>
              <a:gd name="connsiteX5708" fmla="*/ 2669571 w 6239431"/>
              <a:gd name="connsiteY5708" fmla="*/ 401907 h 6477317"/>
              <a:gd name="connsiteX5709" fmla="*/ 2661094 w 6239431"/>
              <a:gd name="connsiteY5709" fmla="*/ 393906 h 6477317"/>
              <a:gd name="connsiteX5710" fmla="*/ 2651093 w 6239431"/>
              <a:gd name="connsiteY5710" fmla="*/ 385524 h 6477317"/>
              <a:gd name="connsiteX5711" fmla="*/ 2649759 w 6239431"/>
              <a:gd name="connsiteY5711" fmla="*/ 384476 h 6477317"/>
              <a:gd name="connsiteX5712" fmla="*/ 2640234 w 6239431"/>
              <a:gd name="connsiteY5712" fmla="*/ 377427 h 6477317"/>
              <a:gd name="connsiteX5713" fmla="*/ 2639377 w 6239431"/>
              <a:gd name="connsiteY5713" fmla="*/ 376761 h 6477317"/>
              <a:gd name="connsiteX5714" fmla="*/ 2566034 w 6239431"/>
              <a:gd name="connsiteY5714" fmla="*/ 343804 h 6477317"/>
              <a:gd name="connsiteX5715" fmla="*/ 2555081 w 6239431"/>
              <a:gd name="connsiteY5715" fmla="*/ 341518 h 6477317"/>
              <a:gd name="connsiteX5716" fmla="*/ 2488406 w 6239431"/>
              <a:gd name="connsiteY5716" fmla="*/ 339137 h 6477317"/>
              <a:gd name="connsiteX5717" fmla="*/ 2486025 w 6239431"/>
              <a:gd name="connsiteY5717" fmla="*/ 347328 h 6477317"/>
              <a:gd name="connsiteX5718" fmla="*/ 2544962 w 6239431"/>
              <a:gd name="connsiteY5718" fmla="*/ 347554 h 6477317"/>
              <a:gd name="connsiteX5719" fmla="*/ 2601563 w 6239431"/>
              <a:gd name="connsiteY5719" fmla="*/ 363997 h 6477317"/>
              <a:gd name="connsiteX5720" fmla="*/ 2601563 w 6239431"/>
              <a:gd name="connsiteY5720" fmla="*/ 363997 h 6477317"/>
              <a:gd name="connsiteX5721" fmla="*/ 2601563 w 6239431"/>
              <a:gd name="connsiteY5721" fmla="*/ 363997 h 6477317"/>
              <a:gd name="connsiteX5722" fmla="*/ 2598705 w 6239431"/>
              <a:gd name="connsiteY5722" fmla="*/ 370188 h 6477317"/>
              <a:gd name="connsiteX5723" fmla="*/ 2484405 w 6239431"/>
              <a:gd name="connsiteY5723" fmla="*/ 354472 h 6477317"/>
              <a:gd name="connsiteX5724" fmla="*/ 2479643 w 6239431"/>
              <a:gd name="connsiteY5724" fmla="*/ 370950 h 6477317"/>
              <a:gd name="connsiteX5725" fmla="*/ 2469356 w 6239431"/>
              <a:gd name="connsiteY5725" fmla="*/ 357234 h 6477317"/>
              <a:gd name="connsiteX5726" fmla="*/ 2368486 w 6239431"/>
              <a:gd name="connsiteY5726" fmla="*/ 412765 h 6477317"/>
              <a:gd name="connsiteX5727" fmla="*/ 2363628 w 6239431"/>
              <a:gd name="connsiteY5727" fmla="*/ 407907 h 6477317"/>
              <a:gd name="connsiteX5728" fmla="*/ 2363629 w 6239431"/>
              <a:gd name="connsiteY5728" fmla="*/ 407907 h 6477317"/>
              <a:gd name="connsiteX5729" fmla="*/ 2363628 w 6239431"/>
              <a:gd name="connsiteY5729" fmla="*/ 407907 h 6477317"/>
              <a:gd name="connsiteX5730" fmla="*/ 2410278 w 6239431"/>
              <a:gd name="connsiteY5730" fmla="*/ 372285 h 6477317"/>
              <a:gd name="connsiteX5731" fmla="*/ 2464879 w 6239431"/>
              <a:gd name="connsiteY5731" fmla="*/ 350757 h 6477317"/>
              <a:gd name="connsiteX5732" fmla="*/ 2459735 w 6239431"/>
              <a:gd name="connsiteY5732" fmla="*/ 343899 h 6477317"/>
              <a:gd name="connsiteX5733" fmla="*/ 2442209 w 6239431"/>
              <a:gd name="connsiteY5733" fmla="*/ 349138 h 6477317"/>
              <a:gd name="connsiteX5734" fmla="*/ 2409157 w 6239431"/>
              <a:gd name="connsiteY5734" fmla="*/ 363711 h 6477317"/>
              <a:gd name="connsiteX5735" fmla="*/ 2372582 w 6239431"/>
              <a:gd name="connsiteY5735" fmla="*/ 388667 h 6477317"/>
              <a:gd name="connsiteX5736" fmla="*/ 2358294 w 6239431"/>
              <a:gd name="connsiteY5736" fmla="*/ 401716 h 6477317"/>
              <a:gd name="connsiteX5737" fmla="*/ 2312574 w 6239431"/>
              <a:gd name="connsiteY5737" fmla="*/ 468391 h 6477317"/>
              <a:gd name="connsiteX5738" fmla="*/ 2310860 w 6239431"/>
              <a:gd name="connsiteY5738" fmla="*/ 472296 h 6477317"/>
              <a:gd name="connsiteX5739" fmla="*/ 2309526 w 6239431"/>
              <a:gd name="connsiteY5739" fmla="*/ 475630 h 6477317"/>
              <a:gd name="connsiteX5740" fmla="*/ 2295069 w 6239431"/>
              <a:gd name="connsiteY5740" fmla="*/ 535776 h 6477317"/>
              <a:gd name="connsiteX5741" fmla="*/ 2297663 w 6239431"/>
              <a:gd name="connsiteY5741" fmla="*/ 596443 h 6477317"/>
              <a:gd name="connsiteX5742" fmla="*/ 2351436 w 6239431"/>
              <a:gd name="connsiteY5742" fmla="*/ 705277 h 6477317"/>
              <a:gd name="connsiteX5743" fmla="*/ 2358485 w 6239431"/>
              <a:gd name="connsiteY5743" fmla="*/ 712611 h 6477317"/>
              <a:gd name="connsiteX5744" fmla="*/ 2368962 w 6239431"/>
              <a:gd name="connsiteY5744" fmla="*/ 722136 h 6477317"/>
              <a:gd name="connsiteX5745" fmla="*/ 2398871 w 6239431"/>
              <a:gd name="connsiteY5745" fmla="*/ 707468 h 6477317"/>
              <a:gd name="connsiteX5746" fmla="*/ 2398871 w 6239431"/>
              <a:gd name="connsiteY5746" fmla="*/ 707468 h 6477317"/>
              <a:gd name="connsiteX5747" fmla="*/ 2392489 w 6239431"/>
              <a:gd name="connsiteY5747" fmla="*/ 740234 h 6477317"/>
              <a:gd name="connsiteX5748" fmla="*/ 2418206 w 6239431"/>
              <a:gd name="connsiteY5748" fmla="*/ 754902 h 6477317"/>
              <a:gd name="connsiteX5749" fmla="*/ 2430113 w 6239431"/>
              <a:gd name="connsiteY5749" fmla="*/ 760236 h 6477317"/>
              <a:gd name="connsiteX5750" fmla="*/ 2433923 w 6239431"/>
              <a:gd name="connsiteY5750" fmla="*/ 761760 h 6477317"/>
              <a:gd name="connsiteX5751" fmla="*/ 2439447 w 6239431"/>
              <a:gd name="connsiteY5751" fmla="*/ 763856 h 6477317"/>
              <a:gd name="connsiteX5752" fmla="*/ 2445353 w 6239431"/>
              <a:gd name="connsiteY5752" fmla="*/ 765856 h 6477317"/>
              <a:gd name="connsiteX5753" fmla="*/ 2479738 w 6239431"/>
              <a:gd name="connsiteY5753" fmla="*/ 774143 h 6477317"/>
              <a:gd name="connsiteX5754" fmla="*/ 2539079 w 6239431"/>
              <a:gd name="connsiteY5754" fmla="*/ 775476 h 6477317"/>
              <a:gd name="connsiteX5755" fmla="*/ 2545841 w 6239431"/>
              <a:gd name="connsiteY5755" fmla="*/ 774714 h 6477317"/>
              <a:gd name="connsiteX5756" fmla="*/ 2647854 w 6239431"/>
              <a:gd name="connsiteY5756" fmla="*/ 731661 h 6477317"/>
              <a:gd name="connsiteX5757" fmla="*/ 2648997 w 6239431"/>
              <a:gd name="connsiteY5757" fmla="*/ 730804 h 6477317"/>
              <a:gd name="connsiteX5758" fmla="*/ 2654236 w 6239431"/>
              <a:gd name="connsiteY5758" fmla="*/ 726613 h 6477317"/>
              <a:gd name="connsiteX5759" fmla="*/ 2669571 w 6239431"/>
              <a:gd name="connsiteY5759" fmla="*/ 712802 h 6477317"/>
              <a:gd name="connsiteX5760" fmla="*/ 2684144 w 6239431"/>
              <a:gd name="connsiteY5760" fmla="*/ 727375 h 6477317"/>
              <a:gd name="connsiteX5761" fmla="*/ 2684144 w 6239431"/>
              <a:gd name="connsiteY5761" fmla="*/ 727375 h 6477317"/>
              <a:gd name="connsiteX5762" fmla="*/ 2684144 w 6239431"/>
              <a:gd name="connsiteY5762" fmla="*/ 727375 h 6477317"/>
              <a:gd name="connsiteX5763" fmla="*/ 2343340 w 6239431"/>
              <a:gd name="connsiteY5763" fmla="*/ 726994 h 6477317"/>
              <a:gd name="connsiteX5764" fmla="*/ 2272952 w 6239431"/>
              <a:gd name="connsiteY5764" fmla="*/ 556511 h 6477317"/>
              <a:gd name="connsiteX5765" fmla="*/ 2272952 w 6239431"/>
              <a:gd name="connsiteY5765" fmla="*/ 556510 h 6477317"/>
              <a:gd name="connsiteX5766" fmla="*/ 2272952 w 6239431"/>
              <a:gd name="connsiteY5766" fmla="*/ 556510 h 6477317"/>
              <a:gd name="connsiteX5767" fmla="*/ 2343730 w 6239431"/>
              <a:gd name="connsiteY5767" fmla="*/ 386190 h 6477317"/>
              <a:gd name="connsiteX5768" fmla="*/ 2513934 w 6239431"/>
              <a:gd name="connsiteY5768" fmla="*/ 315801 h 6477317"/>
              <a:gd name="connsiteX5769" fmla="*/ 4483417 w 6239431"/>
              <a:gd name="connsiteY5769" fmla="*/ 306988 h 6477317"/>
              <a:gd name="connsiteX5770" fmla="*/ 4527613 w 6239431"/>
              <a:gd name="connsiteY5770" fmla="*/ 325181 h 6477317"/>
              <a:gd name="connsiteX5771" fmla="*/ 4527612 w 6239431"/>
              <a:gd name="connsiteY5771" fmla="*/ 325183 h 6477317"/>
              <a:gd name="connsiteX5772" fmla="*/ 4527613 w 6239431"/>
              <a:gd name="connsiteY5772" fmla="*/ 325184 h 6477317"/>
              <a:gd name="connsiteX5773" fmla="*/ 4512945 w 6239431"/>
              <a:gd name="connsiteY5773" fmla="*/ 360330 h 6477317"/>
              <a:gd name="connsiteX5774" fmla="*/ 4469225 w 6239431"/>
              <a:gd name="connsiteY5774" fmla="*/ 342423 h 6477317"/>
              <a:gd name="connsiteX5775" fmla="*/ 4469226 w 6239431"/>
              <a:gd name="connsiteY5775" fmla="*/ 342421 h 6477317"/>
              <a:gd name="connsiteX5776" fmla="*/ 4469225 w 6239431"/>
              <a:gd name="connsiteY5776" fmla="*/ 342421 h 6477317"/>
              <a:gd name="connsiteX5777" fmla="*/ 2089975 w 6239431"/>
              <a:gd name="connsiteY5777" fmla="*/ 301367 h 6477317"/>
              <a:gd name="connsiteX5778" fmla="*/ 2103977 w 6239431"/>
              <a:gd name="connsiteY5778" fmla="*/ 336799 h 6477317"/>
              <a:gd name="connsiteX5779" fmla="*/ 2103976 w 6239431"/>
              <a:gd name="connsiteY5779" fmla="*/ 336800 h 6477317"/>
              <a:gd name="connsiteX5780" fmla="*/ 2103977 w 6239431"/>
              <a:gd name="connsiteY5780" fmla="*/ 336802 h 6477317"/>
              <a:gd name="connsiteX5781" fmla="*/ 2060162 w 6239431"/>
              <a:gd name="connsiteY5781" fmla="*/ 354518 h 6477317"/>
              <a:gd name="connsiteX5782" fmla="*/ 2045684 w 6239431"/>
              <a:gd name="connsiteY5782" fmla="*/ 319276 h 6477317"/>
              <a:gd name="connsiteX5783" fmla="*/ 2045685 w 6239431"/>
              <a:gd name="connsiteY5783" fmla="*/ 319276 h 6477317"/>
              <a:gd name="connsiteX5784" fmla="*/ 2045684 w 6239431"/>
              <a:gd name="connsiteY5784" fmla="*/ 319273 h 6477317"/>
              <a:gd name="connsiteX5785" fmla="*/ 2089975 w 6239431"/>
              <a:gd name="connsiteY5785" fmla="*/ 301367 h 6477317"/>
              <a:gd name="connsiteX5786" fmla="*/ 4400169 w 6239431"/>
              <a:gd name="connsiteY5786" fmla="*/ 274889 h 6477317"/>
              <a:gd name="connsiteX5787" fmla="*/ 4444841 w 6239431"/>
              <a:gd name="connsiteY5787" fmla="*/ 291843 h 6477317"/>
              <a:gd name="connsiteX5788" fmla="*/ 4444840 w 6239431"/>
              <a:gd name="connsiteY5788" fmla="*/ 291845 h 6477317"/>
              <a:gd name="connsiteX5789" fmla="*/ 4444841 w 6239431"/>
              <a:gd name="connsiteY5789" fmla="*/ 291846 h 6477317"/>
              <a:gd name="connsiteX5790" fmla="*/ 4431125 w 6239431"/>
              <a:gd name="connsiteY5790" fmla="*/ 327374 h 6477317"/>
              <a:gd name="connsiteX5791" fmla="*/ 4386929 w 6239431"/>
              <a:gd name="connsiteY5791" fmla="*/ 310611 h 6477317"/>
              <a:gd name="connsiteX5792" fmla="*/ 4386930 w 6239431"/>
              <a:gd name="connsiteY5792" fmla="*/ 310608 h 6477317"/>
              <a:gd name="connsiteX5793" fmla="*/ 4386929 w 6239431"/>
              <a:gd name="connsiteY5793" fmla="*/ 310608 h 6477317"/>
              <a:gd name="connsiteX5794" fmla="*/ 2173414 w 6239431"/>
              <a:gd name="connsiteY5794" fmla="*/ 269363 h 6477317"/>
              <a:gd name="connsiteX5795" fmla="*/ 2186464 w 6239431"/>
              <a:gd name="connsiteY5795" fmla="*/ 305177 h 6477317"/>
              <a:gd name="connsiteX5796" fmla="*/ 2186463 w 6239431"/>
              <a:gd name="connsiteY5796" fmla="*/ 305177 h 6477317"/>
              <a:gd name="connsiteX5797" fmla="*/ 2186464 w 6239431"/>
              <a:gd name="connsiteY5797" fmla="*/ 305179 h 6477317"/>
              <a:gd name="connsiteX5798" fmla="*/ 2142172 w 6239431"/>
              <a:gd name="connsiteY5798" fmla="*/ 321657 h 6477317"/>
              <a:gd name="connsiteX5799" fmla="*/ 2128647 w 6239431"/>
              <a:gd name="connsiteY5799" fmla="*/ 286035 h 6477317"/>
              <a:gd name="connsiteX5800" fmla="*/ 2128648 w 6239431"/>
              <a:gd name="connsiteY5800" fmla="*/ 286034 h 6477317"/>
              <a:gd name="connsiteX5801" fmla="*/ 2128647 w 6239431"/>
              <a:gd name="connsiteY5801" fmla="*/ 286032 h 6477317"/>
              <a:gd name="connsiteX5802" fmla="*/ 2173414 w 6239431"/>
              <a:gd name="connsiteY5802" fmla="*/ 269363 h 6477317"/>
              <a:gd name="connsiteX5803" fmla="*/ 1600581 w 6239431"/>
              <a:gd name="connsiteY5803" fmla="*/ 245463 h 6477317"/>
              <a:gd name="connsiteX5804" fmla="*/ 1715738 w 6239431"/>
              <a:gd name="connsiteY5804" fmla="*/ 281276 h 6477317"/>
              <a:gd name="connsiteX5805" fmla="*/ 1917002 w 6239431"/>
              <a:gd name="connsiteY5805" fmla="*/ 661700 h 6477317"/>
              <a:gd name="connsiteX5806" fmla="*/ 1917002 w 6239431"/>
              <a:gd name="connsiteY5806" fmla="*/ 661700 h 6477317"/>
              <a:gd name="connsiteX5807" fmla="*/ 1914716 w 6239431"/>
              <a:gd name="connsiteY5807" fmla="*/ 669034 h 6477317"/>
              <a:gd name="connsiteX5808" fmla="*/ 1907000 w 6239431"/>
              <a:gd name="connsiteY5808" fmla="*/ 666653 h 6477317"/>
              <a:gd name="connsiteX5809" fmla="*/ 1707928 w 6239431"/>
              <a:gd name="connsiteY5809" fmla="*/ 290420 h 6477317"/>
              <a:gd name="connsiteX5810" fmla="*/ 1597247 w 6239431"/>
              <a:gd name="connsiteY5810" fmla="*/ 256416 h 6477317"/>
              <a:gd name="connsiteX5811" fmla="*/ 1593437 w 6239431"/>
              <a:gd name="connsiteY5811" fmla="*/ 249273 h 6477317"/>
              <a:gd name="connsiteX5812" fmla="*/ 1593437 w 6239431"/>
              <a:gd name="connsiteY5812" fmla="*/ 249272 h 6477317"/>
              <a:gd name="connsiteX5813" fmla="*/ 1593437 w 6239431"/>
              <a:gd name="connsiteY5813" fmla="*/ 249272 h 6477317"/>
              <a:gd name="connsiteX5814" fmla="*/ 1593447 w 6239431"/>
              <a:gd name="connsiteY5814" fmla="*/ 249253 h 6477317"/>
              <a:gd name="connsiteX5815" fmla="*/ 1600581 w 6239431"/>
              <a:gd name="connsiteY5815" fmla="*/ 245463 h 6477317"/>
              <a:gd name="connsiteX5816" fmla="*/ 4316063 w 6239431"/>
              <a:gd name="connsiteY5816" fmla="*/ 245457 h 6477317"/>
              <a:gd name="connsiteX5817" fmla="*/ 4361212 w 6239431"/>
              <a:gd name="connsiteY5817" fmla="*/ 261173 h 6477317"/>
              <a:gd name="connsiteX5818" fmla="*/ 4361211 w 6239431"/>
              <a:gd name="connsiteY5818" fmla="*/ 261176 h 6477317"/>
              <a:gd name="connsiteX5819" fmla="*/ 4361212 w 6239431"/>
              <a:gd name="connsiteY5819" fmla="*/ 261176 h 6477317"/>
              <a:gd name="connsiteX5820" fmla="*/ 4348353 w 6239431"/>
              <a:gd name="connsiteY5820" fmla="*/ 296704 h 6477317"/>
              <a:gd name="connsiteX5821" fmla="*/ 4303776 w 6239431"/>
              <a:gd name="connsiteY5821" fmla="*/ 281179 h 6477317"/>
              <a:gd name="connsiteX5822" fmla="*/ 4303777 w 6239431"/>
              <a:gd name="connsiteY5822" fmla="*/ 281176 h 6477317"/>
              <a:gd name="connsiteX5823" fmla="*/ 4303776 w 6239431"/>
              <a:gd name="connsiteY5823" fmla="*/ 281176 h 6477317"/>
              <a:gd name="connsiteX5824" fmla="*/ 2257710 w 6239431"/>
              <a:gd name="connsiteY5824" fmla="*/ 240216 h 6477317"/>
              <a:gd name="connsiteX5825" fmla="*/ 2269711 w 6239431"/>
              <a:gd name="connsiteY5825" fmla="*/ 276411 h 6477317"/>
              <a:gd name="connsiteX5826" fmla="*/ 2269710 w 6239431"/>
              <a:gd name="connsiteY5826" fmla="*/ 276411 h 6477317"/>
              <a:gd name="connsiteX5827" fmla="*/ 2269711 w 6239431"/>
              <a:gd name="connsiteY5827" fmla="*/ 276414 h 6477317"/>
              <a:gd name="connsiteX5828" fmla="*/ 2225039 w 6239431"/>
              <a:gd name="connsiteY5828" fmla="*/ 291654 h 6477317"/>
              <a:gd name="connsiteX5829" fmla="*/ 2212466 w 6239431"/>
              <a:gd name="connsiteY5829" fmla="*/ 255649 h 6477317"/>
              <a:gd name="connsiteX5830" fmla="*/ 2212467 w 6239431"/>
              <a:gd name="connsiteY5830" fmla="*/ 255649 h 6477317"/>
              <a:gd name="connsiteX5831" fmla="*/ 2212466 w 6239431"/>
              <a:gd name="connsiteY5831" fmla="*/ 255646 h 6477317"/>
              <a:gd name="connsiteX5832" fmla="*/ 2257710 w 6239431"/>
              <a:gd name="connsiteY5832" fmla="*/ 240216 h 6477317"/>
              <a:gd name="connsiteX5833" fmla="*/ 4231100 w 6239431"/>
              <a:gd name="connsiteY5833" fmla="*/ 217549 h 6477317"/>
              <a:gd name="connsiteX5834" fmla="*/ 4276629 w 6239431"/>
              <a:gd name="connsiteY5834" fmla="*/ 232026 h 6477317"/>
              <a:gd name="connsiteX5835" fmla="*/ 4276628 w 6239431"/>
              <a:gd name="connsiteY5835" fmla="*/ 232029 h 6477317"/>
              <a:gd name="connsiteX5836" fmla="*/ 4276629 w 6239431"/>
              <a:gd name="connsiteY5836" fmla="*/ 232029 h 6477317"/>
              <a:gd name="connsiteX5837" fmla="*/ 4264818 w 6239431"/>
              <a:gd name="connsiteY5837" fmla="*/ 268224 h 6477317"/>
              <a:gd name="connsiteX5838" fmla="*/ 4219765 w 6239431"/>
              <a:gd name="connsiteY5838" fmla="*/ 254032 h 6477317"/>
              <a:gd name="connsiteX5839" fmla="*/ 4219766 w 6239431"/>
              <a:gd name="connsiteY5839" fmla="*/ 254029 h 6477317"/>
              <a:gd name="connsiteX5840" fmla="*/ 4219765 w 6239431"/>
              <a:gd name="connsiteY5840" fmla="*/ 254029 h 6477317"/>
              <a:gd name="connsiteX5841" fmla="*/ 3402345 w 6239431"/>
              <a:gd name="connsiteY5841" fmla="*/ 216045 h 6477317"/>
              <a:gd name="connsiteX5842" fmla="*/ 3494166 w 6239431"/>
              <a:gd name="connsiteY5842" fmla="*/ 307866 h 6477317"/>
              <a:gd name="connsiteX5843" fmla="*/ 3548554 w 6239431"/>
              <a:gd name="connsiteY5843" fmla="*/ 253478 h 6477317"/>
              <a:gd name="connsiteX5844" fmla="*/ 3677808 w 6239431"/>
              <a:gd name="connsiteY5844" fmla="*/ 382828 h 6477317"/>
              <a:gd name="connsiteX5845" fmla="*/ 3745245 w 6239431"/>
              <a:gd name="connsiteY5845" fmla="*/ 315391 h 6477317"/>
              <a:gd name="connsiteX5846" fmla="*/ 3826859 w 6239431"/>
              <a:gd name="connsiteY5846" fmla="*/ 396911 h 6477317"/>
              <a:gd name="connsiteX5847" fmla="*/ 3826859 w 6239431"/>
              <a:gd name="connsiteY5847" fmla="*/ 359708 h 6477317"/>
              <a:gd name="connsiteX5848" fmla="*/ 3826859 w 6239431"/>
              <a:gd name="connsiteY5848" fmla="*/ 359708 h 6477317"/>
              <a:gd name="connsiteX5849" fmla="*/ 3831622 w 6239431"/>
              <a:gd name="connsiteY5849" fmla="*/ 354946 h 6477317"/>
              <a:gd name="connsiteX5850" fmla="*/ 3836384 w 6239431"/>
              <a:gd name="connsiteY5850" fmla="*/ 359708 h 6477317"/>
              <a:gd name="connsiteX5851" fmla="*/ 3836384 w 6239431"/>
              <a:gd name="connsiteY5851" fmla="*/ 359708 h 6477317"/>
              <a:gd name="connsiteX5852" fmla="*/ 3836384 w 6239431"/>
              <a:gd name="connsiteY5852" fmla="*/ 624979 h 6477317"/>
              <a:gd name="connsiteX5853" fmla="*/ 3836384 w 6239431"/>
              <a:gd name="connsiteY5853" fmla="*/ 624979 h 6477317"/>
              <a:gd name="connsiteX5854" fmla="*/ 3831622 w 6239431"/>
              <a:gd name="connsiteY5854" fmla="*/ 629455 h 6477317"/>
              <a:gd name="connsiteX5855" fmla="*/ 3826859 w 6239431"/>
              <a:gd name="connsiteY5855" fmla="*/ 624693 h 6477317"/>
              <a:gd name="connsiteX5856" fmla="*/ 3826859 w 6239431"/>
              <a:gd name="connsiteY5856" fmla="*/ 624693 h 6477317"/>
              <a:gd name="connsiteX5857" fmla="*/ 3826859 w 6239431"/>
              <a:gd name="connsiteY5857" fmla="*/ 496868 h 6477317"/>
              <a:gd name="connsiteX5858" fmla="*/ 3005519 w 6239431"/>
              <a:gd name="connsiteY5858" fmla="*/ 496868 h 6477317"/>
              <a:gd name="connsiteX5859" fmla="*/ 3000756 w 6239431"/>
              <a:gd name="connsiteY5859" fmla="*/ 492106 h 6477317"/>
              <a:gd name="connsiteX5860" fmla="*/ 3000756 w 6239431"/>
              <a:gd name="connsiteY5860" fmla="*/ 492105 h 6477317"/>
              <a:gd name="connsiteX5861" fmla="*/ 3000756 w 6239431"/>
              <a:gd name="connsiteY5861" fmla="*/ 492105 h 6477317"/>
              <a:gd name="connsiteX5862" fmla="*/ 3005519 w 6239431"/>
              <a:gd name="connsiteY5862" fmla="*/ 487343 h 6477317"/>
              <a:gd name="connsiteX5863" fmla="*/ 3131047 w 6239431"/>
              <a:gd name="connsiteY5863" fmla="*/ 487343 h 6477317"/>
              <a:gd name="connsiteX5864" fmla="*/ 2342388 w 6239431"/>
              <a:gd name="connsiteY5864" fmla="*/ 213166 h 6477317"/>
              <a:gd name="connsiteX5865" fmla="*/ 2353913 w 6239431"/>
              <a:gd name="connsiteY5865" fmla="*/ 249646 h 6477317"/>
              <a:gd name="connsiteX5866" fmla="*/ 2353913 w 6239431"/>
              <a:gd name="connsiteY5866" fmla="*/ 249647 h 6477317"/>
              <a:gd name="connsiteX5867" fmla="*/ 2353913 w 6239431"/>
              <a:gd name="connsiteY5867" fmla="*/ 249649 h 6477317"/>
              <a:gd name="connsiteX5868" fmla="*/ 2308669 w 6239431"/>
              <a:gd name="connsiteY5868" fmla="*/ 263650 h 6477317"/>
              <a:gd name="connsiteX5869" fmla="*/ 2296763 w 6239431"/>
              <a:gd name="connsiteY5869" fmla="*/ 227360 h 6477317"/>
              <a:gd name="connsiteX5870" fmla="*/ 2296764 w 6239431"/>
              <a:gd name="connsiteY5870" fmla="*/ 227360 h 6477317"/>
              <a:gd name="connsiteX5871" fmla="*/ 2296763 w 6239431"/>
              <a:gd name="connsiteY5871" fmla="*/ 227358 h 6477317"/>
              <a:gd name="connsiteX5872" fmla="*/ 2342388 w 6239431"/>
              <a:gd name="connsiteY5872" fmla="*/ 213166 h 6477317"/>
              <a:gd name="connsiteX5873" fmla="*/ 4145280 w 6239431"/>
              <a:gd name="connsiteY5873" fmla="*/ 192499 h 6477317"/>
              <a:gd name="connsiteX5874" fmla="*/ 4191286 w 6239431"/>
              <a:gd name="connsiteY5874" fmla="*/ 205643 h 6477317"/>
              <a:gd name="connsiteX5875" fmla="*/ 4191285 w 6239431"/>
              <a:gd name="connsiteY5875" fmla="*/ 205645 h 6477317"/>
              <a:gd name="connsiteX5876" fmla="*/ 4191286 w 6239431"/>
              <a:gd name="connsiteY5876" fmla="*/ 205645 h 6477317"/>
              <a:gd name="connsiteX5877" fmla="*/ 4180618 w 6239431"/>
              <a:gd name="connsiteY5877" fmla="*/ 242221 h 6477317"/>
              <a:gd name="connsiteX5878" fmla="*/ 4135088 w 6239431"/>
              <a:gd name="connsiteY5878" fmla="*/ 229172 h 6477317"/>
              <a:gd name="connsiteX5879" fmla="*/ 4135089 w 6239431"/>
              <a:gd name="connsiteY5879" fmla="*/ 229169 h 6477317"/>
              <a:gd name="connsiteX5880" fmla="*/ 4135088 w 6239431"/>
              <a:gd name="connsiteY5880" fmla="*/ 229169 h 6477317"/>
              <a:gd name="connsiteX5881" fmla="*/ 2428589 w 6239431"/>
              <a:gd name="connsiteY5881" fmla="*/ 188401 h 6477317"/>
              <a:gd name="connsiteX5882" fmla="*/ 2438591 w 6239431"/>
              <a:gd name="connsiteY5882" fmla="*/ 225167 h 6477317"/>
              <a:gd name="connsiteX5883" fmla="*/ 2438591 w 6239431"/>
              <a:gd name="connsiteY5883" fmla="*/ 225167 h 6477317"/>
              <a:gd name="connsiteX5884" fmla="*/ 2438591 w 6239431"/>
              <a:gd name="connsiteY5884" fmla="*/ 225170 h 6477317"/>
              <a:gd name="connsiteX5885" fmla="*/ 2393061 w 6239431"/>
              <a:gd name="connsiteY5885" fmla="*/ 237933 h 6477317"/>
              <a:gd name="connsiteX5886" fmla="*/ 2382488 w 6239431"/>
              <a:gd name="connsiteY5886" fmla="*/ 201358 h 6477317"/>
              <a:gd name="connsiteX5887" fmla="*/ 2382489 w 6239431"/>
              <a:gd name="connsiteY5887" fmla="*/ 201358 h 6477317"/>
              <a:gd name="connsiteX5888" fmla="*/ 2382488 w 6239431"/>
              <a:gd name="connsiteY5888" fmla="*/ 201355 h 6477317"/>
              <a:gd name="connsiteX5889" fmla="*/ 2428589 w 6239431"/>
              <a:gd name="connsiteY5889" fmla="*/ 188401 h 6477317"/>
              <a:gd name="connsiteX5890" fmla="*/ 4059364 w 6239431"/>
              <a:gd name="connsiteY5890" fmla="*/ 169734 h 6477317"/>
              <a:gd name="connsiteX5891" fmla="*/ 4105655 w 6239431"/>
              <a:gd name="connsiteY5891" fmla="*/ 181640 h 6477317"/>
              <a:gd name="connsiteX5892" fmla="*/ 4105654 w 6239431"/>
              <a:gd name="connsiteY5892" fmla="*/ 181642 h 6477317"/>
              <a:gd name="connsiteX5893" fmla="*/ 4105655 w 6239431"/>
              <a:gd name="connsiteY5893" fmla="*/ 181643 h 6477317"/>
              <a:gd name="connsiteX5894" fmla="*/ 4095559 w 6239431"/>
              <a:gd name="connsiteY5894" fmla="*/ 218409 h 6477317"/>
              <a:gd name="connsiteX5895" fmla="*/ 4049839 w 6239431"/>
              <a:gd name="connsiteY5895" fmla="*/ 206693 h 6477317"/>
              <a:gd name="connsiteX5896" fmla="*/ 4049840 w 6239431"/>
              <a:gd name="connsiteY5896" fmla="*/ 206691 h 6477317"/>
              <a:gd name="connsiteX5897" fmla="*/ 4049839 w 6239431"/>
              <a:gd name="connsiteY5897" fmla="*/ 206690 h 6477317"/>
              <a:gd name="connsiteX5898" fmla="*/ 2515076 w 6239431"/>
              <a:gd name="connsiteY5898" fmla="*/ 166112 h 6477317"/>
              <a:gd name="connsiteX5899" fmla="*/ 2524029 w 6239431"/>
              <a:gd name="connsiteY5899" fmla="*/ 203069 h 6477317"/>
              <a:gd name="connsiteX5900" fmla="*/ 2524029 w 6239431"/>
              <a:gd name="connsiteY5900" fmla="*/ 203069 h 6477317"/>
              <a:gd name="connsiteX5901" fmla="*/ 2524029 w 6239431"/>
              <a:gd name="connsiteY5901" fmla="*/ 203072 h 6477317"/>
              <a:gd name="connsiteX5902" fmla="*/ 2478214 w 6239431"/>
              <a:gd name="connsiteY5902" fmla="*/ 214597 h 6477317"/>
              <a:gd name="connsiteX5903" fmla="*/ 2468689 w 6239431"/>
              <a:gd name="connsiteY5903" fmla="*/ 177735 h 6477317"/>
              <a:gd name="connsiteX5904" fmla="*/ 2468690 w 6239431"/>
              <a:gd name="connsiteY5904" fmla="*/ 177735 h 6477317"/>
              <a:gd name="connsiteX5905" fmla="*/ 2468689 w 6239431"/>
              <a:gd name="connsiteY5905" fmla="*/ 177732 h 6477317"/>
              <a:gd name="connsiteX5906" fmla="*/ 2515076 w 6239431"/>
              <a:gd name="connsiteY5906" fmla="*/ 166112 h 6477317"/>
              <a:gd name="connsiteX5907" fmla="*/ 3972115 w 6239431"/>
              <a:gd name="connsiteY5907" fmla="*/ 149351 h 6477317"/>
              <a:gd name="connsiteX5908" fmla="*/ 4018788 w 6239431"/>
              <a:gd name="connsiteY5908" fmla="*/ 160019 h 6477317"/>
              <a:gd name="connsiteX5909" fmla="*/ 4018788 w 6239431"/>
              <a:gd name="connsiteY5909" fmla="*/ 160022 h 6477317"/>
              <a:gd name="connsiteX5910" fmla="*/ 4018788 w 6239431"/>
              <a:gd name="connsiteY5910" fmla="*/ 160022 h 6477317"/>
              <a:gd name="connsiteX5911" fmla="*/ 4010025 w 6239431"/>
              <a:gd name="connsiteY5911" fmla="*/ 197073 h 6477317"/>
              <a:gd name="connsiteX5912" fmla="*/ 3963924 w 6239431"/>
              <a:gd name="connsiteY5912" fmla="*/ 186595 h 6477317"/>
              <a:gd name="connsiteX5913" fmla="*/ 3963925 w 6239431"/>
              <a:gd name="connsiteY5913" fmla="*/ 186593 h 6477317"/>
              <a:gd name="connsiteX5914" fmla="*/ 3963924 w 6239431"/>
              <a:gd name="connsiteY5914" fmla="*/ 186593 h 6477317"/>
              <a:gd name="connsiteX5915" fmla="*/ 2601658 w 6239431"/>
              <a:gd name="connsiteY5915" fmla="*/ 146111 h 6477317"/>
              <a:gd name="connsiteX5916" fmla="*/ 2609563 w 6239431"/>
              <a:gd name="connsiteY5916" fmla="*/ 183353 h 6477317"/>
              <a:gd name="connsiteX5917" fmla="*/ 2609563 w 6239431"/>
              <a:gd name="connsiteY5917" fmla="*/ 183353 h 6477317"/>
              <a:gd name="connsiteX5918" fmla="*/ 2609563 w 6239431"/>
              <a:gd name="connsiteY5918" fmla="*/ 183356 h 6477317"/>
              <a:gd name="connsiteX5919" fmla="*/ 2563463 w 6239431"/>
              <a:gd name="connsiteY5919" fmla="*/ 193643 h 6477317"/>
              <a:gd name="connsiteX5920" fmla="*/ 2554985 w 6239431"/>
              <a:gd name="connsiteY5920" fmla="*/ 156495 h 6477317"/>
              <a:gd name="connsiteX5921" fmla="*/ 2554986 w 6239431"/>
              <a:gd name="connsiteY5921" fmla="*/ 156495 h 6477317"/>
              <a:gd name="connsiteX5922" fmla="*/ 2554985 w 6239431"/>
              <a:gd name="connsiteY5922" fmla="*/ 156492 h 6477317"/>
              <a:gd name="connsiteX5923" fmla="*/ 2601658 w 6239431"/>
              <a:gd name="connsiteY5923" fmla="*/ 146111 h 6477317"/>
              <a:gd name="connsiteX5924" fmla="*/ 3884676 w 6239431"/>
              <a:gd name="connsiteY5924" fmla="*/ 131062 h 6477317"/>
              <a:gd name="connsiteX5925" fmla="*/ 3931539 w 6239431"/>
              <a:gd name="connsiteY5925" fmla="*/ 140587 h 6477317"/>
              <a:gd name="connsiteX5926" fmla="*/ 3931539 w 6239431"/>
              <a:gd name="connsiteY5926" fmla="*/ 140590 h 6477317"/>
              <a:gd name="connsiteX5927" fmla="*/ 3931539 w 6239431"/>
              <a:gd name="connsiteY5927" fmla="*/ 140590 h 6477317"/>
              <a:gd name="connsiteX5928" fmla="*/ 3923823 w 6239431"/>
              <a:gd name="connsiteY5928" fmla="*/ 178022 h 6477317"/>
              <a:gd name="connsiteX5929" fmla="*/ 3877532 w 6239431"/>
              <a:gd name="connsiteY5929" fmla="*/ 168498 h 6477317"/>
              <a:gd name="connsiteX5930" fmla="*/ 3877533 w 6239431"/>
              <a:gd name="connsiteY5930" fmla="*/ 168495 h 6477317"/>
              <a:gd name="connsiteX5931" fmla="*/ 3877532 w 6239431"/>
              <a:gd name="connsiteY5931" fmla="*/ 168495 h 6477317"/>
              <a:gd name="connsiteX5932" fmla="*/ 2689573 w 6239431"/>
              <a:gd name="connsiteY5932" fmla="*/ 128109 h 6477317"/>
              <a:gd name="connsiteX5933" fmla="*/ 2696527 w 6239431"/>
              <a:gd name="connsiteY5933" fmla="*/ 165636 h 6477317"/>
              <a:gd name="connsiteX5934" fmla="*/ 2696527 w 6239431"/>
              <a:gd name="connsiteY5934" fmla="*/ 165636 h 6477317"/>
              <a:gd name="connsiteX5935" fmla="*/ 2696527 w 6239431"/>
              <a:gd name="connsiteY5935" fmla="*/ 165639 h 6477317"/>
              <a:gd name="connsiteX5936" fmla="*/ 2650140 w 6239431"/>
              <a:gd name="connsiteY5936" fmla="*/ 175069 h 6477317"/>
              <a:gd name="connsiteX5937" fmla="*/ 2642615 w 6239431"/>
              <a:gd name="connsiteY5937" fmla="*/ 137637 h 6477317"/>
              <a:gd name="connsiteX5938" fmla="*/ 2642616 w 6239431"/>
              <a:gd name="connsiteY5938" fmla="*/ 137637 h 6477317"/>
              <a:gd name="connsiteX5939" fmla="*/ 2642615 w 6239431"/>
              <a:gd name="connsiteY5939" fmla="*/ 137634 h 6477317"/>
              <a:gd name="connsiteX5940" fmla="*/ 2689573 w 6239431"/>
              <a:gd name="connsiteY5940" fmla="*/ 128109 h 6477317"/>
              <a:gd name="connsiteX5941" fmla="*/ 3796760 w 6239431"/>
              <a:gd name="connsiteY5941" fmla="*/ 115918 h 6477317"/>
              <a:gd name="connsiteX5942" fmla="*/ 3843909 w 6239431"/>
              <a:gd name="connsiteY5942" fmla="*/ 123919 h 6477317"/>
              <a:gd name="connsiteX5943" fmla="*/ 3843909 w 6239431"/>
              <a:gd name="connsiteY5943" fmla="*/ 123922 h 6477317"/>
              <a:gd name="connsiteX5944" fmla="*/ 3843909 w 6239431"/>
              <a:gd name="connsiteY5944" fmla="*/ 123922 h 6477317"/>
              <a:gd name="connsiteX5945" fmla="*/ 3837241 w 6239431"/>
              <a:gd name="connsiteY5945" fmla="*/ 161450 h 6477317"/>
              <a:gd name="connsiteX5946" fmla="*/ 3790664 w 6239431"/>
              <a:gd name="connsiteY5946" fmla="*/ 153544 h 6477317"/>
              <a:gd name="connsiteX5947" fmla="*/ 3790665 w 6239431"/>
              <a:gd name="connsiteY5947" fmla="*/ 153541 h 6477317"/>
              <a:gd name="connsiteX5948" fmla="*/ 3790664 w 6239431"/>
              <a:gd name="connsiteY5948" fmla="*/ 153541 h 6477317"/>
              <a:gd name="connsiteX5949" fmla="*/ 2777966 w 6239431"/>
              <a:gd name="connsiteY5949" fmla="*/ 113917 h 6477317"/>
              <a:gd name="connsiteX5950" fmla="*/ 2783872 w 6239431"/>
              <a:gd name="connsiteY5950" fmla="*/ 151540 h 6477317"/>
              <a:gd name="connsiteX5951" fmla="*/ 2783872 w 6239431"/>
              <a:gd name="connsiteY5951" fmla="*/ 151540 h 6477317"/>
              <a:gd name="connsiteX5952" fmla="*/ 2783872 w 6239431"/>
              <a:gd name="connsiteY5952" fmla="*/ 151543 h 6477317"/>
              <a:gd name="connsiteX5953" fmla="*/ 2736818 w 6239431"/>
              <a:gd name="connsiteY5953" fmla="*/ 158783 h 6477317"/>
              <a:gd name="connsiteX5954" fmla="*/ 2730341 w 6239431"/>
              <a:gd name="connsiteY5954" fmla="*/ 121635 h 6477317"/>
              <a:gd name="connsiteX5955" fmla="*/ 2730342 w 6239431"/>
              <a:gd name="connsiteY5955" fmla="*/ 121635 h 6477317"/>
              <a:gd name="connsiteX5956" fmla="*/ 2730341 w 6239431"/>
              <a:gd name="connsiteY5956" fmla="*/ 121632 h 6477317"/>
              <a:gd name="connsiteX5957" fmla="*/ 2777966 w 6239431"/>
              <a:gd name="connsiteY5957" fmla="*/ 113917 h 6477317"/>
              <a:gd name="connsiteX5958" fmla="*/ 3708463 w 6239431"/>
              <a:gd name="connsiteY5958" fmla="*/ 102487 h 6477317"/>
              <a:gd name="connsiteX5959" fmla="*/ 3756088 w 6239431"/>
              <a:gd name="connsiteY5959" fmla="*/ 109250 h 6477317"/>
              <a:gd name="connsiteX5960" fmla="*/ 3756088 w 6239431"/>
              <a:gd name="connsiteY5960" fmla="*/ 109253 h 6477317"/>
              <a:gd name="connsiteX5961" fmla="*/ 3756088 w 6239431"/>
              <a:gd name="connsiteY5961" fmla="*/ 109253 h 6477317"/>
              <a:gd name="connsiteX5962" fmla="*/ 3750183 w 6239431"/>
              <a:gd name="connsiteY5962" fmla="*/ 147257 h 6477317"/>
              <a:gd name="connsiteX5963" fmla="*/ 3703415 w 6239431"/>
              <a:gd name="connsiteY5963" fmla="*/ 140590 h 6477317"/>
              <a:gd name="connsiteX5964" fmla="*/ 3703416 w 6239431"/>
              <a:gd name="connsiteY5964" fmla="*/ 140587 h 6477317"/>
              <a:gd name="connsiteX5965" fmla="*/ 3703415 w 6239431"/>
              <a:gd name="connsiteY5965" fmla="*/ 140587 h 6477317"/>
              <a:gd name="connsiteX5966" fmla="*/ 2866167 w 6239431"/>
              <a:gd name="connsiteY5966" fmla="*/ 100391 h 6477317"/>
              <a:gd name="connsiteX5967" fmla="*/ 2871025 w 6239431"/>
              <a:gd name="connsiteY5967" fmla="*/ 138491 h 6477317"/>
              <a:gd name="connsiteX5968" fmla="*/ 2871025 w 6239431"/>
              <a:gd name="connsiteY5968" fmla="*/ 138491 h 6477317"/>
              <a:gd name="connsiteX5969" fmla="*/ 2871025 w 6239431"/>
              <a:gd name="connsiteY5969" fmla="*/ 138494 h 6477317"/>
              <a:gd name="connsiteX5970" fmla="*/ 2823971 w 6239431"/>
              <a:gd name="connsiteY5970" fmla="*/ 144971 h 6477317"/>
              <a:gd name="connsiteX5971" fmla="*/ 2818542 w 6239431"/>
              <a:gd name="connsiteY5971" fmla="*/ 106871 h 6477317"/>
              <a:gd name="connsiteX5972" fmla="*/ 2818543 w 6239431"/>
              <a:gd name="connsiteY5972" fmla="*/ 106871 h 6477317"/>
              <a:gd name="connsiteX5973" fmla="*/ 2818542 w 6239431"/>
              <a:gd name="connsiteY5973" fmla="*/ 106868 h 6477317"/>
              <a:gd name="connsiteX5974" fmla="*/ 2866167 w 6239431"/>
              <a:gd name="connsiteY5974" fmla="*/ 100391 h 6477317"/>
              <a:gd name="connsiteX5975" fmla="*/ 3619785 w 6239431"/>
              <a:gd name="connsiteY5975" fmla="*/ 92010 h 6477317"/>
              <a:gd name="connsiteX5976" fmla="*/ 3667410 w 6239431"/>
              <a:gd name="connsiteY5976" fmla="*/ 97439 h 6477317"/>
              <a:gd name="connsiteX5977" fmla="*/ 3667410 w 6239431"/>
              <a:gd name="connsiteY5977" fmla="*/ 97442 h 6477317"/>
              <a:gd name="connsiteX5978" fmla="*/ 3667410 w 6239431"/>
              <a:gd name="connsiteY5978" fmla="*/ 97442 h 6477317"/>
              <a:gd name="connsiteX5979" fmla="*/ 3662743 w 6239431"/>
              <a:gd name="connsiteY5979" fmla="*/ 135447 h 6477317"/>
              <a:gd name="connsiteX5980" fmla="*/ 3615785 w 6239431"/>
              <a:gd name="connsiteY5980" fmla="*/ 130113 h 6477317"/>
              <a:gd name="connsiteX5981" fmla="*/ 3615786 w 6239431"/>
              <a:gd name="connsiteY5981" fmla="*/ 130110 h 6477317"/>
              <a:gd name="connsiteX5982" fmla="*/ 3615785 w 6239431"/>
              <a:gd name="connsiteY5982" fmla="*/ 130110 h 6477317"/>
              <a:gd name="connsiteX5983" fmla="*/ 2954655 w 6239431"/>
              <a:gd name="connsiteY5983" fmla="*/ 90390 h 6477317"/>
              <a:gd name="connsiteX5984" fmla="*/ 2958465 w 6239431"/>
              <a:gd name="connsiteY5984" fmla="*/ 128490 h 6477317"/>
              <a:gd name="connsiteX5985" fmla="*/ 2958465 w 6239431"/>
              <a:gd name="connsiteY5985" fmla="*/ 128493 h 6477317"/>
              <a:gd name="connsiteX5986" fmla="*/ 2911412 w 6239431"/>
              <a:gd name="connsiteY5986" fmla="*/ 133636 h 6477317"/>
              <a:gd name="connsiteX5987" fmla="*/ 2907030 w 6239431"/>
              <a:gd name="connsiteY5987" fmla="*/ 95536 h 6477317"/>
              <a:gd name="connsiteX5988" fmla="*/ 2907031 w 6239431"/>
              <a:gd name="connsiteY5988" fmla="*/ 95536 h 6477317"/>
              <a:gd name="connsiteX5989" fmla="*/ 2907030 w 6239431"/>
              <a:gd name="connsiteY5989" fmla="*/ 95533 h 6477317"/>
              <a:gd name="connsiteX5990" fmla="*/ 2954655 w 6239431"/>
              <a:gd name="connsiteY5990" fmla="*/ 90390 h 6477317"/>
              <a:gd name="connsiteX5991" fmla="*/ 3530917 w 6239431"/>
              <a:gd name="connsiteY5991" fmla="*/ 83914 h 6477317"/>
              <a:gd name="connsiteX5992" fmla="*/ 3578542 w 6239431"/>
              <a:gd name="connsiteY5992" fmla="*/ 88010 h 6477317"/>
              <a:gd name="connsiteX5993" fmla="*/ 3578542 w 6239431"/>
              <a:gd name="connsiteY5993" fmla="*/ 88013 h 6477317"/>
              <a:gd name="connsiteX5994" fmla="*/ 3575018 w 6239431"/>
              <a:gd name="connsiteY5994" fmla="*/ 126017 h 6477317"/>
              <a:gd name="connsiteX5995" fmla="*/ 3527964 w 6239431"/>
              <a:gd name="connsiteY5995" fmla="*/ 122017 h 6477317"/>
              <a:gd name="connsiteX5996" fmla="*/ 3527965 w 6239431"/>
              <a:gd name="connsiteY5996" fmla="*/ 122014 h 6477317"/>
              <a:gd name="connsiteX5997" fmla="*/ 3527964 w 6239431"/>
              <a:gd name="connsiteY5997" fmla="*/ 122014 h 6477317"/>
              <a:gd name="connsiteX5998" fmla="*/ 3043523 w 6239431"/>
              <a:gd name="connsiteY5998" fmla="*/ 82771 h 6477317"/>
              <a:gd name="connsiteX5999" fmla="*/ 3046285 w 6239431"/>
              <a:gd name="connsiteY5999" fmla="*/ 120870 h 6477317"/>
              <a:gd name="connsiteX6000" fmla="*/ 3046285 w 6239431"/>
              <a:gd name="connsiteY6000" fmla="*/ 120873 h 6477317"/>
              <a:gd name="connsiteX6001" fmla="*/ 2999232 w 6239431"/>
              <a:gd name="connsiteY6001" fmla="*/ 124683 h 6477317"/>
              <a:gd name="connsiteX6002" fmla="*/ 2995898 w 6239431"/>
              <a:gd name="connsiteY6002" fmla="*/ 86583 h 6477317"/>
              <a:gd name="connsiteX6003" fmla="*/ 2995899 w 6239431"/>
              <a:gd name="connsiteY6003" fmla="*/ 86583 h 6477317"/>
              <a:gd name="connsiteX6004" fmla="*/ 2995898 w 6239431"/>
              <a:gd name="connsiteY6004" fmla="*/ 86581 h 6477317"/>
              <a:gd name="connsiteX6005" fmla="*/ 3043523 w 6239431"/>
              <a:gd name="connsiteY6005" fmla="*/ 82771 h 6477317"/>
              <a:gd name="connsiteX6006" fmla="*/ 3441763 w 6239431"/>
              <a:gd name="connsiteY6006" fmla="*/ 78199 h 6477317"/>
              <a:gd name="connsiteX6007" fmla="*/ 3489388 w 6239431"/>
              <a:gd name="connsiteY6007" fmla="*/ 80961 h 6477317"/>
              <a:gd name="connsiteX6008" fmla="*/ 3489388 w 6239431"/>
              <a:gd name="connsiteY6008" fmla="*/ 80964 h 6477317"/>
              <a:gd name="connsiteX6009" fmla="*/ 3487388 w 6239431"/>
              <a:gd name="connsiteY6009" fmla="*/ 119064 h 6477317"/>
              <a:gd name="connsiteX6010" fmla="*/ 3439763 w 6239431"/>
              <a:gd name="connsiteY6010" fmla="*/ 116302 h 6477317"/>
              <a:gd name="connsiteX6011" fmla="*/ 3439763 w 6239431"/>
              <a:gd name="connsiteY6011" fmla="*/ 116299 h 6477317"/>
              <a:gd name="connsiteX6012" fmla="*/ 3132677 w 6239431"/>
              <a:gd name="connsiteY6012" fmla="*/ 77437 h 6477317"/>
              <a:gd name="connsiteX6013" fmla="*/ 3134392 w 6239431"/>
              <a:gd name="connsiteY6013" fmla="*/ 115536 h 6477317"/>
              <a:gd name="connsiteX6014" fmla="*/ 3134392 w 6239431"/>
              <a:gd name="connsiteY6014" fmla="*/ 115539 h 6477317"/>
              <a:gd name="connsiteX6015" fmla="*/ 3087338 w 6239431"/>
              <a:gd name="connsiteY6015" fmla="*/ 118110 h 6477317"/>
              <a:gd name="connsiteX6016" fmla="*/ 3085052 w 6239431"/>
              <a:gd name="connsiteY6016" fmla="*/ 80011 h 6477317"/>
              <a:gd name="connsiteX6017" fmla="*/ 3085053 w 6239431"/>
              <a:gd name="connsiteY6017" fmla="*/ 80011 h 6477317"/>
              <a:gd name="connsiteX6018" fmla="*/ 3085052 w 6239431"/>
              <a:gd name="connsiteY6018" fmla="*/ 80008 h 6477317"/>
              <a:gd name="connsiteX6019" fmla="*/ 3132677 w 6239431"/>
              <a:gd name="connsiteY6019" fmla="*/ 77437 h 6477317"/>
              <a:gd name="connsiteX6020" fmla="*/ 3352228 w 6239431"/>
              <a:gd name="connsiteY6020" fmla="*/ 75056 h 6477317"/>
              <a:gd name="connsiteX6021" fmla="*/ 3399853 w 6239431"/>
              <a:gd name="connsiteY6021" fmla="*/ 76485 h 6477317"/>
              <a:gd name="connsiteX6022" fmla="*/ 3399853 w 6239431"/>
              <a:gd name="connsiteY6022" fmla="*/ 76488 h 6477317"/>
              <a:gd name="connsiteX6023" fmla="*/ 3398996 w 6239431"/>
              <a:gd name="connsiteY6023" fmla="*/ 114588 h 6477317"/>
              <a:gd name="connsiteX6024" fmla="*/ 3351371 w 6239431"/>
              <a:gd name="connsiteY6024" fmla="*/ 113159 h 6477317"/>
              <a:gd name="connsiteX6025" fmla="*/ 3351371 w 6239431"/>
              <a:gd name="connsiteY6025" fmla="*/ 113156 h 6477317"/>
              <a:gd name="connsiteX6026" fmla="*/ 3221735 w 6239431"/>
              <a:gd name="connsiteY6026" fmla="*/ 74770 h 6477317"/>
              <a:gd name="connsiteX6027" fmla="*/ 3222402 w 6239431"/>
              <a:gd name="connsiteY6027" fmla="*/ 112869 h 6477317"/>
              <a:gd name="connsiteX6028" fmla="*/ 3222402 w 6239431"/>
              <a:gd name="connsiteY6028" fmla="*/ 112872 h 6477317"/>
              <a:gd name="connsiteX6029" fmla="*/ 3175348 w 6239431"/>
              <a:gd name="connsiteY6029" fmla="*/ 114015 h 6477317"/>
              <a:gd name="connsiteX6030" fmla="*/ 3174110 w 6239431"/>
              <a:gd name="connsiteY6030" fmla="*/ 75916 h 6477317"/>
              <a:gd name="connsiteX6031" fmla="*/ 3174110 w 6239431"/>
              <a:gd name="connsiteY6031" fmla="*/ 75913 h 6477317"/>
              <a:gd name="connsiteX6032" fmla="*/ 3221735 w 6239431"/>
              <a:gd name="connsiteY6032" fmla="*/ 74770 h 6477317"/>
              <a:gd name="connsiteX6033" fmla="*/ 3263169 w 6239431"/>
              <a:gd name="connsiteY6033" fmla="*/ 74008 h 6477317"/>
              <a:gd name="connsiteX6034" fmla="*/ 3310794 w 6239431"/>
              <a:gd name="connsiteY6034" fmla="*/ 74008 h 6477317"/>
              <a:gd name="connsiteX6035" fmla="*/ 3310794 w 6239431"/>
              <a:gd name="connsiteY6035" fmla="*/ 74011 h 6477317"/>
              <a:gd name="connsiteX6036" fmla="*/ 3310794 w 6239431"/>
              <a:gd name="connsiteY6036" fmla="*/ 112108 h 6477317"/>
              <a:gd name="connsiteX6037" fmla="*/ 3310794 w 6239431"/>
              <a:gd name="connsiteY6037" fmla="*/ 112110 h 6477317"/>
              <a:gd name="connsiteX6038" fmla="*/ 3263169 w 6239431"/>
              <a:gd name="connsiteY6038" fmla="*/ 112110 h 6477317"/>
              <a:gd name="connsiteX6039" fmla="*/ 3263169 w 6239431"/>
              <a:gd name="connsiteY6039" fmla="*/ 112108 h 6477317"/>
              <a:gd name="connsiteX6040" fmla="*/ 3263169 w 6239431"/>
              <a:gd name="connsiteY6040" fmla="*/ 74011 h 6477317"/>
              <a:gd name="connsiteX6041" fmla="*/ 3223118 w 6239431"/>
              <a:gd name="connsiteY6041" fmla="*/ 10428 h 6477317"/>
              <a:gd name="connsiteX6042" fmla="*/ 3223091 w 6239431"/>
              <a:gd name="connsiteY6042" fmla="*/ 10429 h 6477317"/>
              <a:gd name="connsiteX6043" fmla="*/ 3046499 w 6239431"/>
              <a:gd name="connsiteY6043" fmla="*/ 18579 h 6477317"/>
              <a:gd name="connsiteX6044" fmla="*/ 2988984 w 6239431"/>
              <a:gd name="connsiteY6044" fmla="*/ 23906 h 6477317"/>
              <a:gd name="connsiteX6045" fmla="*/ 2870017 w 6239431"/>
              <a:gd name="connsiteY6045" fmla="*/ 36210 h 6477317"/>
              <a:gd name="connsiteX6046" fmla="*/ 2802317 w 6239431"/>
              <a:gd name="connsiteY6046" fmla="*/ 45906 h 6477317"/>
              <a:gd name="connsiteX6047" fmla="*/ 2693844 w 6239431"/>
              <a:gd name="connsiteY6047" fmla="*/ 63425 h 6477317"/>
              <a:gd name="connsiteX6048" fmla="*/ 2623324 w 6239431"/>
              <a:gd name="connsiteY6048" fmla="*/ 77155 h 6477317"/>
              <a:gd name="connsiteX6049" fmla="*/ 2517913 w 6239431"/>
              <a:gd name="connsiteY6049" fmla="*/ 100436 h 6477317"/>
              <a:gd name="connsiteX6050" fmla="*/ 2447915 w 6239431"/>
              <a:gd name="connsiteY6050" fmla="*/ 117750 h 6477317"/>
              <a:gd name="connsiteX6051" fmla="*/ 2341464 w 6239431"/>
              <a:gd name="connsiteY6051" fmla="*/ 147766 h 6477317"/>
              <a:gd name="connsiteX6052" fmla="*/ 2275251 w 6239431"/>
              <a:gd name="connsiteY6052" fmla="*/ 167729 h 6477317"/>
              <a:gd name="connsiteX6053" fmla="*/ 2160666 w 6239431"/>
              <a:gd name="connsiteY6053" fmla="*/ 207304 h 6477317"/>
              <a:gd name="connsiteX6054" fmla="*/ 2105245 w 6239431"/>
              <a:gd name="connsiteY6054" fmla="*/ 227119 h 6477317"/>
              <a:gd name="connsiteX6055" fmla="*/ 1938074 w 6239431"/>
              <a:gd name="connsiteY6055" fmla="*/ 295934 h 6477317"/>
              <a:gd name="connsiteX6056" fmla="*/ 1938052 w 6239431"/>
              <a:gd name="connsiteY6056" fmla="*/ 295943 h 6477317"/>
              <a:gd name="connsiteX6057" fmla="*/ 2649188 w 6239431"/>
              <a:gd name="connsiteY6057" fmla="*/ 1880913 h 6477317"/>
              <a:gd name="connsiteX6058" fmla="*/ 3282125 w 6239431"/>
              <a:gd name="connsiteY6058" fmla="*/ 1746431 h 6477317"/>
              <a:gd name="connsiteX6059" fmla="*/ 3282131 w 6239431"/>
              <a:gd name="connsiteY6059" fmla="*/ 1746431 h 6477317"/>
              <a:gd name="connsiteX6060" fmla="*/ 3427166 w 6239431"/>
              <a:gd name="connsiteY6060" fmla="*/ 1753185 h 6477317"/>
              <a:gd name="connsiteX6061" fmla="*/ 3455917 w 6239431"/>
              <a:gd name="connsiteY6061" fmla="*/ 1757223 h 6477317"/>
              <a:gd name="connsiteX6062" fmla="*/ 3475164 w 6239431"/>
              <a:gd name="connsiteY6062" fmla="*/ 1758418 h 6477317"/>
              <a:gd name="connsiteX6063" fmla="*/ 3506813 w 6239431"/>
              <a:gd name="connsiteY6063" fmla="*/ 1764386 h 6477317"/>
              <a:gd name="connsiteX6064" fmla="*/ 3570432 w 6239431"/>
              <a:gd name="connsiteY6064" fmla="*/ 1773340 h 6477317"/>
              <a:gd name="connsiteX6065" fmla="*/ 3632958 w 6239431"/>
              <a:gd name="connsiteY6065" fmla="*/ 1788161 h 6477317"/>
              <a:gd name="connsiteX6066" fmla="*/ 3664506 w 6239431"/>
              <a:gd name="connsiteY6066" fmla="*/ 1794103 h 6477317"/>
              <a:gd name="connsiteX6067" fmla="*/ 3682865 w 6239431"/>
              <a:gd name="connsiteY6067" fmla="*/ 1799986 h 6477317"/>
              <a:gd name="connsiteX6068" fmla="*/ 3711011 w 6239431"/>
              <a:gd name="connsiteY6068" fmla="*/ 1806656 h 6477317"/>
              <a:gd name="connsiteX6069" fmla="*/ 3847989 w 6239431"/>
              <a:gd name="connsiteY6069" fmla="*/ 1852895 h 6477317"/>
              <a:gd name="connsiteX6070" fmla="*/ 3847991 w 6239431"/>
              <a:gd name="connsiteY6070" fmla="*/ 1852895 h 6477317"/>
              <a:gd name="connsiteX6071" fmla="*/ 3945126 w 6239431"/>
              <a:gd name="connsiteY6071" fmla="*/ 1897930 h 6477317"/>
              <a:gd name="connsiteX6072" fmla="*/ 4628102 w 6239431"/>
              <a:gd name="connsiteY6072" fmla="*/ 464058 h 6477317"/>
              <a:gd name="connsiteX6073" fmla="*/ 4632483 w 6239431"/>
              <a:gd name="connsiteY6073" fmla="*/ 466153 h 6477317"/>
              <a:gd name="connsiteX6074" fmla="*/ 4782736 w 6239431"/>
              <a:gd name="connsiteY6074" fmla="*/ 545208 h 6477317"/>
              <a:gd name="connsiteX6075" fmla="*/ 4839656 w 6239431"/>
              <a:gd name="connsiteY6075" fmla="*/ 441078 h 6477317"/>
              <a:gd name="connsiteX6076" fmla="*/ 4856512 w 6239431"/>
              <a:gd name="connsiteY6076" fmla="*/ 410242 h 6477317"/>
              <a:gd name="connsiteX6077" fmla="*/ 4673672 w 6239431"/>
              <a:gd name="connsiteY6077" fmla="*/ 318473 h 6477317"/>
              <a:gd name="connsiteX6078" fmla="*/ 4612350 w 6239431"/>
              <a:gd name="connsiteY6078" fmla="*/ 291760 h 6477317"/>
              <a:gd name="connsiteX6079" fmla="*/ 4486519 w 6239431"/>
              <a:gd name="connsiteY6079" fmla="*/ 238559 h 6477317"/>
              <a:gd name="connsiteX6080" fmla="*/ 4412501 w 6239431"/>
              <a:gd name="connsiteY6080" fmla="*/ 211278 h 6477317"/>
              <a:gd name="connsiteX6081" fmla="*/ 4295475 w 6239431"/>
              <a:gd name="connsiteY6081" fmla="*/ 170520 h 6477317"/>
              <a:gd name="connsiteX6082" fmla="*/ 4216236 w 6239431"/>
              <a:gd name="connsiteY6082" fmla="*/ 146385 h 6477317"/>
              <a:gd name="connsiteX6083" fmla="*/ 4100846 w 6239431"/>
              <a:gd name="connsiteY6083" fmla="*/ 114376 h 6477317"/>
              <a:gd name="connsiteX6084" fmla="*/ 4019530 w 6239431"/>
              <a:gd name="connsiteY6084" fmla="*/ 94614 h 6477317"/>
              <a:gd name="connsiteX6085" fmla="*/ 3902646 w 6239431"/>
              <a:gd name="connsiteY6085" fmla="*/ 70153 h 6477317"/>
              <a:gd name="connsiteX6086" fmla="*/ 3821684 w 6239431"/>
              <a:gd name="connsiteY6086" fmla="*/ 55309 h 6477317"/>
              <a:gd name="connsiteX6087" fmla="*/ 3700051 w 6239431"/>
              <a:gd name="connsiteY6087" fmla="*/ 37897 h 6477317"/>
              <a:gd name="connsiteX6088" fmla="*/ 3622766 w 6239431"/>
              <a:gd name="connsiteY6088" fmla="*/ 28232 h 6477317"/>
              <a:gd name="connsiteX6089" fmla="*/ 3488540 w 6239431"/>
              <a:gd name="connsiteY6089" fmla="*/ 17712 h 6477317"/>
              <a:gd name="connsiteX6090" fmla="*/ 3423102 w 6239431"/>
              <a:gd name="connsiteY6090" fmla="*/ 13285 h 6477317"/>
              <a:gd name="connsiteX6091" fmla="*/ 3222172 w 6239431"/>
              <a:gd name="connsiteY6091" fmla="*/ 528 h 6477317"/>
              <a:gd name="connsiteX6092" fmla="*/ 3410796 w 6239431"/>
              <a:gd name="connsiteY6092" fmla="*/ 2535 h 6477317"/>
              <a:gd name="connsiteX6093" fmla="*/ 3423347 w 6239431"/>
              <a:gd name="connsiteY6093" fmla="*/ 3385 h 6477317"/>
              <a:gd name="connsiteX6094" fmla="*/ 3434354 w 6239431"/>
              <a:gd name="connsiteY6094" fmla="*/ 3542 h 6477317"/>
              <a:gd name="connsiteX6095" fmla="*/ 3489184 w 6239431"/>
              <a:gd name="connsiteY6095" fmla="*/ 7846 h 6477317"/>
              <a:gd name="connsiteX6096" fmla="*/ 3598999 w 6239431"/>
              <a:gd name="connsiteY6096" fmla="*/ 15287 h 6477317"/>
              <a:gd name="connsiteX6097" fmla="*/ 3624202 w 6239431"/>
              <a:gd name="connsiteY6097" fmla="*/ 18446 h 6477317"/>
              <a:gd name="connsiteX6098" fmla="*/ 3645929 w 6239431"/>
              <a:gd name="connsiteY6098" fmla="*/ 20151 h 6477317"/>
              <a:gd name="connsiteX6099" fmla="*/ 3701946 w 6239431"/>
              <a:gd name="connsiteY6099" fmla="*/ 28191 h 6477317"/>
              <a:gd name="connsiteX6100" fmla="*/ 3786309 w 6239431"/>
              <a:gd name="connsiteY6100" fmla="*/ 38765 h 6477317"/>
              <a:gd name="connsiteX6101" fmla="*/ 3824301 w 6239431"/>
              <a:gd name="connsiteY6101" fmla="*/ 45750 h 6477317"/>
              <a:gd name="connsiteX6102" fmla="*/ 3856224 w 6239431"/>
              <a:gd name="connsiteY6102" fmla="*/ 50332 h 6477317"/>
              <a:gd name="connsiteX6103" fmla="*/ 3905737 w 6239431"/>
              <a:gd name="connsiteY6103" fmla="*/ 60723 h 6477317"/>
              <a:gd name="connsiteX6104" fmla="*/ 3972255 w 6239431"/>
              <a:gd name="connsiteY6104" fmla="*/ 72952 h 6477317"/>
              <a:gd name="connsiteX6105" fmla="*/ 4023311 w 6239431"/>
              <a:gd name="connsiteY6105" fmla="*/ 85397 h 6477317"/>
              <a:gd name="connsiteX6106" fmla="*/ 4064568 w 6239431"/>
              <a:gd name="connsiteY6106" fmla="*/ 94055 h 6477317"/>
              <a:gd name="connsiteX6107" fmla="*/ 4105094 w 6239431"/>
              <a:gd name="connsiteY6107" fmla="*/ 105332 h 6477317"/>
              <a:gd name="connsiteX6108" fmla="*/ 4156364 w 6239431"/>
              <a:gd name="connsiteY6108" fmla="*/ 117828 h 6477317"/>
              <a:gd name="connsiteX6109" fmla="*/ 4221158 w 6239431"/>
              <a:gd name="connsiteY6109" fmla="*/ 137626 h 6477317"/>
              <a:gd name="connsiteX6110" fmla="*/ 4270289 w 6239431"/>
              <a:gd name="connsiteY6110" fmla="*/ 151297 h 6477317"/>
              <a:gd name="connsiteX6111" fmla="*/ 4300850 w 6239431"/>
              <a:gd name="connsiteY6111" fmla="*/ 161975 h 6477317"/>
              <a:gd name="connsiteX6112" fmla="*/ 4338163 w 6239431"/>
              <a:gd name="connsiteY6112" fmla="*/ 173376 h 6477317"/>
              <a:gd name="connsiteX6113" fmla="*/ 4418542 w 6239431"/>
              <a:gd name="connsiteY6113" fmla="*/ 203100 h 6477317"/>
              <a:gd name="connsiteX6114" fmla="*/ 4472714 w 6239431"/>
              <a:gd name="connsiteY6114" fmla="*/ 222029 h 6477317"/>
              <a:gd name="connsiteX6115" fmla="*/ 4492975 w 6239431"/>
              <a:gd name="connsiteY6115" fmla="*/ 230625 h 6477317"/>
              <a:gd name="connsiteX6116" fmla="*/ 4517182 w 6239431"/>
              <a:gd name="connsiteY6116" fmla="*/ 239576 h 6477317"/>
              <a:gd name="connsiteX6117" fmla="*/ 4619510 w 6239431"/>
              <a:gd name="connsiteY6117" fmla="*/ 284308 h 6477317"/>
              <a:gd name="connsiteX6118" fmla="*/ 4671171 w 6239431"/>
              <a:gd name="connsiteY6118" fmla="*/ 306226 h 6477317"/>
              <a:gd name="connsiteX6119" fmla="*/ 4681164 w 6239431"/>
              <a:gd name="connsiteY6119" fmla="*/ 311260 h 6477317"/>
              <a:gd name="connsiteX6120" fmla="*/ 4692948 w 6239431"/>
              <a:gd name="connsiteY6120" fmla="*/ 316411 h 6477317"/>
              <a:gd name="connsiteX6121" fmla="*/ 4864989 w 6239431"/>
              <a:gd name="connsiteY6121" fmla="*/ 403861 h 6477317"/>
              <a:gd name="connsiteX6122" fmla="*/ 4869180 w 6239431"/>
              <a:gd name="connsiteY6122" fmla="*/ 406147 h 6477317"/>
              <a:gd name="connsiteX6123" fmla="*/ 4869180 w 6239431"/>
              <a:gd name="connsiteY6123" fmla="*/ 406147 h 6477317"/>
              <a:gd name="connsiteX6124" fmla="*/ 4866894 w 6239431"/>
              <a:gd name="connsiteY6124" fmla="*/ 410242 h 6477317"/>
              <a:gd name="connsiteX6125" fmla="*/ 4790835 w 6239431"/>
              <a:gd name="connsiteY6125" fmla="*/ 549469 h 6477317"/>
              <a:gd name="connsiteX6126" fmla="*/ 4846142 w 6239431"/>
              <a:gd name="connsiteY6126" fmla="*/ 578569 h 6477317"/>
              <a:gd name="connsiteX6127" fmla="*/ 4995437 w 6239431"/>
              <a:gd name="connsiteY6127" fmla="*/ 672338 h 6477317"/>
              <a:gd name="connsiteX6128" fmla="*/ 5045488 w 6239431"/>
              <a:gd name="connsiteY6128" fmla="*/ 595789 h 6477317"/>
              <a:gd name="connsiteX6129" fmla="*/ 5049488 w 6239431"/>
              <a:gd name="connsiteY6129" fmla="*/ 598456 h 6477317"/>
              <a:gd name="connsiteX6130" fmla="*/ 5224419 w 6239431"/>
              <a:gd name="connsiteY6130" fmla="*/ 721504 h 6477317"/>
              <a:gd name="connsiteX6131" fmla="*/ 5390330 w 6239431"/>
              <a:gd name="connsiteY6131" fmla="*/ 855364 h 6477317"/>
              <a:gd name="connsiteX6132" fmla="*/ 6170676 w 6239431"/>
              <a:gd name="connsiteY6132" fmla="*/ 1856724 h 6477317"/>
              <a:gd name="connsiteX6133" fmla="*/ 6172771 w 6239431"/>
              <a:gd name="connsiteY6133" fmla="*/ 1861009 h 6477317"/>
              <a:gd name="connsiteX6134" fmla="*/ 6168580 w 6239431"/>
              <a:gd name="connsiteY6134" fmla="*/ 1863105 h 6477317"/>
              <a:gd name="connsiteX6135" fmla="*/ 4666964 w 6239431"/>
              <a:gd name="connsiteY6135" fmla="*/ 2614669 h 6477317"/>
              <a:gd name="connsiteX6136" fmla="*/ 4664773 w 6239431"/>
              <a:gd name="connsiteY6136" fmla="*/ 2610386 h 6477317"/>
              <a:gd name="connsiteX6137" fmla="*/ 4627895 w 6239431"/>
              <a:gd name="connsiteY6137" fmla="*/ 2547509 h 6477317"/>
              <a:gd name="connsiteX6138" fmla="*/ 4521327 w 6239431"/>
              <a:gd name="connsiteY6138" fmla="*/ 2607716 h 6477317"/>
              <a:gd name="connsiteX6139" fmla="*/ 4519041 w 6239431"/>
              <a:gd name="connsiteY6139" fmla="*/ 2603528 h 6477317"/>
              <a:gd name="connsiteX6140" fmla="*/ 3892867 w 6239431"/>
              <a:gd name="connsiteY6140" fmla="*/ 2018572 h 6477317"/>
              <a:gd name="connsiteX6141" fmla="*/ 3888581 w 6239431"/>
              <a:gd name="connsiteY6141" fmla="*/ 2016573 h 6477317"/>
              <a:gd name="connsiteX6142" fmla="*/ 3941165 w 6239431"/>
              <a:gd name="connsiteY6142" fmla="*/ 1906244 h 6477317"/>
              <a:gd name="connsiteX6143" fmla="*/ 3860165 w 6239431"/>
              <a:gd name="connsiteY6143" fmla="*/ 1868004 h 6477317"/>
              <a:gd name="connsiteX6144" fmla="*/ 3860145 w 6239431"/>
              <a:gd name="connsiteY6144" fmla="*/ 1867997 h 6477317"/>
              <a:gd name="connsiteX6145" fmla="*/ 3700865 w 6239431"/>
              <a:gd name="connsiteY6145" fmla="*/ 1814289 h 6477317"/>
              <a:gd name="connsiteX6146" fmla="*/ 3647643 w 6239431"/>
              <a:gd name="connsiteY6146" fmla="*/ 1801731 h 6477317"/>
              <a:gd name="connsiteX6147" fmla="*/ 3537492 w 6239431"/>
              <a:gd name="connsiteY6147" fmla="*/ 1778221 h 6477317"/>
              <a:gd name="connsiteX6148" fmla="*/ 3473777 w 6239431"/>
              <a:gd name="connsiteY6148" fmla="*/ 1769787 h 6477317"/>
              <a:gd name="connsiteX6149" fmla="*/ 3371284 w 6239431"/>
              <a:gd name="connsiteY6149" fmla="*/ 1759917 h 6477317"/>
              <a:gd name="connsiteX6150" fmla="*/ 3304113 w 6239431"/>
              <a:gd name="connsiteY6150" fmla="*/ 1757788 h 6477317"/>
              <a:gd name="connsiteX6151" fmla="*/ 3203256 w 6239431"/>
              <a:gd name="connsiteY6151" fmla="*/ 1759622 h 6477317"/>
              <a:gd name="connsiteX6152" fmla="*/ 3136102 w 6239431"/>
              <a:gd name="connsiteY6152" fmla="*/ 1764215 h 6477317"/>
              <a:gd name="connsiteX6153" fmla="*/ 3033751 w 6239431"/>
              <a:gd name="connsiteY6153" fmla="*/ 1777866 h 6477317"/>
              <a:gd name="connsiteX6154" fmla="*/ 2970088 w 6239431"/>
              <a:gd name="connsiteY6154" fmla="*/ 1788690 h 6477317"/>
              <a:gd name="connsiteX6155" fmla="*/ 2860233 w 6239431"/>
              <a:gd name="connsiteY6155" fmla="*/ 1816453 h 6477317"/>
              <a:gd name="connsiteX6156" fmla="*/ 2807083 w 6239431"/>
              <a:gd name="connsiteY6156" fmla="*/ 1831113 h 6477317"/>
              <a:gd name="connsiteX6157" fmla="*/ 2648343 w 6239431"/>
              <a:gd name="connsiteY6157" fmla="*/ 1891480 h 6477317"/>
              <a:gd name="connsiteX6158" fmla="*/ 2648331 w 6239431"/>
              <a:gd name="connsiteY6158" fmla="*/ 1891484 h 6477317"/>
              <a:gd name="connsiteX6159" fmla="*/ 2643950 w 6239431"/>
              <a:gd name="connsiteY6159" fmla="*/ 1893484 h 6477317"/>
              <a:gd name="connsiteX6160" fmla="*/ 2642044 w 6239431"/>
              <a:gd name="connsiteY6160" fmla="*/ 1889104 h 6477317"/>
              <a:gd name="connsiteX6161" fmla="*/ 1925288 w 6239431"/>
              <a:gd name="connsiteY6161" fmla="*/ 290801 h 6477317"/>
              <a:gd name="connsiteX6162" fmla="*/ 1925288 w 6239431"/>
              <a:gd name="connsiteY6162" fmla="*/ 290800 h 6477317"/>
              <a:gd name="connsiteX6163" fmla="*/ 1929670 w 6239431"/>
              <a:gd name="connsiteY6163" fmla="*/ 288895 h 6477317"/>
              <a:gd name="connsiteX6164" fmla="*/ 1929692 w 6239431"/>
              <a:gd name="connsiteY6164" fmla="*/ 288886 h 6477317"/>
              <a:gd name="connsiteX6165" fmla="*/ 2085562 w 6239431"/>
              <a:gd name="connsiteY6165" fmla="*/ 223790 h 6477317"/>
              <a:gd name="connsiteX6166" fmla="*/ 2097783 w 6239431"/>
              <a:gd name="connsiteY6166" fmla="*/ 219402 h 6477317"/>
              <a:gd name="connsiteX6167" fmla="*/ 2108023 w 6239431"/>
              <a:gd name="connsiteY6167" fmla="*/ 215169 h 6477317"/>
              <a:gd name="connsiteX6168" fmla="*/ 2153520 w 6239431"/>
              <a:gd name="connsiteY6168" fmla="*/ 199391 h 6477317"/>
              <a:gd name="connsiteX6169" fmla="*/ 2243706 w 6239431"/>
              <a:gd name="connsiteY6169" fmla="*/ 167012 h 6477317"/>
              <a:gd name="connsiteX6170" fmla="*/ 2268747 w 6239431"/>
              <a:gd name="connsiteY6170" fmla="*/ 159431 h 6477317"/>
              <a:gd name="connsiteX6171" fmla="*/ 2289260 w 6239431"/>
              <a:gd name="connsiteY6171" fmla="*/ 152317 h 6477317"/>
              <a:gd name="connsiteX6172" fmla="*/ 2335336 w 6239431"/>
              <a:gd name="connsiteY6172" fmla="*/ 139271 h 6477317"/>
              <a:gd name="connsiteX6173" fmla="*/ 2403787 w 6239431"/>
              <a:gd name="connsiteY6173" fmla="*/ 118548 h 6477317"/>
              <a:gd name="connsiteX6174" fmla="*/ 2442399 w 6239431"/>
              <a:gd name="connsiteY6174" fmla="*/ 108959 h 6477317"/>
              <a:gd name="connsiteX6175" fmla="*/ 2472908 w 6239431"/>
              <a:gd name="connsiteY6175" fmla="*/ 100321 h 6477317"/>
              <a:gd name="connsiteX6176" fmla="*/ 2512806 w 6239431"/>
              <a:gd name="connsiteY6176" fmla="*/ 91473 h 6477317"/>
              <a:gd name="connsiteX6177" fmla="*/ 2565489 w 6239431"/>
              <a:gd name="connsiteY6177" fmla="*/ 78388 h 6477317"/>
              <a:gd name="connsiteX6178" fmla="*/ 2618825 w 6239431"/>
              <a:gd name="connsiteY6178" fmla="*/ 67960 h 6477317"/>
              <a:gd name="connsiteX6179" fmla="*/ 2658495 w 6239431"/>
              <a:gd name="connsiteY6179" fmla="*/ 59163 h 6477317"/>
              <a:gd name="connsiteX6180" fmla="*/ 2689761 w 6239431"/>
              <a:gd name="connsiteY6180" fmla="*/ 54091 h 6477317"/>
              <a:gd name="connsiteX6181" fmla="*/ 2728494 w 6239431"/>
              <a:gd name="connsiteY6181" fmla="*/ 46519 h 6477317"/>
              <a:gd name="connsiteX6182" fmla="*/ 2798872 w 6239431"/>
              <a:gd name="connsiteY6182" fmla="*/ 36394 h 6477317"/>
              <a:gd name="connsiteX6183" fmla="*/ 2845549 w 6239431"/>
              <a:gd name="connsiteY6183" fmla="*/ 28823 h 6477317"/>
              <a:gd name="connsiteX6184" fmla="*/ 2866971 w 6239431"/>
              <a:gd name="connsiteY6184" fmla="*/ 26597 h 6477317"/>
              <a:gd name="connsiteX6185" fmla="*/ 2892487 w 6239431"/>
              <a:gd name="connsiteY6185" fmla="*/ 22927 h 6477317"/>
              <a:gd name="connsiteX6186" fmla="*/ 2986646 w 6239431"/>
              <a:gd name="connsiteY6186" fmla="*/ 14163 h 6477317"/>
              <a:gd name="connsiteX6187" fmla="*/ 3033599 w 6239431"/>
              <a:gd name="connsiteY6187" fmla="*/ 9285 h 6477317"/>
              <a:gd name="connsiteX6188" fmla="*/ 3044500 w 6239431"/>
              <a:gd name="connsiteY6188" fmla="*/ 8778 h 6477317"/>
              <a:gd name="connsiteX6189" fmla="*/ 3057152 w 6239431"/>
              <a:gd name="connsiteY6189" fmla="*/ 7601 h 6477317"/>
              <a:gd name="connsiteX6190" fmla="*/ 3222144 w 6239431"/>
              <a:gd name="connsiteY6190" fmla="*/ 529 h 647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</a:cxnLst>
            <a:rect l="l" t="t" r="r" b="b"/>
            <a:pathLst>
              <a:path w="6239431" h="6477317">
                <a:moveTo>
                  <a:pt x="3895534" y="6407308"/>
                </a:moveTo>
                <a:lnTo>
                  <a:pt x="3895534" y="6458267"/>
                </a:lnTo>
                <a:lnTo>
                  <a:pt x="3946493" y="6458267"/>
                </a:lnTo>
                <a:lnTo>
                  <a:pt x="3946493" y="6407308"/>
                </a:lnTo>
                <a:close/>
                <a:moveTo>
                  <a:pt x="3886009" y="6397688"/>
                </a:moveTo>
                <a:lnTo>
                  <a:pt x="3886009" y="6397783"/>
                </a:lnTo>
                <a:lnTo>
                  <a:pt x="3885914" y="6397783"/>
                </a:lnTo>
                <a:lnTo>
                  <a:pt x="3885914" y="6467792"/>
                </a:lnTo>
                <a:lnTo>
                  <a:pt x="3886009" y="6397783"/>
                </a:lnTo>
                <a:lnTo>
                  <a:pt x="3955923" y="6397783"/>
                </a:lnTo>
                <a:lnTo>
                  <a:pt x="3955923" y="6467792"/>
                </a:lnTo>
                <a:lnTo>
                  <a:pt x="3956018" y="6467792"/>
                </a:lnTo>
                <a:lnTo>
                  <a:pt x="3956018" y="6397688"/>
                </a:lnTo>
                <a:close/>
                <a:moveTo>
                  <a:pt x="3876866" y="6388163"/>
                </a:moveTo>
                <a:lnTo>
                  <a:pt x="3966019" y="6388734"/>
                </a:lnTo>
                <a:lnTo>
                  <a:pt x="3965448" y="6477317"/>
                </a:lnTo>
                <a:lnTo>
                  <a:pt x="3876294" y="6477317"/>
                </a:lnTo>
                <a:close/>
                <a:moveTo>
                  <a:pt x="2491754" y="6384041"/>
                </a:moveTo>
                <a:cubicBezTo>
                  <a:pt x="2500855" y="6384041"/>
                  <a:pt x="2508233" y="6391418"/>
                  <a:pt x="2508233" y="6400519"/>
                </a:cubicBezTo>
                <a:cubicBezTo>
                  <a:pt x="2508233" y="6409620"/>
                  <a:pt x="2500855" y="6416997"/>
                  <a:pt x="2491754" y="6416997"/>
                </a:cubicBezTo>
                <a:cubicBezTo>
                  <a:pt x="2482654" y="6416997"/>
                  <a:pt x="2475276" y="6409620"/>
                  <a:pt x="2475276" y="6400519"/>
                </a:cubicBezTo>
                <a:cubicBezTo>
                  <a:pt x="2475276" y="6391418"/>
                  <a:pt x="2482653" y="6384041"/>
                  <a:pt x="2491754" y="6384041"/>
                </a:cubicBezTo>
                <a:close/>
                <a:moveTo>
                  <a:pt x="2286586" y="6384041"/>
                </a:moveTo>
                <a:cubicBezTo>
                  <a:pt x="2295687" y="6384041"/>
                  <a:pt x="2303064" y="6391418"/>
                  <a:pt x="2303064" y="6400519"/>
                </a:cubicBezTo>
                <a:cubicBezTo>
                  <a:pt x="2303064" y="6409620"/>
                  <a:pt x="2295687" y="6416997"/>
                  <a:pt x="2286586" y="6416997"/>
                </a:cubicBezTo>
                <a:cubicBezTo>
                  <a:pt x="2277486" y="6416997"/>
                  <a:pt x="2270108" y="6409620"/>
                  <a:pt x="2270108" y="6400519"/>
                </a:cubicBezTo>
                <a:cubicBezTo>
                  <a:pt x="2270108" y="6391418"/>
                  <a:pt x="2277486" y="6384041"/>
                  <a:pt x="2286586" y="6384041"/>
                </a:cubicBezTo>
                <a:close/>
                <a:moveTo>
                  <a:pt x="3896963" y="6236621"/>
                </a:moveTo>
                <a:lnTo>
                  <a:pt x="3896582" y="6288151"/>
                </a:lnTo>
                <a:lnTo>
                  <a:pt x="3947541" y="6288151"/>
                </a:lnTo>
                <a:lnTo>
                  <a:pt x="3947541" y="6237192"/>
                </a:lnTo>
                <a:close/>
                <a:moveTo>
                  <a:pt x="3736371" y="6236240"/>
                </a:moveTo>
                <a:lnTo>
                  <a:pt x="3736466" y="6287198"/>
                </a:lnTo>
                <a:lnTo>
                  <a:pt x="3787425" y="6287198"/>
                </a:lnTo>
                <a:lnTo>
                  <a:pt x="3787425" y="6236240"/>
                </a:lnTo>
                <a:close/>
                <a:moveTo>
                  <a:pt x="3887438" y="6227096"/>
                </a:moveTo>
                <a:lnTo>
                  <a:pt x="3887434" y="6227667"/>
                </a:lnTo>
                <a:lnTo>
                  <a:pt x="3886962" y="6227667"/>
                </a:lnTo>
                <a:lnTo>
                  <a:pt x="3886962" y="6297676"/>
                </a:lnTo>
                <a:lnTo>
                  <a:pt x="3887434" y="6227667"/>
                </a:lnTo>
                <a:lnTo>
                  <a:pt x="3956971" y="6227667"/>
                </a:lnTo>
                <a:lnTo>
                  <a:pt x="3957066" y="6297676"/>
                </a:lnTo>
                <a:lnTo>
                  <a:pt x="3957066" y="6227572"/>
                </a:lnTo>
                <a:close/>
                <a:moveTo>
                  <a:pt x="3726941" y="6226238"/>
                </a:moveTo>
                <a:lnTo>
                  <a:pt x="3726846" y="6296723"/>
                </a:lnTo>
                <a:lnTo>
                  <a:pt x="3727322" y="6226715"/>
                </a:lnTo>
                <a:lnTo>
                  <a:pt x="3796950" y="6227188"/>
                </a:lnTo>
                <a:lnTo>
                  <a:pt x="3796950" y="6296723"/>
                </a:lnTo>
                <a:lnTo>
                  <a:pt x="3797331" y="6227191"/>
                </a:lnTo>
                <a:lnTo>
                  <a:pt x="3796950" y="6227188"/>
                </a:lnTo>
                <a:lnTo>
                  <a:pt x="3796950" y="6226715"/>
                </a:lnTo>
                <a:close/>
                <a:moveTo>
                  <a:pt x="3877437" y="6218047"/>
                </a:moveTo>
                <a:lnTo>
                  <a:pt x="3966591" y="6218618"/>
                </a:lnTo>
                <a:lnTo>
                  <a:pt x="3966496" y="6307201"/>
                </a:lnTo>
                <a:lnTo>
                  <a:pt x="3877437" y="6307201"/>
                </a:lnTo>
                <a:close/>
                <a:moveTo>
                  <a:pt x="3717797" y="6216523"/>
                </a:moveTo>
                <a:lnTo>
                  <a:pt x="3806951" y="6217094"/>
                </a:lnTo>
                <a:lnTo>
                  <a:pt x="3806380" y="6306248"/>
                </a:lnTo>
                <a:lnTo>
                  <a:pt x="3717321" y="6305677"/>
                </a:lnTo>
                <a:close/>
                <a:moveTo>
                  <a:pt x="2278722" y="6209093"/>
                </a:moveTo>
                <a:cubicBezTo>
                  <a:pt x="2315803" y="6209083"/>
                  <a:pt x="2345883" y="6239135"/>
                  <a:pt x="2345892" y="6276225"/>
                </a:cubicBezTo>
                <a:cubicBezTo>
                  <a:pt x="2345892" y="6293103"/>
                  <a:pt x="2339549" y="6309363"/>
                  <a:pt x="2328100" y="6321774"/>
                </a:cubicBezTo>
                <a:cubicBezTo>
                  <a:pt x="2326366" y="6323640"/>
                  <a:pt x="2323442" y="6323745"/>
                  <a:pt x="2321575" y="6322012"/>
                </a:cubicBezTo>
                <a:cubicBezTo>
                  <a:pt x="2319708" y="6320278"/>
                  <a:pt x="2319604" y="6317354"/>
                  <a:pt x="2321337" y="6315487"/>
                </a:cubicBezTo>
                <a:cubicBezTo>
                  <a:pt x="2342854" y="6291751"/>
                  <a:pt x="2341054" y="6255070"/>
                  <a:pt x="2317317" y="6233553"/>
                </a:cubicBezTo>
                <a:cubicBezTo>
                  <a:pt x="2293572" y="6212036"/>
                  <a:pt x="2256891" y="6213836"/>
                  <a:pt x="2235374" y="6237572"/>
                </a:cubicBezTo>
                <a:cubicBezTo>
                  <a:pt x="2213866" y="6261309"/>
                  <a:pt x="2215667" y="6297999"/>
                  <a:pt x="2239403" y="6319516"/>
                </a:cubicBezTo>
                <a:cubicBezTo>
                  <a:pt x="2250176" y="6329280"/>
                  <a:pt x="2264225" y="6334642"/>
                  <a:pt x="2278760" y="6334537"/>
                </a:cubicBezTo>
                <a:cubicBezTo>
                  <a:pt x="2281389" y="6334537"/>
                  <a:pt x="2283523" y="6336671"/>
                  <a:pt x="2283523" y="6339300"/>
                </a:cubicBezTo>
                <a:cubicBezTo>
                  <a:pt x="2283523" y="6341929"/>
                  <a:pt x="2281389" y="6344062"/>
                  <a:pt x="2278760" y="6344062"/>
                </a:cubicBezTo>
                <a:lnTo>
                  <a:pt x="2278760" y="6343396"/>
                </a:lnTo>
                <a:cubicBezTo>
                  <a:pt x="2241670" y="6343405"/>
                  <a:pt x="2211599" y="6313354"/>
                  <a:pt x="2211590" y="6276263"/>
                </a:cubicBezTo>
                <a:cubicBezTo>
                  <a:pt x="2211581" y="6239173"/>
                  <a:pt x="2241632" y="6209103"/>
                  <a:pt x="2278722" y="6209093"/>
                </a:cubicBezTo>
                <a:close/>
                <a:moveTo>
                  <a:pt x="2487263" y="6208713"/>
                </a:moveTo>
                <a:cubicBezTo>
                  <a:pt x="2524400" y="6208713"/>
                  <a:pt x="2554509" y="6238821"/>
                  <a:pt x="2554509" y="6275959"/>
                </a:cubicBezTo>
                <a:cubicBezTo>
                  <a:pt x="2554509" y="6313097"/>
                  <a:pt x="2524400" y="6343206"/>
                  <a:pt x="2487263" y="6343206"/>
                </a:cubicBezTo>
                <a:lnTo>
                  <a:pt x="2487263" y="6343396"/>
                </a:lnTo>
                <a:cubicBezTo>
                  <a:pt x="2450125" y="6343377"/>
                  <a:pt x="2420035" y="6313249"/>
                  <a:pt x="2420054" y="6276112"/>
                </a:cubicBezTo>
                <a:cubicBezTo>
                  <a:pt x="2420064" y="6260090"/>
                  <a:pt x="2425798" y="6244603"/>
                  <a:pt x="2436209" y="6232430"/>
                </a:cubicBezTo>
                <a:cubicBezTo>
                  <a:pt x="2437866" y="6230459"/>
                  <a:pt x="2440809" y="6230201"/>
                  <a:pt x="2442781" y="6231858"/>
                </a:cubicBezTo>
                <a:cubicBezTo>
                  <a:pt x="2444676" y="6233573"/>
                  <a:pt x="2444886" y="6236469"/>
                  <a:pt x="2443257" y="6238431"/>
                </a:cubicBezTo>
                <a:cubicBezTo>
                  <a:pt x="2422426" y="6262700"/>
                  <a:pt x="2425217" y="6299267"/>
                  <a:pt x="2449486" y="6320098"/>
                </a:cubicBezTo>
                <a:cubicBezTo>
                  <a:pt x="2473756" y="6340929"/>
                  <a:pt x="2510313" y="6338139"/>
                  <a:pt x="2531144" y="6313869"/>
                </a:cubicBezTo>
                <a:cubicBezTo>
                  <a:pt x="2551975" y="6289599"/>
                  <a:pt x="2549194" y="6253042"/>
                  <a:pt x="2524924" y="6232201"/>
                </a:cubicBezTo>
                <a:cubicBezTo>
                  <a:pt x="2514437" y="6223210"/>
                  <a:pt x="2501083" y="6218257"/>
                  <a:pt x="2487263" y="6218238"/>
                </a:cubicBezTo>
                <a:cubicBezTo>
                  <a:pt x="2484634" y="6218238"/>
                  <a:pt x="2482500" y="6216104"/>
                  <a:pt x="2482500" y="6213475"/>
                </a:cubicBezTo>
                <a:cubicBezTo>
                  <a:pt x="2482500" y="6210846"/>
                  <a:pt x="2484634" y="6208713"/>
                  <a:pt x="2487263" y="6208713"/>
                </a:cubicBezTo>
                <a:close/>
                <a:moveTo>
                  <a:pt x="2826272" y="6192779"/>
                </a:moveTo>
                <a:cubicBezTo>
                  <a:pt x="2842895" y="6192779"/>
                  <a:pt x="2856371" y="6206255"/>
                  <a:pt x="2856371" y="6222878"/>
                </a:cubicBezTo>
                <a:cubicBezTo>
                  <a:pt x="2856371" y="6239501"/>
                  <a:pt x="2842895" y="6252977"/>
                  <a:pt x="2826272" y="6252977"/>
                </a:cubicBezTo>
                <a:cubicBezTo>
                  <a:pt x="2809649" y="6252977"/>
                  <a:pt x="2796173" y="6239501"/>
                  <a:pt x="2796173" y="6222878"/>
                </a:cubicBezTo>
                <a:cubicBezTo>
                  <a:pt x="2796173" y="6206255"/>
                  <a:pt x="2809649" y="6192779"/>
                  <a:pt x="2826272" y="6192779"/>
                </a:cubicBezTo>
                <a:close/>
                <a:moveTo>
                  <a:pt x="1454101" y="6180872"/>
                </a:moveTo>
                <a:cubicBezTo>
                  <a:pt x="1473617" y="6180872"/>
                  <a:pt x="1489439" y="6196693"/>
                  <a:pt x="1489439" y="6216210"/>
                </a:cubicBezTo>
                <a:cubicBezTo>
                  <a:pt x="1489439" y="6235726"/>
                  <a:pt x="1473617" y="6251548"/>
                  <a:pt x="1454101" y="6251548"/>
                </a:cubicBezTo>
                <a:cubicBezTo>
                  <a:pt x="1434584" y="6251548"/>
                  <a:pt x="1418763" y="6235727"/>
                  <a:pt x="1418763" y="6216210"/>
                </a:cubicBezTo>
                <a:cubicBezTo>
                  <a:pt x="1418763" y="6196693"/>
                  <a:pt x="1434584" y="6180872"/>
                  <a:pt x="1454101" y="6180872"/>
                </a:cubicBezTo>
                <a:close/>
                <a:moveTo>
                  <a:pt x="2962860" y="6174681"/>
                </a:moveTo>
                <a:cubicBezTo>
                  <a:pt x="2989479" y="6174681"/>
                  <a:pt x="3011057" y="6196259"/>
                  <a:pt x="3011057" y="6222878"/>
                </a:cubicBezTo>
                <a:cubicBezTo>
                  <a:pt x="3011057" y="6249496"/>
                  <a:pt x="2989479" y="6271074"/>
                  <a:pt x="2962860" y="6271074"/>
                </a:cubicBezTo>
                <a:cubicBezTo>
                  <a:pt x="2936242" y="6271074"/>
                  <a:pt x="2914664" y="6249496"/>
                  <a:pt x="2914664" y="6222878"/>
                </a:cubicBezTo>
                <a:cubicBezTo>
                  <a:pt x="2914664" y="6196259"/>
                  <a:pt x="2936242" y="6174681"/>
                  <a:pt x="2962860" y="6174681"/>
                </a:cubicBezTo>
                <a:close/>
                <a:moveTo>
                  <a:pt x="3113249" y="6159740"/>
                </a:moveTo>
                <a:cubicBezTo>
                  <a:pt x="3148318" y="6154173"/>
                  <a:pt x="3181261" y="6178089"/>
                  <a:pt x="3186828" y="6213158"/>
                </a:cubicBezTo>
                <a:cubicBezTo>
                  <a:pt x="3192395" y="6248228"/>
                  <a:pt x="3168478" y="6281170"/>
                  <a:pt x="3133409" y="6286737"/>
                </a:cubicBezTo>
                <a:cubicBezTo>
                  <a:pt x="3098339" y="6292304"/>
                  <a:pt x="3065397" y="6268388"/>
                  <a:pt x="3059830" y="6233318"/>
                </a:cubicBezTo>
                <a:cubicBezTo>
                  <a:pt x="3054263" y="6198249"/>
                  <a:pt x="3078179" y="6165307"/>
                  <a:pt x="3113249" y="6159740"/>
                </a:cubicBezTo>
                <a:close/>
                <a:moveTo>
                  <a:pt x="4036329" y="6159727"/>
                </a:moveTo>
                <a:cubicBezTo>
                  <a:pt x="4046587" y="6159727"/>
                  <a:pt x="4054903" y="6168043"/>
                  <a:pt x="4054903" y="6178301"/>
                </a:cubicBezTo>
                <a:cubicBezTo>
                  <a:pt x="4054903" y="6188559"/>
                  <a:pt x="4046587" y="6196875"/>
                  <a:pt x="4036329" y="6196875"/>
                </a:cubicBezTo>
                <a:cubicBezTo>
                  <a:pt x="4026071" y="6196875"/>
                  <a:pt x="4017755" y="6188559"/>
                  <a:pt x="4017755" y="6178301"/>
                </a:cubicBezTo>
                <a:cubicBezTo>
                  <a:pt x="4017755" y="6168043"/>
                  <a:pt x="4026071" y="6159727"/>
                  <a:pt x="4036329" y="6159727"/>
                </a:cubicBezTo>
                <a:close/>
                <a:moveTo>
                  <a:pt x="3349275" y="6146609"/>
                </a:moveTo>
                <a:lnTo>
                  <a:pt x="3349275" y="6276054"/>
                </a:lnTo>
                <a:lnTo>
                  <a:pt x="3478720" y="6276054"/>
                </a:lnTo>
                <a:lnTo>
                  <a:pt x="3478720" y="6146609"/>
                </a:lnTo>
                <a:close/>
                <a:moveTo>
                  <a:pt x="3339750" y="6137084"/>
                </a:moveTo>
                <a:lnTo>
                  <a:pt x="3488245" y="6137084"/>
                </a:lnTo>
                <a:lnTo>
                  <a:pt x="3488245" y="6285579"/>
                </a:lnTo>
                <a:lnTo>
                  <a:pt x="3339750" y="6285579"/>
                </a:lnTo>
                <a:close/>
                <a:moveTo>
                  <a:pt x="2082180" y="6114673"/>
                </a:moveTo>
                <a:cubicBezTo>
                  <a:pt x="2092438" y="6114673"/>
                  <a:pt x="2100753" y="6122988"/>
                  <a:pt x="2100753" y="6133246"/>
                </a:cubicBezTo>
                <a:cubicBezTo>
                  <a:pt x="2100753" y="6143505"/>
                  <a:pt x="2092438" y="6151820"/>
                  <a:pt x="2082180" y="6151820"/>
                </a:cubicBezTo>
                <a:cubicBezTo>
                  <a:pt x="2071922" y="6151820"/>
                  <a:pt x="2063606" y="6143505"/>
                  <a:pt x="2063606" y="6133246"/>
                </a:cubicBezTo>
                <a:cubicBezTo>
                  <a:pt x="2063606" y="6122988"/>
                  <a:pt x="2071922" y="6114673"/>
                  <a:pt x="2082180" y="6114673"/>
                </a:cubicBezTo>
                <a:close/>
                <a:moveTo>
                  <a:pt x="1967308" y="6114673"/>
                </a:moveTo>
                <a:cubicBezTo>
                  <a:pt x="1977566" y="6114673"/>
                  <a:pt x="1985881" y="6122988"/>
                  <a:pt x="1985881" y="6133246"/>
                </a:cubicBezTo>
                <a:cubicBezTo>
                  <a:pt x="1985881" y="6143505"/>
                  <a:pt x="1977566" y="6151820"/>
                  <a:pt x="1967308" y="6151820"/>
                </a:cubicBezTo>
                <a:cubicBezTo>
                  <a:pt x="1957050" y="6151820"/>
                  <a:pt x="1948734" y="6143505"/>
                  <a:pt x="1948734" y="6133246"/>
                </a:cubicBezTo>
                <a:cubicBezTo>
                  <a:pt x="1948734" y="6122988"/>
                  <a:pt x="1957050" y="6114673"/>
                  <a:pt x="1967308" y="6114673"/>
                </a:cubicBezTo>
                <a:close/>
                <a:moveTo>
                  <a:pt x="2207418" y="6086793"/>
                </a:moveTo>
                <a:lnTo>
                  <a:pt x="2207418" y="6154896"/>
                </a:lnTo>
                <a:lnTo>
                  <a:pt x="2462212" y="6154896"/>
                </a:lnTo>
                <a:lnTo>
                  <a:pt x="2462212" y="6086793"/>
                </a:lnTo>
                <a:close/>
                <a:moveTo>
                  <a:pt x="1454101" y="6077812"/>
                </a:moveTo>
                <a:cubicBezTo>
                  <a:pt x="1473617" y="6077812"/>
                  <a:pt x="1489439" y="6093633"/>
                  <a:pt x="1489439" y="6113150"/>
                </a:cubicBezTo>
                <a:cubicBezTo>
                  <a:pt x="1489439" y="6132666"/>
                  <a:pt x="1473617" y="6148488"/>
                  <a:pt x="1454101" y="6148488"/>
                </a:cubicBezTo>
                <a:cubicBezTo>
                  <a:pt x="1434584" y="6148488"/>
                  <a:pt x="1418763" y="6132666"/>
                  <a:pt x="1418763" y="6113150"/>
                </a:cubicBezTo>
                <a:cubicBezTo>
                  <a:pt x="1418763" y="6093633"/>
                  <a:pt x="1434584" y="6077812"/>
                  <a:pt x="1454101" y="6077812"/>
                </a:cubicBezTo>
                <a:close/>
                <a:moveTo>
                  <a:pt x="2198274" y="6077268"/>
                </a:moveTo>
                <a:lnTo>
                  <a:pt x="2471356" y="6077268"/>
                </a:lnTo>
                <a:lnTo>
                  <a:pt x="2471356" y="6163754"/>
                </a:lnTo>
                <a:lnTo>
                  <a:pt x="2198274" y="6163754"/>
                </a:lnTo>
                <a:close/>
                <a:moveTo>
                  <a:pt x="4131468" y="6071276"/>
                </a:moveTo>
                <a:cubicBezTo>
                  <a:pt x="4141575" y="6071533"/>
                  <a:pt x="4149614" y="6079829"/>
                  <a:pt x="4149566" y="6089935"/>
                </a:cubicBezTo>
                <a:cubicBezTo>
                  <a:pt x="4149575" y="6100137"/>
                  <a:pt x="4141298" y="6108414"/>
                  <a:pt x="4131097" y="6108423"/>
                </a:cubicBezTo>
                <a:cubicBezTo>
                  <a:pt x="4130906" y="6108423"/>
                  <a:pt x="4130706" y="6108423"/>
                  <a:pt x="4130516" y="6108414"/>
                </a:cubicBezTo>
                <a:cubicBezTo>
                  <a:pt x="4120257" y="6108147"/>
                  <a:pt x="4112161" y="6099622"/>
                  <a:pt x="4112428" y="6089373"/>
                </a:cubicBezTo>
                <a:cubicBezTo>
                  <a:pt x="4112685" y="6079115"/>
                  <a:pt x="4121210" y="6071019"/>
                  <a:pt x="4131468" y="6071276"/>
                </a:cubicBezTo>
                <a:close/>
                <a:moveTo>
                  <a:pt x="2818532" y="6071181"/>
                </a:moveTo>
                <a:cubicBezTo>
                  <a:pt x="2828791" y="6071171"/>
                  <a:pt x="2837116" y="6079487"/>
                  <a:pt x="2837116" y="6089745"/>
                </a:cubicBezTo>
                <a:cubicBezTo>
                  <a:pt x="2836859" y="6100080"/>
                  <a:pt x="2828400" y="6108319"/>
                  <a:pt x="2818066" y="6108319"/>
                </a:cubicBezTo>
                <a:cubicBezTo>
                  <a:pt x="2807998" y="6108062"/>
                  <a:pt x="2799968" y="6099832"/>
                  <a:pt x="2799968" y="6089755"/>
                </a:cubicBezTo>
                <a:cubicBezTo>
                  <a:pt x="2799968" y="6079497"/>
                  <a:pt x="2808274" y="6071181"/>
                  <a:pt x="2818532" y="6071181"/>
                </a:cubicBezTo>
                <a:close/>
                <a:moveTo>
                  <a:pt x="2683859" y="6071172"/>
                </a:moveTo>
                <a:cubicBezTo>
                  <a:pt x="2694117" y="6071172"/>
                  <a:pt x="2702433" y="6079487"/>
                  <a:pt x="2702433" y="6089746"/>
                </a:cubicBezTo>
                <a:cubicBezTo>
                  <a:pt x="2702185" y="6099861"/>
                  <a:pt x="2694070" y="6108014"/>
                  <a:pt x="2683954" y="6108320"/>
                </a:cubicBezTo>
                <a:cubicBezTo>
                  <a:pt x="2683926" y="6108320"/>
                  <a:pt x="2683887" y="6108320"/>
                  <a:pt x="2683859" y="6108320"/>
                </a:cubicBezTo>
                <a:cubicBezTo>
                  <a:pt x="2673600" y="6108320"/>
                  <a:pt x="2665285" y="6100004"/>
                  <a:pt x="2665285" y="6089746"/>
                </a:cubicBezTo>
                <a:cubicBezTo>
                  <a:pt x="2665285" y="6079487"/>
                  <a:pt x="2673600" y="6071172"/>
                  <a:pt x="2683859" y="6071172"/>
                </a:cubicBezTo>
                <a:close/>
                <a:moveTo>
                  <a:pt x="2549271" y="6071172"/>
                </a:moveTo>
                <a:cubicBezTo>
                  <a:pt x="2559529" y="6071172"/>
                  <a:pt x="2567845" y="6079487"/>
                  <a:pt x="2567845" y="6089746"/>
                </a:cubicBezTo>
                <a:cubicBezTo>
                  <a:pt x="2567597" y="6099899"/>
                  <a:pt x="2559424" y="6108072"/>
                  <a:pt x="2549271" y="6108320"/>
                </a:cubicBezTo>
                <a:cubicBezTo>
                  <a:pt x="2539013" y="6108320"/>
                  <a:pt x="2530697" y="6100004"/>
                  <a:pt x="2530697" y="6089746"/>
                </a:cubicBezTo>
                <a:cubicBezTo>
                  <a:pt x="2530697" y="6079487"/>
                  <a:pt x="2539013" y="6071172"/>
                  <a:pt x="2549271" y="6071172"/>
                </a:cubicBezTo>
                <a:close/>
                <a:moveTo>
                  <a:pt x="3583781" y="6070791"/>
                </a:moveTo>
                <a:cubicBezTo>
                  <a:pt x="3583809" y="6070791"/>
                  <a:pt x="3583848" y="6070791"/>
                  <a:pt x="3583876" y="6070791"/>
                </a:cubicBezTo>
                <a:cubicBezTo>
                  <a:pt x="3594134" y="6070791"/>
                  <a:pt x="3602450" y="6079106"/>
                  <a:pt x="3602450" y="6089364"/>
                </a:cubicBezTo>
                <a:cubicBezTo>
                  <a:pt x="3602450" y="6099623"/>
                  <a:pt x="3594134" y="6107938"/>
                  <a:pt x="3583876" y="6107938"/>
                </a:cubicBezTo>
                <a:cubicBezTo>
                  <a:pt x="3573618" y="6107938"/>
                  <a:pt x="3565302" y="6099623"/>
                  <a:pt x="3565302" y="6089364"/>
                </a:cubicBezTo>
                <a:cubicBezTo>
                  <a:pt x="3565302" y="6089336"/>
                  <a:pt x="3565302" y="6089298"/>
                  <a:pt x="3565302" y="6089269"/>
                </a:cubicBezTo>
                <a:cubicBezTo>
                  <a:pt x="3565302" y="6079058"/>
                  <a:pt x="3573580" y="6070791"/>
                  <a:pt x="3583781" y="6070791"/>
                </a:cubicBezTo>
                <a:close/>
                <a:moveTo>
                  <a:pt x="3486912" y="6070790"/>
                </a:moveTo>
                <a:cubicBezTo>
                  <a:pt x="3497170" y="6070790"/>
                  <a:pt x="3505486" y="6079105"/>
                  <a:pt x="3505486" y="6089363"/>
                </a:cubicBezTo>
                <a:cubicBezTo>
                  <a:pt x="3505486" y="6099622"/>
                  <a:pt x="3497170" y="6107937"/>
                  <a:pt x="3486912" y="6107937"/>
                </a:cubicBezTo>
                <a:cubicBezTo>
                  <a:pt x="3476653" y="6107937"/>
                  <a:pt x="3468338" y="6099622"/>
                  <a:pt x="3468338" y="6089363"/>
                </a:cubicBezTo>
                <a:cubicBezTo>
                  <a:pt x="3468338" y="6089297"/>
                  <a:pt x="3468338" y="6089240"/>
                  <a:pt x="3468338" y="6089173"/>
                </a:cubicBezTo>
                <a:cubicBezTo>
                  <a:pt x="3468395" y="6078962"/>
                  <a:pt x="3476711" y="6070733"/>
                  <a:pt x="3486912" y="6070790"/>
                </a:cubicBezTo>
                <a:close/>
                <a:moveTo>
                  <a:pt x="3389566" y="6070695"/>
                </a:moveTo>
                <a:cubicBezTo>
                  <a:pt x="3399825" y="6070752"/>
                  <a:pt x="3408092" y="6079106"/>
                  <a:pt x="3408045" y="6089364"/>
                </a:cubicBezTo>
                <a:cubicBezTo>
                  <a:pt x="3407988" y="6099622"/>
                  <a:pt x="3399634" y="6107890"/>
                  <a:pt x="3389376" y="6107842"/>
                </a:cubicBezTo>
                <a:cubicBezTo>
                  <a:pt x="3379175" y="6107842"/>
                  <a:pt x="3370897" y="6099565"/>
                  <a:pt x="3370897" y="6089364"/>
                </a:cubicBezTo>
                <a:cubicBezTo>
                  <a:pt x="3370897" y="6089297"/>
                  <a:pt x="3370897" y="6089240"/>
                  <a:pt x="3370897" y="6089173"/>
                </a:cubicBezTo>
                <a:cubicBezTo>
                  <a:pt x="3370954" y="6078915"/>
                  <a:pt x="3379308" y="6070647"/>
                  <a:pt x="3389566" y="6070695"/>
                </a:cubicBezTo>
                <a:close/>
                <a:moveTo>
                  <a:pt x="3292316" y="6069752"/>
                </a:moveTo>
                <a:cubicBezTo>
                  <a:pt x="3302832" y="6070066"/>
                  <a:pt x="3311109" y="6078848"/>
                  <a:pt x="3310795" y="6089364"/>
                </a:cubicBezTo>
                <a:cubicBezTo>
                  <a:pt x="3310490" y="6099479"/>
                  <a:pt x="3302336" y="6107594"/>
                  <a:pt x="3292221" y="6107842"/>
                </a:cubicBezTo>
                <a:cubicBezTo>
                  <a:pt x="3291878" y="6107852"/>
                  <a:pt x="3291535" y="6107852"/>
                  <a:pt x="3291183" y="6107842"/>
                </a:cubicBezTo>
                <a:cubicBezTo>
                  <a:pt x="3280667" y="6107528"/>
                  <a:pt x="3272399" y="6098746"/>
                  <a:pt x="3272714" y="6088230"/>
                </a:cubicBezTo>
                <a:cubicBezTo>
                  <a:pt x="3273028" y="6077715"/>
                  <a:pt x="3281800" y="6069447"/>
                  <a:pt x="3292316" y="6069752"/>
                </a:cubicBezTo>
                <a:close/>
                <a:moveTo>
                  <a:pt x="1124045" y="6034310"/>
                </a:moveTo>
                <a:cubicBezTo>
                  <a:pt x="1115768" y="6034367"/>
                  <a:pt x="1109091" y="6041082"/>
                  <a:pt x="1109091" y="6049360"/>
                </a:cubicBezTo>
                <a:cubicBezTo>
                  <a:pt x="1109091" y="6049388"/>
                  <a:pt x="1109091" y="6049426"/>
                  <a:pt x="1109091" y="6049454"/>
                </a:cubicBezTo>
                <a:cubicBezTo>
                  <a:pt x="1109148" y="6057770"/>
                  <a:pt x="1115920" y="6064456"/>
                  <a:pt x="1124236" y="6064409"/>
                </a:cubicBezTo>
                <a:cubicBezTo>
                  <a:pt x="1132551" y="6064352"/>
                  <a:pt x="1139238" y="6057579"/>
                  <a:pt x="1139190" y="6049264"/>
                </a:cubicBezTo>
                <a:cubicBezTo>
                  <a:pt x="1139133" y="6040948"/>
                  <a:pt x="1132360" y="6034262"/>
                  <a:pt x="1124045" y="6034310"/>
                </a:cubicBezTo>
                <a:close/>
                <a:moveTo>
                  <a:pt x="1010698" y="6034310"/>
                </a:moveTo>
                <a:cubicBezTo>
                  <a:pt x="1002440" y="6034367"/>
                  <a:pt x="995782" y="6041101"/>
                  <a:pt x="995839" y="6049360"/>
                </a:cubicBezTo>
                <a:cubicBezTo>
                  <a:pt x="995839" y="6057675"/>
                  <a:pt x="1002573" y="6064409"/>
                  <a:pt x="1010888" y="6064409"/>
                </a:cubicBezTo>
                <a:cubicBezTo>
                  <a:pt x="1019203" y="6064409"/>
                  <a:pt x="1025938" y="6057675"/>
                  <a:pt x="1025938" y="6049360"/>
                </a:cubicBezTo>
                <a:cubicBezTo>
                  <a:pt x="1025938" y="6041044"/>
                  <a:pt x="1019203" y="6034310"/>
                  <a:pt x="1010888" y="6034310"/>
                </a:cubicBezTo>
                <a:cubicBezTo>
                  <a:pt x="1010821" y="6034310"/>
                  <a:pt x="1010764" y="6034310"/>
                  <a:pt x="1010698" y="6034310"/>
                </a:cubicBezTo>
                <a:close/>
                <a:moveTo>
                  <a:pt x="897826" y="6034310"/>
                </a:moveTo>
                <a:cubicBezTo>
                  <a:pt x="889549" y="6034367"/>
                  <a:pt x="882872" y="6041082"/>
                  <a:pt x="882872" y="6049360"/>
                </a:cubicBezTo>
                <a:cubicBezTo>
                  <a:pt x="882872" y="6049388"/>
                  <a:pt x="882872" y="6049426"/>
                  <a:pt x="882872" y="6049454"/>
                </a:cubicBezTo>
                <a:cubicBezTo>
                  <a:pt x="882929" y="6057770"/>
                  <a:pt x="889701" y="6064456"/>
                  <a:pt x="898017" y="6064409"/>
                </a:cubicBezTo>
                <a:cubicBezTo>
                  <a:pt x="906332" y="6064352"/>
                  <a:pt x="913019" y="6057579"/>
                  <a:pt x="912971" y="6049264"/>
                </a:cubicBezTo>
                <a:cubicBezTo>
                  <a:pt x="912914" y="6040948"/>
                  <a:pt x="906141" y="6034262"/>
                  <a:pt x="897826" y="6034310"/>
                </a:cubicBezTo>
                <a:close/>
                <a:moveTo>
                  <a:pt x="1124045" y="6007735"/>
                </a:moveTo>
                <a:cubicBezTo>
                  <a:pt x="1146981" y="6007735"/>
                  <a:pt x="1165574" y="6026328"/>
                  <a:pt x="1165574" y="6049264"/>
                </a:cubicBezTo>
                <a:cubicBezTo>
                  <a:pt x="1165574" y="6072200"/>
                  <a:pt x="1146981" y="6090793"/>
                  <a:pt x="1124045" y="6090793"/>
                </a:cubicBezTo>
                <a:cubicBezTo>
                  <a:pt x="1101147" y="6090793"/>
                  <a:pt x="1082573" y="6072258"/>
                  <a:pt x="1082516" y="6049360"/>
                </a:cubicBezTo>
                <a:cubicBezTo>
                  <a:pt x="1082516" y="6049330"/>
                  <a:pt x="1082516" y="6049293"/>
                  <a:pt x="1082516" y="6049264"/>
                </a:cubicBezTo>
                <a:cubicBezTo>
                  <a:pt x="1082516" y="6026328"/>
                  <a:pt x="1101109" y="6007735"/>
                  <a:pt x="1124045" y="6007735"/>
                </a:cubicBezTo>
                <a:close/>
                <a:moveTo>
                  <a:pt x="1010888" y="6007735"/>
                </a:moveTo>
                <a:cubicBezTo>
                  <a:pt x="1033824" y="6007735"/>
                  <a:pt x="1052417" y="6026328"/>
                  <a:pt x="1052417" y="6049264"/>
                </a:cubicBezTo>
                <a:cubicBezTo>
                  <a:pt x="1052417" y="6072200"/>
                  <a:pt x="1033824" y="6090793"/>
                  <a:pt x="1010888" y="6090793"/>
                </a:cubicBezTo>
                <a:cubicBezTo>
                  <a:pt x="1010860" y="6090793"/>
                  <a:pt x="1010821" y="6090793"/>
                  <a:pt x="1010793" y="6090793"/>
                </a:cubicBezTo>
                <a:cubicBezTo>
                  <a:pt x="987914" y="6090793"/>
                  <a:pt x="969359" y="6072238"/>
                  <a:pt x="969359" y="6049360"/>
                </a:cubicBezTo>
                <a:cubicBezTo>
                  <a:pt x="969359" y="6049330"/>
                  <a:pt x="969359" y="6049293"/>
                  <a:pt x="969359" y="6049264"/>
                </a:cubicBezTo>
                <a:cubicBezTo>
                  <a:pt x="969359" y="6026328"/>
                  <a:pt x="987952" y="6007735"/>
                  <a:pt x="1010888" y="6007735"/>
                </a:cubicBezTo>
                <a:close/>
                <a:moveTo>
                  <a:pt x="897826" y="6007735"/>
                </a:moveTo>
                <a:cubicBezTo>
                  <a:pt x="920762" y="6007735"/>
                  <a:pt x="939355" y="6026328"/>
                  <a:pt x="939355" y="6049264"/>
                </a:cubicBezTo>
                <a:cubicBezTo>
                  <a:pt x="939355" y="6072200"/>
                  <a:pt x="920762" y="6090793"/>
                  <a:pt x="897826" y="6090793"/>
                </a:cubicBezTo>
                <a:cubicBezTo>
                  <a:pt x="874928" y="6090793"/>
                  <a:pt x="856354" y="6072258"/>
                  <a:pt x="856297" y="6049360"/>
                </a:cubicBezTo>
                <a:cubicBezTo>
                  <a:pt x="856297" y="6049330"/>
                  <a:pt x="856297" y="6049293"/>
                  <a:pt x="856297" y="6049264"/>
                </a:cubicBezTo>
                <a:cubicBezTo>
                  <a:pt x="856297" y="6026328"/>
                  <a:pt x="874890" y="6007735"/>
                  <a:pt x="897826" y="6007735"/>
                </a:cubicBezTo>
                <a:close/>
                <a:moveTo>
                  <a:pt x="1665175" y="5999802"/>
                </a:moveTo>
                <a:cubicBezTo>
                  <a:pt x="1675433" y="5999802"/>
                  <a:pt x="1683748" y="6008117"/>
                  <a:pt x="1683748" y="6018376"/>
                </a:cubicBezTo>
                <a:cubicBezTo>
                  <a:pt x="1683748" y="6028634"/>
                  <a:pt x="1675433" y="6036949"/>
                  <a:pt x="1665175" y="6036949"/>
                </a:cubicBezTo>
                <a:cubicBezTo>
                  <a:pt x="1654917" y="6036949"/>
                  <a:pt x="1646601" y="6028634"/>
                  <a:pt x="1646601" y="6018376"/>
                </a:cubicBezTo>
                <a:cubicBezTo>
                  <a:pt x="1646601" y="6008117"/>
                  <a:pt x="1654917" y="5999802"/>
                  <a:pt x="1665175" y="5999802"/>
                </a:cubicBezTo>
                <a:close/>
                <a:moveTo>
                  <a:pt x="1966451" y="5998945"/>
                </a:moveTo>
                <a:cubicBezTo>
                  <a:pt x="1976709" y="5998945"/>
                  <a:pt x="1985024" y="6007261"/>
                  <a:pt x="1985024" y="6017519"/>
                </a:cubicBezTo>
                <a:cubicBezTo>
                  <a:pt x="1985024" y="6027777"/>
                  <a:pt x="1976709" y="6036093"/>
                  <a:pt x="1966451" y="6036093"/>
                </a:cubicBezTo>
                <a:cubicBezTo>
                  <a:pt x="1956193" y="6036093"/>
                  <a:pt x="1947877" y="6027777"/>
                  <a:pt x="1947877" y="6017519"/>
                </a:cubicBezTo>
                <a:cubicBezTo>
                  <a:pt x="1947877" y="6007261"/>
                  <a:pt x="1956193" y="5998945"/>
                  <a:pt x="1966451" y="5998945"/>
                </a:cubicBezTo>
                <a:close/>
                <a:moveTo>
                  <a:pt x="1780904" y="5998945"/>
                </a:moveTo>
                <a:cubicBezTo>
                  <a:pt x="1791162" y="5998945"/>
                  <a:pt x="1799478" y="6007261"/>
                  <a:pt x="1799478" y="6017519"/>
                </a:cubicBezTo>
                <a:cubicBezTo>
                  <a:pt x="1799478" y="6027777"/>
                  <a:pt x="1791162" y="6036093"/>
                  <a:pt x="1780904" y="6036093"/>
                </a:cubicBezTo>
                <a:cubicBezTo>
                  <a:pt x="1770646" y="6036093"/>
                  <a:pt x="1762330" y="6027777"/>
                  <a:pt x="1762330" y="6017519"/>
                </a:cubicBezTo>
                <a:cubicBezTo>
                  <a:pt x="1762330" y="6007261"/>
                  <a:pt x="1770646" y="5998945"/>
                  <a:pt x="1780904" y="5998945"/>
                </a:cubicBezTo>
                <a:close/>
                <a:moveTo>
                  <a:pt x="2913697" y="5972302"/>
                </a:moveTo>
                <a:cubicBezTo>
                  <a:pt x="2923956" y="5972359"/>
                  <a:pt x="2932233" y="5980713"/>
                  <a:pt x="2932176" y="5990971"/>
                </a:cubicBezTo>
                <a:cubicBezTo>
                  <a:pt x="2932176" y="6001172"/>
                  <a:pt x="2923899" y="6009450"/>
                  <a:pt x="2913697" y="6009450"/>
                </a:cubicBezTo>
                <a:cubicBezTo>
                  <a:pt x="2913631" y="6009450"/>
                  <a:pt x="2913573" y="6009450"/>
                  <a:pt x="2913507" y="6009450"/>
                </a:cubicBezTo>
                <a:cubicBezTo>
                  <a:pt x="2903248" y="6009402"/>
                  <a:pt x="2894981" y="6001039"/>
                  <a:pt x="2895028" y="5990780"/>
                </a:cubicBezTo>
                <a:cubicBezTo>
                  <a:pt x="2895086" y="5980522"/>
                  <a:pt x="2903439" y="5972254"/>
                  <a:pt x="2913697" y="5972302"/>
                </a:cubicBezTo>
                <a:close/>
                <a:moveTo>
                  <a:pt x="3964320" y="5948176"/>
                </a:moveTo>
                <a:cubicBezTo>
                  <a:pt x="3974578" y="5948176"/>
                  <a:pt x="3982894" y="5956492"/>
                  <a:pt x="3982894" y="5966750"/>
                </a:cubicBezTo>
                <a:cubicBezTo>
                  <a:pt x="3982894" y="5977008"/>
                  <a:pt x="3974578" y="5985324"/>
                  <a:pt x="3964320" y="5985324"/>
                </a:cubicBezTo>
                <a:cubicBezTo>
                  <a:pt x="3954062" y="5985324"/>
                  <a:pt x="3945746" y="5977008"/>
                  <a:pt x="3945746" y="5966750"/>
                </a:cubicBezTo>
                <a:cubicBezTo>
                  <a:pt x="3945746" y="5956492"/>
                  <a:pt x="3954062" y="5948176"/>
                  <a:pt x="3964320" y="5948176"/>
                </a:cubicBezTo>
                <a:close/>
                <a:moveTo>
                  <a:pt x="3800680" y="5948176"/>
                </a:moveTo>
                <a:cubicBezTo>
                  <a:pt x="3810938" y="5948176"/>
                  <a:pt x="3819253" y="5956492"/>
                  <a:pt x="3819253" y="5966750"/>
                </a:cubicBezTo>
                <a:cubicBezTo>
                  <a:pt x="3819253" y="5977008"/>
                  <a:pt x="3810938" y="5985324"/>
                  <a:pt x="3800680" y="5985324"/>
                </a:cubicBezTo>
                <a:cubicBezTo>
                  <a:pt x="3790421" y="5985324"/>
                  <a:pt x="3782106" y="5977008"/>
                  <a:pt x="3782106" y="5966750"/>
                </a:cubicBezTo>
                <a:cubicBezTo>
                  <a:pt x="3782106" y="5956492"/>
                  <a:pt x="3790421" y="5948176"/>
                  <a:pt x="3800680" y="5948176"/>
                </a:cubicBezTo>
                <a:close/>
                <a:moveTo>
                  <a:pt x="4123468" y="5944203"/>
                </a:moveTo>
                <a:cubicBezTo>
                  <a:pt x="4123534" y="5944203"/>
                  <a:pt x="4123592" y="5944203"/>
                  <a:pt x="4123658" y="5944203"/>
                </a:cubicBezTo>
                <a:cubicBezTo>
                  <a:pt x="4136050" y="5944250"/>
                  <a:pt x="4146080" y="5954290"/>
                  <a:pt x="4146137" y="5966682"/>
                </a:cubicBezTo>
                <a:cubicBezTo>
                  <a:pt x="4146184" y="5979150"/>
                  <a:pt x="4136126" y="5989294"/>
                  <a:pt x="4123658" y="5989351"/>
                </a:cubicBezTo>
                <a:cubicBezTo>
                  <a:pt x="4111190" y="5989399"/>
                  <a:pt x="4101046" y="5979341"/>
                  <a:pt x="4100988" y="5966872"/>
                </a:cubicBezTo>
                <a:cubicBezTo>
                  <a:pt x="4100941" y="5954404"/>
                  <a:pt x="4110999" y="5944250"/>
                  <a:pt x="4123468" y="5944203"/>
                </a:cubicBezTo>
                <a:close/>
                <a:moveTo>
                  <a:pt x="1315688" y="5942869"/>
                </a:moveTo>
                <a:lnTo>
                  <a:pt x="1315688" y="6010877"/>
                </a:lnTo>
                <a:lnTo>
                  <a:pt x="1402175" y="6010877"/>
                </a:lnTo>
                <a:lnTo>
                  <a:pt x="1402175" y="5942869"/>
                </a:lnTo>
                <a:close/>
                <a:moveTo>
                  <a:pt x="2859595" y="5937536"/>
                </a:moveTo>
                <a:lnTo>
                  <a:pt x="2859309" y="6041739"/>
                </a:lnTo>
                <a:lnTo>
                  <a:pt x="2963513" y="6041739"/>
                </a:lnTo>
                <a:lnTo>
                  <a:pt x="2963513" y="5937536"/>
                </a:lnTo>
                <a:close/>
                <a:moveTo>
                  <a:pt x="1124045" y="5934201"/>
                </a:moveTo>
                <a:cubicBezTo>
                  <a:pt x="1115787" y="5934201"/>
                  <a:pt x="1109091" y="5940897"/>
                  <a:pt x="1109091" y="5949156"/>
                </a:cubicBezTo>
                <a:cubicBezTo>
                  <a:pt x="1109091" y="5949222"/>
                  <a:pt x="1109091" y="5949279"/>
                  <a:pt x="1109091" y="5949346"/>
                </a:cubicBezTo>
                <a:cubicBezTo>
                  <a:pt x="1109148" y="5957662"/>
                  <a:pt x="1115920" y="5964348"/>
                  <a:pt x="1124236" y="5964300"/>
                </a:cubicBezTo>
                <a:cubicBezTo>
                  <a:pt x="1132551" y="5964243"/>
                  <a:pt x="1139238" y="5957471"/>
                  <a:pt x="1139190" y="5949156"/>
                </a:cubicBezTo>
                <a:cubicBezTo>
                  <a:pt x="1139133" y="5940840"/>
                  <a:pt x="1132360" y="5934154"/>
                  <a:pt x="1124045" y="5934201"/>
                </a:cubicBezTo>
                <a:close/>
                <a:moveTo>
                  <a:pt x="897826" y="5934201"/>
                </a:moveTo>
                <a:cubicBezTo>
                  <a:pt x="889568" y="5934201"/>
                  <a:pt x="882872" y="5940897"/>
                  <a:pt x="882872" y="5949156"/>
                </a:cubicBezTo>
                <a:cubicBezTo>
                  <a:pt x="882872" y="5949222"/>
                  <a:pt x="882872" y="5949279"/>
                  <a:pt x="882872" y="5949346"/>
                </a:cubicBezTo>
                <a:cubicBezTo>
                  <a:pt x="882929" y="5957662"/>
                  <a:pt x="889701" y="5964348"/>
                  <a:pt x="898017" y="5964300"/>
                </a:cubicBezTo>
                <a:cubicBezTo>
                  <a:pt x="906332" y="5964243"/>
                  <a:pt x="913019" y="5957471"/>
                  <a:pt x="912971" y="5949156"/>
                </a:cubicBezTo>
                <a:cubicBezTo>
                  <a:pt x="912914" y="5940840"/>
                  <a:pt x="906141" y="5934154"/>
                  <a:pt x="897826" y="5934201"/>
                </a:cubicBezTo>
                <a:close/>
                <a:moveTo>
                  <a:pt x="784669" y="5934201"/>
                </a:moveTo>
                <a:cubicBezTo>
                  <a:pt x="776411" y="5934201"/>
                  <a:pt x="769715" y="5940898"/>
                  <a:pt x="769715" y="5949156"/>
                </a:cubicBezTo>
                <a:cubicBezTo>
                  <a:pt x="769715" y="5949223"/>
                  <a:pt x="769715" y="5949280"/>
                  <a:pt x="769715" y="5949346"/>
                </a:cubicBezTo>
                <a:cubicBezTo>
                  <a:pt x="769772" y="5957662"/>
                  <a:pt x="776544" y="5964348"/>
                  <a:pt x="784859" y="5964300"/>
                </a:cubicBezTo>
                <a:cubicBezTo>
                  <a:pt x="793175" y="5964243"/>
                  <a:pt x="799861" y="5957471"/>
                  <a:pt x="799814" y="5949156"/>
                </a:cubicBezTo>
                <a:cubicBezTo>
                  <a:pt x="799757" y="5940841"/>
                  <a:pt x="792984" y="5934154"/>
                  <a:pt x="784669" y="5934201"/>
                </a:cubicBezTo>
                <a:close/>
                <a:moveTo>
                  <a:pt x="669216" y="5934201"/>
                </a:moveTo>
                <a:cubicBezTo>
                  <a:pt x="660930" y="5934858"/>
                  <a:pt x="654748" y="5942117"/>
                  <a:pt x="655405" y="5950403"/>
                </a:cubicBezTo>
                <a:cubicBezTo>
                  <a:pt x="656072" y="5958681"/>
                  <a:pt x="663320" y="5964862"/>
                  <a:pt x="671607" y="5964205"/>
                </a:cubicBezTo>
                <a:cubicBezTo>
                  <a:pt x="678980" y="5963615"/>
                  <a:pt x="684828" y="5957766"/>
                  <a:pt x="685409" y="5950403"/>
                </a:cubicBezTo>
                <a:cubicBezTo>
                  <a:pt x="686076" y="5942117"/>
                  <a:pt x="679894" y="5934858"/>
                  <a:pt x="671607" y="5934201"/>
                </a:cubicBezTo>
                <a:cubicBezTo>
                  <a:pt x="670807" y="5934134"/>
                  <a:pt x="670007" y="5934134"/>
                  <a:pt x="669216" y="5934201"/>
                </a:cubicBezTo>
                <a:close/>
                <a:moveTo>
                  <a:pt x="1306925" y="5933344"/>
                </a:moveTo>
                <a:lnTo>
                  <a:pt x="1411700" y="5933344"/>
                </a:lnTo>
                <a:lnTo>
                  <a:pt x="1411700" y="6019831"/>
                </a:lnTo>
                <a:lnTo>
                  <a:pt x="1306925" y="6019831"/>
                </a:lnTo>
                <a:close/>
                <a:moveTo>
                  <a:pt x="3389486" y="5931222"/>
                </a:moveTo>
                <a:cubicBezTo>
                  <a:pt x="3399744" y="5931222"/>
                  <a:pt x="3408060" y="5939538"/>
                  <a:pt x="3408060" y="5949796"/>
                </a:cubicBezTo>
                <a:cubicBezTo>
                  <a:pt x="3408060" y="5960054"/>
                  <a:pt x="3399744" y="5968370"/>
                  <a:pt x="3389486" y="5968370"/>
                </a:cubicBezTo>
                <a:cubicBezTo>
                  <a:pt x="3379228" y="5968370"/>
                  <a:pt x="3370912" y="5960054"/>
                  <a:pt x="3370912" y="5949796"/>
                </a:cubicBezTo>
                <a:cubicBezTo>
                  <a:pt x="3370912" y="5939538"/>
                  <a:pt x="3379228" y="5931222"/>
                  <a:pt x="3389486" y="5931222"/>
                </a:cubicBezTo>
                <a:close/>
                <a:moveTo>
                  <a:pt x="2850070" y="5928011"/>
                </a:moveTo>
                <a:lnTo>
                  <a:pt x="2973038" y="5928011"/>
                </a:lnTo>
                <a:lnTo>
                  <a:pt x="2973038" y="6051264"/>
                </a:lnTo>
                <a:lnTo>
                  <a:pt x="2850070" y="6051264"/>
                </a:lnTo>
                <a:close/>
                <a:moveTo>
                  <a:pt x="3131068" y="5924686"/>
                </a:moveTo>
                <a:cubicBezTo>
                  <a:pt x="3141316" y="5924420"/>
                  <a:pt x="3149841" y="5932516"/>
                  <a:pt x="3150108" y="5942775"/>
                </a:cubicBezTo>
                <a:cubicBezTo>
                  <a:pt x="3150118" y="5942965"/>
                  <a:pt x="3150118" y="5943165"/>
                  <a:pt x="3150118" y="5943355"/>
                </a:cubicBezTo>
                <a:cubicBezTo>
                  <a:pt x="3150108" y="5953556"/>
                  <a:pt x="3141831" y="5961834"/>
                  <a:pt x="3131629" y="5961825"/>
                </a:cubicBezTo>
                <a:cubicBezTo>
                  <a:pt x="3121523" y="5961872"/>
                  <a:pt x="3113237" y="5953833"/>
                  <a:pt x="3112970" y="5943727"/>
                </a:cubicBezTo>
                <a:cubicBezTo>
                  <a:pt x="3112713" y="5933468"/>
                  <a:pt x="3120809" y="5924944"/>
                  <a:pt x="3131068" y="5924686"/>
                </a:cubicBezTo>
                <a:close/>
                <a:moveTo>
                  <a:pt x="2259520" y="5923915"/>
                </a:moveTo>
                <a:lnTo>
                  <a:pt x="2259520" y="5991923"/>
                </a:lnTo>
                <a:lnTo>
                  <a:pt x="2327529" y="5991923"/>
                </a:lnTo>
                <a:lnTo>
                  <a:pt x="2327529" y="5923915"/>
                </a:lnTo>
                <a:close/>
                <a:moveTo>
                  <a:pt x="2250281" y="5914390"/>
                </a:moveTo>
                <a:lnTo>
                  <a:pt x="2336768" y="5914390"/>
                </a:lnTo>
                <a:lnTo>
                  <a:pt x="2336768" y="6000877"/>
                </a:lnTo>
                <a:lnTo>
                  <a:pt x="2250281" y="6000877"/>
                </a:lnTo>
                <a:close/>
                <a:moveTo>
                  <a:pt x="1124045" y="5907627"/>
                </a:moveTo>
                <a:cubicBezTo>
                  <a:pt x="1146981" y="5907627"/>
                  <a:pt x="1165574" y="5926219"/>
                  <a:pt x="1165574" y="5949156"/>
                </a:cubicBezTo>
                <a:cubicBezTo>
                  <a:pt x="1165574" y="5972092"/>
                  <a:pt x="1146981" y="5990684"/>
                  <a:pt x="1124045" y="5990684"/>
                </a:cubicBezTo>
                <a:cubicBezTo>
                  <a:pt x="1101109" y="5990684"/>
                  <a:pt x="1082516" y="5972092"/>
                  <a:pt x="1082516" y="5949156"/>
                </a:cubicBezTo>
                <a:cubicBezTo>
                  <a:pt x="1082516" y="5926219"/>
                  <a:pt x="1101109" y="5907627"/>
                  <a:pt x="1124045" y="5907627"/>
                </a:cubicBezTo>
                <a:close/>
                <a:moveTo>
                  <a:pt x="897826" y="5907627"/>
                </a:moveTo>
                <a:cubicBezTo>
                  <a:pt x="920762" y="5907627"/>
                  <a:pt x="939355" y="5926219"/>
                  <a:pt x="939355" y="5949156"/>
                </a:cubicBezTo>
                <a:cubicBezTo>
                  <a:pt x="939355" y="5972092"/>
                  <a:pt x="920762" y="5990684"/>
                  <a:pt x="897826" y="5990684"/>
                </a:cubicBezTo>
                <a:cubicBezTo>
                  <a:pt x="874909" y="5990628"/>
                  <a:pt x="856345" y="5972073"/>
                  <a:pt x="856297" y="5949156"/>
                </a:cubicBezTo>
                <a:cubicBezTo>
                  <a:pt x="856297" y="5926219"/>
                  <a:pt x="874890" y="5907627"/>
                  <a:pt x="897826" y="5907627"/>
                </a:cubicBezTo>
                <a:close/>
                <a:moveTo>
                  <a:pt x="784859" y="5907627"/>
                </a:moveTo>
                <a:cubicBezTo>
                  <a:pt x="807796" y="5907684"/>
                  <a:pt x="826350" y="5926315"/>
                  <a:pt x="826293" y="5949251"/>
                </a:cubicBezTo>
                <a:cubicBezTo>
                  <a:pt x="826236" y="5972187"/>
                  <a:pt x="807605" y="5990732"/>
                  <a:pt x="784669" y="5990685"/>
                </a:cubicBezTo>
                <a:cubicBezTo>
                  <a:pt x="761771" y="5990628"/>
                  <a:pt x="743235" y="5972054"/>
                  <a:pt x="743235" y="5949156"/>
                </a:cubicBezTo>
                <a:cubicBezTo>
                  <a:pt x="743235" y="5949127"/>
                  <a:pt x="743235" y="5949089"/>
                  <a:pt x="743235" y="5949060"/>
                </a:cubicBezTo>
                <a:cubicBezTo>
                  <a:pt x="743292" y="5926124"/>
                  <a:pt x="761923" y="5907579"/>
                  <a:pt x="784859" y="5907627"/>
                </a:cubicBezTo>
                <a:close/>
                <a:moveTo>
                  <a:pt x="671607" y="5907627"/>
                </a:moveTo>
                <a:cubicBezTo>
                  <a:pt x="694543" y="5907627"/>
                  <a:pt x="713136" y="5926219"/>
                  <a:pt x="713136" y="5949156"/>
                </a:cubicBezTo>
                <a:cubicBezTo>
                  <a:pt x="713136" y="5972092"/>
                  <a:pt x="694543" y="5990684"/>
                  <a:pt x="671607" y="5990684"/>
                </a:cubicBezTo>
                <a:cubicBezTo>
                  <a:pt x="648690" y="5990628"/>
                  <a:pt x="630126" y="5972073"/>
                  <a:pt x="630078" y="5949156"/>
                </a:cubicBezTo>
                <a:cubicBezTo>
                  <a:pt x="630078" y="5926219"/>
                  <a:pt x="648671" y="5907627"/>
                  <a:pt x="671607" y="5907627"/>
                </a:cubicBezTo>
                <a:close/>
                <a:moveTo>
                  <a:pt x="2723673" y="5884196"/>
                </a:moveTo>
                <a:lnTo>
                  <a:pt x="2723673" y="5952204"/>
                </a:lnTo>
                <a:lnTo>
                  <a:pt x="2792063" y="5952204"/>
                </a:lnTo>
                <a:lnTo>
                  <a:pt x="2791682" y="5884196"/>
                </a:lnTo>
                <a:close/>
                <a:moveTo>
                  <a:pt x="2714434" y="5874671"/>
                </a:moveTo>
                <a:lnTo>
                  <a:pt x="2800921" y="5874671"/>
                </a:lnTo>
                <a:lnTo>
                  <a:pt x="2800921" y="5961158"/>
                </a:lnTo>
                <a:lnTo>
                  <a:pt x="2714434" y="5961158"/>
                </a:lnTo>
                <a:close/>
                <a:moveTo>
                  <a:pt x="2509742" y="5873623"/>
                </a:moveTo>
                <a:lnTo>
                  <a:pt x="2509742" y="5977826"/>
                </a:lnTo>
                <a:lnTo>
                  <a:pt x="2614041" y="5977826"/>
                </a:lnTo>
                <a:lnTo>
                  <a:pt x="2614041" y="5873623"/>
                </a:lnTo>
                <a:close/>
                <a:moveTo>
                  <a:pt x="1332662" y="5872404"/>
                </a:moveTo>
                <a:cubicBezTo>
                  <a:pt x="1343168" y="5871927"/>
                  <a:pt x="1352074" y="5880071"/>
                  <a:pt x="1352550" y="5890577"/>
                </a:cubicBezTo>
                <a:cubicBezTo>
                  <a:pt x="1352560" y="5890872"/>
                  <a:pt x="1352569" y="5891158"/>
                  <a:pt x="1352569" y="5891454"/>
                </a:cubicBezTo>
                <a:cubicBezTo>
                  <a:pt x="1352560" y="5901979"/>
                  <a:pt x="1344025" y="5910494"/>
                  <a:pt x="1333500" y="5910484"/>
                </a:cubicBezTo>
                <a:cubicBezTo>
                  <a:pt x="1323318" y="5910475"/>
                  <a:pt x="1314945" y="5902465"/>
                  <a:pt x="1314488" y="5892291"/>
                </a:cubicBezTo>
                <a:cubicBezTo>
                  <a:pt x="1314012" y="5881786"/>
                  <a:pt x="1322156" y="5872880"/>
                  <a:pt x="1332662" y="5872404"/>
                </a:cubicBezTo>
                <a:close/>
                <a:moveTo>
                  <a:pt x="3883070" y="5867023"/>
                </a:moveTo>
                <a:cubicBezTo>
                  <a:pt x="3893329" y="5867023"/>
                  <a:pt x="3901644" y="5875338"/>
                  <a:pt x="3901644" y="5885596"/>
                </a:cubicBezTo>
                <a:cubicBezTo>
                  <a:pt x="3901644" y="5895855"/>
                  <a:pt x="3893329" y="5904170"/>
                  <a:pt x="3883070" y="5904170"/>
                </a:cubicBezTo>
                <a:cubicBezTo>
                  <a:pt x="3872812" y="5904170"/>
                  <a:pt x="3864497" y="5895855"/>
                  <a:pt x="3864497" y="5885596"/>
                </a:cubicBezTo>
                <a:cubicBezTo>
                  <a:pt x="3864497" y="5875338"/>
                  <a:pt x="3872812" y="5867023"/>
                  <a:pt x="3883070" y="5867023"/>
                </a:cubicBezTo>
                <a:close/>
                <a:moveTo>
                  <a:pt x="2500217" y="5864098"/>
                </a:moveTo>
                <a:lnTo>
                  <a:pt x="2623566" y="5864098"/>
                </a:lnTo>
                <a:lnTo>
                  <a:pt x="2623566" y="5987351"/>
                </a:lnTo>
                <a:lnTo>
                  <a:pt x="2500217" y="5987351"/>
                </a:lnTo>
                <a:close/>
                <a:moveTo>
                  <a:pt x="3227942" y="5820637"/>
                </a:moveTo>
                <a:cubicBezTo>
                  <a:pt x="3238200" y="5820637"/>
                  <a:pt x="3246515" y="5828952"/>
                  <a:pt x="3246515" y="5839211"/>
                </a:cubicBezTo>
                <a:cubicBezTo>
                  <a:pt x="3246515" y="5849469"/>
                  <a:pt x="3238200" y="5857784"/>
                  <a:pt x="3227942" y="5857784"/>
                </a:cubicBezTo>
                <a:cubicBezTo>
                  <a:pt x="3217683" y="5857784"/>
                  <a:pt x="3209368" y="5849469"/>
                  <a:pt x="3209368" y="5839211"/>
                </a:cubicBezTo>
                <a:cubicBezTo>
                  <a:pt x="3209368" y="5828952"/>
                  <a:pt x="3217683" y="5820637"/>
                  <a:pt x="3227942" y="5820637"/>
                </a:cubicBezTo>
                <a:close/>
                <a:moveTo>
                  <a:pt x="1334086" y="5728816"/>
                </a:moveTo>
                <a:cubicBezTo>
                  <a:pt x="1344344" y="5728816"/>
                  <a:pt x="1352660" y="5737771"/>
                  <a:pt x="1352660" y="5748818"/>
                </a:cubicBezTo>
                <a:cubicBezTo>
                  <a:pt x="1352660" y="5759865"/>
                  <a:pt x="1344344" y="5768821"/>
                  <a:pt x="1334086" y="5768821"/>
                </a:cubicBezTo>
                <a:cubicBezTo>
                  <a:pt x="1323828" y="5768821"/>
                  <a:pt x="1315512" y="5759865"/>
                  <a:pt x="1315512" y="5748818"/>
                </a:cubicBezTo>
                <a:cubicBezTo>
                  <a:pt x="1315512" y="5737771"/>
                  <a:pt x="1323828" y="5728816"/>
                  <a:pt x="1334086" y="5728816"/>
                </a:cubicBezTo>
                <a:close/>
                <a:moveTo>
                  <a:pt x="3649980" y="5669883"/>
                </a:moveTo>
                <a:cubicBezTo>
                  <a:pt x="3681031" y="5705316"/>
                  <a:pt x="3710559" y="5738082"/>
                  <a:pt x="3735705" y="5766657"/>
                </a:cubicBezTo>
                <a:lnTo>
                  <a:pt x="3735895" y="5766276"/>
                </a:lnTo>
                <a:cubicBezTo>
                  <a:pt x="3778567" y="5770467"/>
                  <a:pt x="3820763" y="5775230"/>
                  <a:pt x="3861244" y="5781421"/>
                </a:cubicBezTo>
                <a:lnTo>
                  <a:pt x="3781806" y="5695696"/>
                </a:lnTo>
                <a:cubicBezTo>
                  <a:pt x="3739134" y="5687219"/>
                  <a:pt x="3694461" y="5678361"/>
                  <a:pt x="3649980" y="5669883"/>
                </a:cubicBezTo>
                <a:close/>
                <a:moveTo>
                  <a:pt x="2162841" y="5654738"/>
                </a:moveTo>
                <a:cubicBezTo>
                  <a:pt x="2150297" y="5656177"/>
                  <a:pt x="2137848" y="5658444"/>
                  <a:pt x="2125599" y="5661501"/>
                </a:cubicBezTo>
                <a:lnTo>
                  <a:pt x="2124075" y="5661501"/>
                </a:lnTo>
                <a:lnTo>
                  <a:pt x="2075174" y="5667235"/>
                </a:lnTo>
                <a:lnTo>
                  <a:pt x="2103042" y="5716370"/>
                </a:lnTo>
                <a:lnTo>
                  <a:pt x="2131277" y="5785254"/>
                </a:lnTo>
                <a:lnTo>
                  <a:pt x="2153221" y="5782457"/>
                </a:lnTo>
                <a:cubicBezTo>
                  <a:pt x="2171081" y="5780374"/>
                  <a:pt x="2194321" y="5777992"/>
                  <a:pt x="2222277" y="5775421"/>
                </a:cubicBezTo>
                <a:cubicBezTo>
                  <a:pt x="2205561" y="5733739"/>
                  <a:pt x="2185692" y="5693401"/>
                  <a:pt x="2162841" y="5654738"/>
                </a:cubicBezTo>
                <a:close/>
                <a:moveTo>
                  <a:pt x="3502057" y="5643976"/>
                </a:moveTo>
                <a:cubicBezTo>
                  <a:pt x="3538823" y="5686457"/>
                  <a:pt x="3572542" y="5725224"/>
                  <a:pt x="3598926" y="5755228"/>
                </a:cubicBezTo>
                <a:lnTo>
                  <a:pt x="3599116" y="5754846"/>
                </a:lnTo>
                <a:cubicBezTo>
                  <a:pt x="3635787" y="5757418"/>
                  <a:pt x="3672173" y="5760371"/>
                  <a:pt x="3707797" y="5763990"/>
                </a:cubicBezTo>
                <a:cubicBezTo>
                  <a:pt x="3683603" y="5736939"/>
                  <a:pt x="3652742" y="5702363"/>
                  <a:pt x="3619404" y="5664263"/>
                </a:cubicBezTo>
                <a:cubicBezTo>
                  <a:pt x="3579114" y="5656739"/>
                  <a:pt x="3539394" y="5649881"/>
                  <a:pt x="3502057" y="5643976"/>
                </a:cubicBezTo>
                <a:close/>
                <a:moveTo>
                  <a:pt x="2382488" y="5634451"/>
                </a:moveTo>
                <a:cubicBezTo>
                  <a:pt x="2299811" y="5639689"/>
                  <a:pt x="2230088" y="5645404"/>
                  <a:pt x="2182463" y="5650929"/>
                </a:cubicBezTo>
                <a:cubicBezTo>
                  <a:pt x="2204875" y="5689943"/>
                  <a:pt x="2224354" y="5730567"/>
                  <a:pt x="2240756" y="5772468"/>
                </a:cubicBezTo>
                <a:lnTo>
                  <a:pt x="2240947" y="5772468"/>
                </a:lnTo>
                <a:cubicBezTo>
                  <a:pt x="2298477" y="5767515"/>
                  <a:pt x="2372963" y="5761990"/>
                  <a:pt x="2459355" y="5756942"/>
                </a:cubicBezTo>
                <a:cubicBezTo>
                  <a:pt x="2437171" y="5714051"/>
                  <a:pt x="2411463" y="5673074"/>
                  <a:pt x="2382488" y="5634451"/>
                </a:cubicBezTo>
                <a:close/>
                <a:moveTo>
                  <a:pt x="1721072" y="5625973"/>
                </a:moveTo>
                <a:cubicBezTo>
                  <a:pt x="1696021" y="5645071"/>
                  <a:pt x="1672685" y="5666331"/>
                  <a:pt x="1651349" y="5689505"/>
                </a:cubicBezTo>
                <a:cubicBezTo>
                  <a:pt x="1681181" y="5711441"/>
                  <a:pt x="1708832" y="5736187"/>
                  <a:pt x="1733931" y="5763419"/>
                </a:cubicBezTo>
                <a:lnTo>
                  <a:pt x="1734121" y="5763419"/>
                </a:lnTo>
                <a:cubicBezTo>
                  <a:pt x="1756314" y="5751608"/>
                  <a:pt x="1782413" y="5738082"/>
                  <a:pt x="1810512" y="5724747"/>
                </a:cubicBezTo>
                <a:cubicBezTo>
                  <a:pt x="1787271" y="5696649"/>
                  <a:pt x="1757934" y="5664073"/>
                  <a:pt x="1721072" y="5625973"/>
                </a:cubicBezTo>
                <a:close/>
                <a:moveTo>
                  <a:pt x="3310794" y="5623782"/>
                </a:moveTo>
                <a:cubicBezTo>
                  <a:pt x="3358610" y="5671502"/>
                  <a:pt x="3400329" y="5713793"/>
                  <a:pt x="3431762" y="5745703"/>
                </a:cubicBezTo>
                <a:lnTo>
                  <a:pt x="3431952" y="5745512"/>
                </a:lnTo>
                <a:cubicBezTo>
                  <a:pt x="3479006" y="5747512"/>
                  <a:pt x="3525488" y="5749988"/>
                  <a:pt x="3572446" y="5753703"/>
                </a:cubicBezTo>
                <a:cubicBezTo>
                  <a:pt x="3544443" y="5721319"/>
                  <a:pt x="3510153" y="5681790"/>
                  <a:pt x="3473386" y="5639403"/>
                </a:cubicBezTo>
                <a:cubicBezTo>
                  <a:pt x="3434334" y="5633784"/>
                  <a:pt x="3398806" y="5629497"/>
                  <a:pt x="3368611" y="5627402"/>
                </a:cubicBezTo>
                <a:cubicBezTo>
                  <a:pt x="3349657" y="5626069"/>
                  <a:pt x="3329844" y="5624926"/>
                  <a:pt x="3310794" y="5623782"/>
                </a:cubicBezTo>
                <a:close/>
                <a:moveTo>
                  <a:pt x="2602706" y="5623592"/>
                </a:moveTo>
                <a:cubicBezTo>
                  <a:pt x="2533364" y="5626163"/>
                  <a:pt x="2466213" y="5629497"/>
                  <a:pt x="2405157" y="5633117"/>
                </a:cubicBezTo>
                <a:cubicBezTo>
                  <a:pt x="2433418" y="5671808"/>
                  <a:pt x="2458374" y="5712813"/>
                  <a:pt x="2479738" y="5755704"/>
                </a:cubicBezTo>
                <a:lnTo>
                  <a:pt x="2479929" y="5755704"/>
                </a:lnTo>
                <a:cubicBezTo>
                  <a:pt x="2545842" y="5751989"/>
                  <a:pt x="2618327" y="5748560"/>
                  <a:pt x="2695289" y="5745797"/>
                </a:cubicBezTo>
                <a:cubicBezTo>
                  <a:pt x="2666952" y="5703212"/>
                  <a:pt x="2636034" y="5662397"/>
                  <a:pt x="2602706" y="5623592"/>
                </a:cubicBezTo>
                <a:close/>
                <a:moveTo>
                  <a:pt x="2824829" y="5617305"/>
                </a:moveTo>
                <a:cubicBezTo>
                  <a:pt x="2749391" y="5618639"/>
                  <a:pt x="2681478" y="5620639"/>
                  <a:pt x="2627090" y="5622639"/>
                </a:cubicBezTo>
                <a:cubicBezTo>
                  <a:pt x="2659837" y="5661358"/>
                  <a:pt x="2689974" y="5702211"/>
                  <a:pt x="2717292" y="5744940"/>
                </a:cubicBezTo>
                <a:lnTo>
                  <a:pt x="2717482" y="5744940"/>
                </a:lnTo>
                <a:cubicBezTo>
                  <a:pt x="2785395" y="5742559"/>
                  <a:pt x="2856642" y="5740654"/>
                  <a:pt x="2929604" y="5739511"/>
                </a:cubicBezTo>
                <a:cubicBezTo>
                  <a:pt x="2902648" y="5704745"/>
                  <a:pt x="2866358" y="5662644"/>
                  <a:pt x="2824829" y="5617305"/>
                </a:cubicBezTo>
                <a:close/>
                <a:moveTo>
                  <a:pt x="3076956" y="5616544"/>
                </a:moveTo>
                <a:cubicBezTo>
                  <a:pt x="3121914" y="5663026"/>
                  <a:pt x="3161157" y="5705697"/>
                  <a:pt x="3190589" y="5739226"/>
                </a:cubicBezTo>
                <a:lnTo>
                  <a:pt x="3190779" y="5739035"/>
                </a:lnTo>
                <a:cubicBezTo>
                  <a:pt x="3261550" y="5739797"/>
                  <a:pt x="3332988" y="5741321"/>
                  <a:pt x="3403854" y="5744560"/>
                </a:cubicBezTo>
                <a:cubicBezTo>
                  <a:pt x="3371088" y="5711222"/>
                  <a:pt x="3329273" y="5669026"/>
                  <a:pt x="3282315" y="5622354"/>
                </a:cubicBezTo>
                <a:cubicBezTo>
                  <a:pt x="3215164" y="5619210"/>
                  <a:pt x="3145631" y="5617400"/>
                  <a:pt x="3076956" y="5616544"/>
                </a:cubicBezTo>
                <a:close/>
                <a:moveTo>
                  <a:pt x="3050476" y="5616162"/>
                </a:moveTo>
                <a:cubicBezTo>
                  <a:pt x="2981325" y="5615591"/>
                  <a:pt x="2913602" y="5615972"/>
                  <a:pt x="2850451" y="5616924"/>
                </a:cubicBezTo>
                <a:cubicBezTo>
                  <a:pt x="2891599" y="5662263"/>
                  <a:pt x="2927413" y="5704364"/>
                  <a:pt x="2953798" y="5739226"/>
                </a:cubicBezTo>
                <a:lnTo>
                  <a:pt x="2953988" y="5739226"/>
                </a:lnTo>
                <a:cubicBezTo>
                  <a:pt x="3023044" y="5738273"/>
                  <a:pt x="3093910" y="5738082"/>
                  <a:pt x="3165348" y="5738749"/>
                </a:cubicBezTo>
                <a:cubicBezTo>
                  <a:pt x="3134963" y="5704840"/>
                  <a:pt x="3095339" y="5662549"/>
                  <a:pt x="3050476" y="5616162"/>
                </a:cubicBezTo>
                <a:close/>
                <a:moveTo>
                  <a:pt x="1838229" y="5560346"/>
                </a:moveTo>
                <a:cubicBezTo>
                  <a:pt x="1802206" y="5574100"/>
                  <a:pt x="1768059" y="5592340"/>
                  <a:pt x="1736598" y="5614638"/>
                </a:cubicBezTo>
                <a:cubicBezTo>
                  <a:pt x="1774602" y="5653595"/>
                  <a:pt x="1804701" y="5687790"/>
                  <a:pt x="1828419" y="5716365"/>
                </a:cubicBezTo>
                <a:lnTo>
                  <a:pt x="1828609" y="5716365"/>
                </a:lnTo>
                <a:cubicBezTo>
                  <a:pt x="1857470" y="5703221"/>
                  <a:pt x="1887855" y="5690267"/>
                  <a:pt x="1917668" y="5679313"/>
                </a:cubicBezTo>
                <a:cubicBezTo>
                  <a:pt x="1896046" y="5646071"/>
                  <a:pt x="1869852" y="5606828"/>
                  <a:pt x="1838229" y="5560346"/>
                </a:cubicBezTo>
                <a:close/>
                <a:moveTo>
                  <a:pt x="1942568" y="5538722"/>
                </a:moveTo>
                <a:lnTo>
                  <a:pt x="1890236" y="5545011"/>
                </a:lnTo>
                <a:cubicBezTo>
                  <a:pt x="1878806" y="5547677"/>
                  <a:pt x="1867757" y="5551012"/>
                  <a:pt x="1856898" y="5554536"/>
                </a:cubicBezTo>
                <a:cubicBezTo>
                  <a:pt x="1888617" y="5601113"/>
                  <a:pt x="1914715" y="5640546"/>
                  <a:pt x="1936242" y="5673503"/>
                </a:cubicBezTo>
                <a:cubicBezTo>
                  <a:pt x="1958663" y="5665864"/>
                  <a:pt x="1981619" y="5659882"/>
                  <a:pt x="2004917" y="5655596"/>
                </a:cubicBezTo>
                <a:lnTo>
                  <a:pt x="2023188" y="5653384"/>
                </a:lnTo>
                <a:lnTo>
                  <a:pt x="2004155" y="5619686"/>
                </a:lnTo>
                <a:close/>
                <a:moveTo>
                  <a:pt x="1545622" y="5524818"/>
                </a:moveTo>
                <a:cubicBezTo>
                  <a:pt x="1522837" y="5551211"/>
                  <a:pt x="1503626" y="5580482"/>
                  <a:pt x="1488472" y="5611876"/>
                </a:cubicBezTo>
                <a:cubicBezTo>
                  <a:pt x="1521190" y="5616191"/>
                  <a:pt x="1552775" y="5626725"/>
                  <a:pt x="1581531" y="5642927"/>
                </a:cubicBezTo>
                <a:lnTo>
                  <a:pt x="1581721" y="5642927"/>
                </a:lnTo>
                <a:cubicBezTo>
                  <a:pt x="1601438" y="5654834"/>
                  <a:pt x="1619631" y="5666645"/>
                  <a:pt x="1636109" y="5678265"/>
                </a:cubicBezTo>
                <a:cubicBezTo>
                  <a:pt x="1658054" y="5654253"/>
                  <a:pt x="1682057" y="5632193"/>
                  <a:pt x="1707832" y="5612353"/>
                </a:cubicBezTo>
                <a:lnTo>
                  <a:pt x="1703641" y="5608066"/>
                </a:lnTo>
                <a:cubicBezTo>
                  <a:pt x="1661445" y="5565870"/>
                  <a:pt x="1605439" y="5540058"/>
                  <a:pt x="1545622" y="5524818"/>
                </a:cubicBezTo>
                <a:close/>
                <a:moveTo>
                  <a:pt x="2065401" y="5522817"/>
                </a:moveTo>
                <a:cubicBezTo>
                  <a:pt x="2062257" y="5523579"/>
                  <a:pt x="2059305" y="5524436"/>
                  <a:pt x="2057019" y="5525199"/>
                </a:cubicBezTo>
                <a:lnTo>
                  <a:pt x="2055114" y="5525199"/>
                </a:lnTo>
                <a:lnTo>
                  <a:pt x="1986685" y="5533421"/>
                </a:lnTo>
                <a:lnTo>
                  <a:pt x="2036159" y="5598446"/>
                </a:lnTo>
                <a:lnTo>
                  <a:pt x="2064483" y="5648384"/>
                </a:lnTo>
                <a:lnTo>
                  <a:pt x="2119789" y="5641689"/>
                </a:lnTo>
                <a:lnTo>
                  <a:pt x="2119979" y="5641689"/>
                </a:lnTo>
                <a:cubicBezTo>
                  <a:pt x="2130257" y="5639422"/>
                  <a:pt x="2140658" y="5637736"/>
                  <a:pt x="2151126" y="5636641"/>
                </a:cubicBezTo>
                <a:cubicBezTo>
                  <a:pt x="2125818" y="5596341"/>
                  <a:pt x="2097147" y="5558269"/>
                  <a:pt x="2065401" y="5522817"/>
                </a:cubicBezTo>
                <a:close/>
                <a:moveTo>
                  <a:pt x="1199007" y="5520151"/>
                </a:moveTo>
                <a:cubicBezTo>
                  <a:pt x="1183671" y="5522627"/>
                  <a:pt x="1174718" y="5524722"/>
                  <a:pt x="1174146" y="5524722"/>
                </a:cubicBezTo>
                <a:cubicBezTo>
                  <a:pt x="1165669" y="5526151"/>
                  <a:pt x="1136808" y="5535200"/>
                  <a:pt x="1103566" y="5546154"/>
                </a:cubicBezTo>
                <a:cubicBezTo>
                  <a:pt x="1082230" y="5586159"/>
                  <a:pt x="1063371" y="5626069"/>
                  <a:pt x="1047273" y="5663216"/>
                </a:cubicBezTo>
                <a:cubicBezTo>
                  <a:pt x="1079087" y="5654644"/>
                  <a:pt x="1114234" y="5646071"/>
                  <a:pt x="1151382" y="5637879"/>
                </a:cubicBezTo>
                <a:cubicBezTo>
                  <a:pt x="1165479" y="5600065"/>
                  <a:pt x="1181481" y="5559870"/>
                  <a:pt x="1199007" y="5520151"/>
                </a:cubicBezTo>
                <a:close/>
                <a:moveTo>
                  <a:pt x="3517201" y="5516340"/>
                </a:moveTo>
                <a:cubicBezTo>
                  <a:pt x="3553492" y="5558536"/>
                  <a:pt x="3592068" y="5603494"/>
                  <a:pt x="3629692" y="5646357"/>
                </a:cubicBezTo>
                <a:cubicBezTo>
                  <a:pt x="3673125" y="5654453"/>
                  <a:pt x="3717131" y="5663026"/>
                  <a:pt x="3759612" y="5671502"/>
                </a:cubicBezTo>
                <a:lnTo>
                  <a:pt x="3644550" y="5548249"/>
                </a:lnTo>
                <a:cubicBezTo>
                  <a:pt x="3617976" y="5541772"/>
                  <a:pt x="3590544" y="5534819"/>
                  <a:pt x="3562445" y="5527675"/>
                </a:cubicBezTo>
                <a:close/>
                <a:moveTo>
                  <a:pt x="1341786" y="5505958"/>
                </a:moveTo>
                <a:cubicBezTo>
                  <a:pt x="1301496" y="5507301"/>
                  <a:pt x="1261300" y="5510835"/>
                  <a:pt x="1221390" y="5516531"/>
                </a:cubicBezTo>
                <a:cubicBezTo>
                  <a:pt x="1204341" y="5555583"/>
                  <a:pt x="1188148" y="5595017"/>
                  <a:pt x="1173765" y="5633117"/>
                </a:cubicBezTo>
                <a:cubicBezTo>
                  <a:pt x="1212532" y="5625211"/>
                  <a:pt x="1252823" y="5618258"/>
                  <a:pt x="1292447" y="5613400"/>
                </a:cubicBezTo>
                <a:cubicBezTo>
                  <a:pt x="1302067" y="5592160"/>
                  <a:pt x="1312259" y="5570633"/>
                  <a:pt x="1321784" y="5549297"/>
                </a:cubicBezTo>
                <a:cubicBezTo>
                  <a:pt x="1328766" y="5534628"/>
                  <a:pt x="1335433" y="5520179"/>
                  <a:pt x="1341786" y="5505958"/>
                </a:cubicBezTo>
                <a:close/>
                <a:moveTo>
                  <a:pt x="1363313" y="5505482"/>
                </a:moveTo>
                <a:cubicBezTo>
                  <a:pt x="1355598" y="5522437"/>
                  <a:pt x="1347597" y="5539677"/>
                  <a:pt x="1339500" y="5557298"/>
                </a:cubicBezTo>
                <a:cubicBezTo>
                  <a:pt x="1331404" y="5574919"/>
                  <a:pt x="1323022" y="5592921"/>
                  <a:pt x="1314831" y="5610924"/>
                </a:cubicBezTo>
                <a:cubicBezTo>
                  <a:pt x="1365970" y="5604970"/>
                  <a:pt x="1417596" y="5604399"/>
                  <a:pt x="1468850" y="5609209"/>
                </a:cubicBezTo>
                <a:cubicBezTo>
                  <a:pt x="1484090" y="5577358"/>
                  <a:pt x="1503016" y="5547401"/>
                  <a:pt x="1525238" y="5519960"/>
                </a:cubicBezTo>
                <a:cubicBezTo>
                  <a:pt x="1471936" y="5509340"/>
                  <a:pt x="1417653" y="5504482"/>
                  <a:pt x="1363313" y="5505482"/>
                </a:cubicBezTo>
                <a:close/>
                <a:moveTo>
                  <a:pt x="2266950" y="5498147"/>
                </a:moveTo>
                <a:cubicBezTo>
                  <a:pt x="2188178" y="5504434"/>
                  <a:pt x="2125313" y="5511102"/>
                  <a:pt x="2086641" y="5517864"/>
                </a:cubicBezTo>
                <a:cubicBezTo>
                  <a:pt x="2118083" y="5553869"/>
                  <a:pt x="2146439" y="5592454"/>
                  <a:pt x="2171414" y="5633212"/>
                </a:cubicBezTo>
                <a:cubicBezTo>
                  <a:pt x="2216848" y="5627592"/>
                  <a:pt x="2285238" y="5621687"/>
                  <a:pt x="2368296" y="5616353"/>
                </a:cubicBezTo>
                <a:cubicBezTo>
                  <a:pt x="2336568" y="5575243"/>
                  <a:pt x="2302678" y="5535847"/>
                  <a:pt x="2266759" y="5498338"/>
                </a:cubicBezTo>
                <a:close/>
                <a:moveTo>
                  <a:pt x="2291715" y="5496147"/>
                </a:moveTo>
                <a:lnTo>
                  <a:pt x="2291524" y="5496338"/>
                </a:lnTo>
                <a:lnTo>
                  <a:pt x="2291857" y="5496315"/>
                </a:lnTo>
                <a:close/>
                <a:moveTo>
                  <a:pt x="2474881" y="5484527"/>
                </a:moveTo>
                <a:cubicBezTo>
                  <a:pt x="2442067" y="5486336"/>
                  <a:pt x="2410111" y="5488241"/>
                  <a:pt x="2379416" y="5490218"/>
                </a:cubicBezTo>
                <a:lnTo>
                  <a:pt x="2376772" y="5490402"/>
                </a:lnTo>
                <a:lnTo>
                  <a:pt x="2291857" y="5496315"/>
                </a:lnTo>
                <a:lnTo>
                  <a:pt x="2391632" y="5614638"/>
                </a:lnTo>
                <a:cubicBezTo>
                  <a:pt x="2450877" y="5611210"/>
                  <a:pt x="2516790" y="5607875"/>
                  <a:pt x="2586799" y="5605113"/>
                </a:cubicBezTo>
                <a:cubicBezTo>
                  <a:pt x="2552223" y="5565108"/>
                  <a:pt x="2514028" y="5524056"/>
                  <a:pt x="2474881" y="5484527"/>
                </a:cubicBezTo>
                <a:close/>
                <a:moveTo>
                  <a:pt x="2500693" y="5482908"/>
                </a:moveTo>
                <a:lnTo>
                  <a:pt x="2500503" y="5483098"/>
                </a:lnTo>
                <a:lnTo>
                  <a:pt x="2500852" y="5483081"/>
                </a:lnTo>
                <a:close/>
                <a:moveTo>
                  <a:pt x="3360801" y="5480717"/>
                </a:moveTo>
                <a:lnTo>
                  <a:pt x="3443097" y="5575967"/>
                </a:lnTo>
                <a:lnTo>
                  <a:pt x="3443287" y="5575586"/>
                </a:lnTo>
                <a:cubicBezTo>
                  <a:pt x="3456717" y="5591016"/>
                  <a:pt x="3469957" y="5606352"/>
                  <a:pt x="3482721" y="5621782"/>
                </a:cubicBezTo>
                <a:cubicBezTo>
                  <a:pt x="3519583" y="5626830"/>
                  <a:pt x="3558921" y="5633498"/>
                  <a:pt x="3599211" y="5640832"/>
                </a:cubicBezTo>
                <a:cubicBezTo>
                  <a:pt x="3561588" y="5597494"/>
                  <a:pt x="3521583" y="5551392"/>
                  <a:pt x="3485388" y="5508434"/>
                </a:cubicBezTo>
                <a:cubicBezTo>
                  <a:pt x="3442240" y="5497862"/>
                  <a:pt x="3399949" y="5488051"/>
                  <a:pt x="3360801" y="5480717"/>
                </a:cubicBezTo>
                <a:close/>
                <a:moveTo>
                  <a:pt x="2686716" y="5474430"/>
                </a:moveTo>
                <a:lnTo>
                  <a:pt x="2500853" y="5483081"/>
                </a:lnTo>
                <a:lnTo>
                  <a:pt x="2611469" y="5603780"/>
                </a:lnTo>
                <a:cubicBezTo>
                  <a:pt x="2674143" y="5601399"/>
                  <a:pt x="2740818" y="5599589"/>
                  <a:pt x="2807493" y="5598255"/>
                </a:cubicBezTo>
                <a:cubicBezTo>
                  <a:pt x="2769870" y="5558251"/>
                  <a:pt x="2728722" y="5515864"/>
                  <a:pt x="2686716" y="5474430"/>
                </a:cubicBezTo>
                <a:close/>
                <a:moveTo>
                  <a:pt x="2712815" y="5473192"/>
                </a:moveTo>
                <a:lnTo>
                  <a:pt x="2712624" y="5473573"/>
                </a:lnTo>
                <a:lnTo>
                  <a:pt x="2713165" y="5473556"/>
                </a:lnTo>
                <a:close/>
                <a:moveTo>
                  <a:pt x="2901981" y="5467668"/>
                </a:moveTo>
                <a:lnTo>
                  <a:pt x="2713165" y="5473556"/>
                </a:lnTo>
                <a:lnTo>
                  <a:pt x="2833116" y="5598446"/>
                </a:lnTo>
                <a:cubicBezTo>
                  <a:pt x="2899219" y="5597303"/>
                  <a:pt x="2965990" y="5597303"/>
                  <a:pt x="3031807" y="5597303"/>
                </a:cubicBezTo>
                <a:cubicBezTo>
                  <a:pt x="2991231" y="5555774"/>
                  <a:pt x="2947130" y="5511578"/>
                  <a:pt x="2901981" y="5467668"/>
                </a:cubicBezTo>
                <a:close/>
                <a:moveTo>
                  <a:pt x="3149250" y="5465096"/>
                </a:moveTo>
                <a:lnTo>
                  <a:pt x="3149060" y="5465191"/>
                </a:lnTo>
                <a:lnTo>
                  <a:pt x="3149351" y="5465195"/>
                </a:lnTo>
                <a:lnTo>
                  <a:pt x="3290601" y="5603494"/>
                </a:lnTo>
                <a:cubicBezTo>
                  <a:pt x="3317843" y="5604827"/>
                  <a:pt x="3345084" y="5606066"/>
                  <a:pt x="3369945" y="5608162"/>
                </a:cubicBezTo>
                <a:cubicBezTo>
                  <a:pt x="3394805" y="5610257"/>
                  <a:pt x="3423285" y="5613495"/>
                  <a:pt x="3454050" y="5617687"/>
                </a:cubicBezTo>
                <a:lnTo>
                  <a:pt x="3428714" y="5588445"/>
                </a:lnTo>
                <a:cubicBezTo>
                  <a:pt x="3395662" y="5550249"/>
                  <a:pt x="3362325" y="5511769"/>
                  <a:pt x="3331083" y="5475859"/>
                </a:cubicBezTo>
                <a:cubicBezTo>
                  <a:pt x="3307747" y="5471935"/>
                  <a:pt x="3284220" y="5469258"/>
                  <a:pt x="3260598" y="5467858"/>
                </a:cubicBezTo>
                <a:cubicBezTo>
                  <a:pt x="3244691" y="5467143"/>
                  <a:pt x="3227308" y="5466476"/>
                  <a:pt x="3208651" y="5465988"/>
                </a:cubicBezTo>
                <a:lnTo>
                  <a:pt x="3182967" y="5465645"/>
                </a:lnTo>
                <a:lnTo>
                  <a:pt x="3149351" y="5465195"/>
                </a:lnTo>
                <a:close/>
                <a:moveTo>
                  <a:pt x="3121437" y="5465096"/>
                </a:moveTo>
                <a:cubicBezTo>
                  <a:pt x="3092291" y="5465000"/>
                  <a:pt x="3061335" y="5465143"/>
                  <a:pt x="3029021" y="5465488"/>
                </a:cubicBezTo>
                <a:lnTo>
                  <a:pt x="2963807" y="5466531"/>
                </a:lnTo>
                <a:lnTo>
                  <a:pt x="2929020" y="5467087"/>
                </a:lnTo>
                <a:lnTo>
                  <a:pt x="2928651" y="5466715"/>
                </a:lnTo>
                <a:lnTo>
                  <a:pt x="2928461" y="5467096"/>
                </a:lnTo>
                <a:lnTo>
                  <a:pt x="2929020" y="5467087"/>
                </a:lnTo>
                <a:lnTo>
                  <a:pt x="3058382" y="5597494"/>
                </a:lnTo>
                <a:cubicBezTo>
                  <a:pt x="3128867" y="5598160"/>
                  <a:pt x="3197161" y="5599779"/>
                  <a:pt x="3262217" y="5602541"/>
                </a:cubicBezTo>
                <a:cubicBezTo>
                  <a:pt x="3218116" y="5558917"/>
                  <a:pt x="3170301" y="5511959"/>
                  <a:pt x="3121437" y="5465096"/>
                </a:cubicBezTo>
                <a:close/>
                <a:moveTo>
                  <a:pt x="1226058" y="5461476"/>
                </a:moveTo>
                <a:lnTo>
                  <a:pt x="1203388" y="5465096"/>
                </a:lnTo>
                <a:lnTo>
                  <a:pt x="1145286" y="5474621"/>
                </a:lnTo>
                <a:lnTo>
                  <a:pt x="1116615" y="5522055"/>
                </a:lnTo>
                <a:lnTo>
                  <a:pt x="1149917" y="5511673"/>
                </a:lnTo>
                <a:cubicBezTo>
                  <a:pt x="1159240" y="5508934"/>
                  <a:pt x="1166383" y="5507053"/>
                  <a:pt x="1170146" y="5506435"/>
                </a:cubicBezTo>
                <a:cubicBezTo>
                  <a:pt x="1170717" y="5506339"/>
                  <a:pt x="1184719" y="5503291"/>
                  <a:pt x="1208246" y="5499576"/>
                </a:cubicBezTo>
                <a:cubicBezTo>
                  <a:pt x="1214056" y="5486527"/>
                  <a:pt x="1219962" y="5473954"/>
                  <a:pt x="1226058" y="5461476"/>
                </a:cubicBezTo>
                <a:close/>
                <a:moveTo>
                  <a:pt x="1744789" y="5452618"/>
                </a:moveTo>
                <a:cubicBezTo>
                  <a:pt x="1692021" y="5466525"/>
                  <a:pt x="1612677" y="5488146"/>
                  <a:pt x="1575720" y="5502338"/>
                </a:cubicBezTo>
                <a:cubicBezTo>
                  <a:pt x="1570882" y="5504367"/>
                  <a:pt x="1566338" y="5507025"/>
                  <a:pt x="1562195" y="5510244"/>
                </a:cubicBezTo>
                <a:cubicBezTo>
                  <a:pt x="1626298" y="5528627"/>
                  <a:pt x="1678876" y="5557202"/>
                  <a:pt x="1716976" y="5595302"/>
                </a:cubicBezTo>
                <a:lnTo>
                  <a:pt x="1723167" y="5601494"/>
                </a:lnTo>
                <a:cubicBezTo>
                  <a:pt x="1755343" y="5578548"/>
                  <a:pt x="1790204" y="5559641"/>
                  <a:pt x="1826990" y="5545201"/>
                </a:cubicBezTo>
                <a:cubicBezTo>
                  <a:pt x="1802911" y="5511549"/>
                  <a:pt x="1775355" y="5480517"/>
                  <a:pt x="1744789" y="5452618"/>
                </a:cubicBezTo>
                <a:close/>
                <a:moveTo>
                  <a:pt x="1371504" y="5438902"/>
                </a:moveTo>
                <a:cubicBezTo>
                  <a:pt x="1327975" y="5445188"/>
                  <a:pt x="1285589" y="5451856"/>
                  <a:pt x="1249203" y="5458143"/>
                </a:cubicBezTo>
                <a:cubicBezTo>
                  <a:pt x="1243012" y="5470525"/>
                  <a:pt x="1236916" y="5483288"/>
                  <a:pt x="1230915" y="5496243"/>
                </a:cubicBezTo>
                <a:cubicBezTo>
                  <a:pt x="1270682" y="5490861"/>
                  <a:pt x="1310716" y="5487689"/>
                  <a:pt x="1350835" y="5486718"/>
                </a:cubicBezTo>
                <a:cubicBezTo>
                  <a:pt x="1358169" y="5470144"/>
                  <a:pt x="1365123" y="5454237"/>
                  <a:pt x="1371314" y="5439093"/>
                </a:cubicBezTo>
                <a:close/>
                <a:moveTo>
                  <a:pt x="1828898" y="5430527"/>
                </a:moveTo>
                <a:lnTo>
                  <a:pt x="1796319" y="5438997"/>
                </a:lnTo>
                <a:cubicBezTo>
                  <a:pt x="1795843" y="5439093"/>
                  <a:pt x="1784318" y="5441950"/>
                  <a:pt x="1766506" y="5446617"/>
                </a:cubicBezTo>
                <a:cubicBezTo>
                  <a:pt x="1795834" y="5474449"/>
                  <a:pt x="1822351" y="5505110"/>
                  <a:pt x="1845659" y="5538152"/>
                </a:cubicBezTo>
                <a:lnTo>
                  <a:pt x="1845659" y="5537867"/>
                </a:lnTo>
                <a:cubicBezTo>
                  <a:pt x="1858613" y="5533390"/>
                  <a:pt x="1872234" y="5529294"/>
                  <a:pt x="1886140" y="5525770"/>
                </a:cubicBezTo>
                <a:lnTo>
                  <a:pt x="1887188" y="5525770"/>
                </a:lnTo>
                <a:lnTo>
                  <a:pt x="1927225" y="5520983"/>
                </a:lnTo>
                <a:lnTo>
                  <a:pt x="1852789" y="5447989"/>
                </a:lnTo>
                <a:close/>
                <a:moveTo>
                  <a:pt x="1250537" y="5411756"/>
                </a:moveTo>
                <a:lnTo>
                  <a:pt x="1182338" y="5420138"/>
                </a:lnTo>
                <a:cubicBezTo>
                  <a:pt x="1174146" y="5430711"/>
                  <a:pt x="1166526" y="5441569"/>
                  <a:pt x="1159573" y="5452523"/>
                </a:cubicBezTo>
                <a:lnTo>
                  <a:pt x="1200816" y="5446141"/>
                </a:lnTo>
                <a:lnTo>
                  <a:pt x="1236821" y="5440331"/>
                </a:lnTo>
                <a:cubicBezTo>
                  <a:pt x="1241679" y="5430806"/>
                  <a:pt x="1246727" y="5421281"/>
                  <a:pt x="1251870" y="5411756"/>
                </a:cubicBezTo>
                <a:close/>
                <a:moveTo>
                  <a:pt x="1934813" y="5402993"/>
                </a:moveTo>
                <a:lnTo>
                  <a:pt x="1876922" y="5418043"/>
                </a:lnTo>
                <a:lnTo>
                  <a:pt x="1877362" y="5418365"/>
                </a:lnTo>
                <a:cubicBezTo>
                  <a:pt x="1907886" y="5444243"/>
                  <a:pt x="1936542" y="5472326"/>
                  <a:pt x="1963089" y="5502408"/>
                </a:cubicBezTo>
                <a:lnTo>
                  <a:pt x="1973053" y="5515504"/>
                </a:lnTo>
                <a:lnTo>
                  <a:pt x="2051304" y="5506149"/>
                </a:lnTo>
                <a:cubicBezTo>
                  <a:pt x="2015614" y="5468372"/>
                  <a:pt x="1976628" y="5433844"/>
                  <a:pt x="1934813" y="5402993"/>
                </a:cubicBezTo>
                <a:close/>
                <a:moveTo>
                  <a:pt x="1957673" y="5396897"/>
                </a:moveTo>
                <a:lnTo>
                  <a:pt x="1957482" y="5397087"/>
                </a:lnTo>
                <a:lnTo>
                  <a:pt x="1957792" y="5397006"/>
                </a:lnTo>
                <a:close/>
                <a:moveTo>
                  <a:pt x="1660969" y="5388705"/>
                </a:moveTo>
                <a:cubicBezTo>
                  <a:pt x="1622698" y="5404279"/>
                  <a:pt x="1582483" y="5414566"/>
                  <a:pt x="1541431" y="5419281"/>
                </a:cubicBezTo>
                <a:cubicBezTo>
                  <a:pt x="1498092" y="5422709"/>
                  <a:pt x="1445514" y="5429186"/>
                  <a:pt x="1393317" y="5436521"/>
                </a:cubicBezTo>
                <a:cubicBezTo>
                  <a:pt x="1386906" y="5452523"/>
                  <a:pt x="1379791" y="5469258"/>
                  <a:pt x="1371981" y="5486718"/>
                </a:cubicBezTo>
                <a:lnTo>
                  <a:pt x="1378458" y="5486718"/>
                </a:lnTo>
                <a:lnTo>
                  <a:pt x="1378458" y="5486051"/>
                </a:lnTo>
                <a:cubicBezTo>
                  <a:pt x="1433026" y="5486003"/>
                  <a:pt x="1487414" y="5492204"/>
                  <a:pt x="1540573" y="5504529"/>
                </a:cubicBezTo>
                <a:cubicBezTo>
                  <a:pt x="1548745" y="5496109"/>
                  <a:pt x="1558442" y="5489318"/>
                  <a:pt x="1569148" y="5484527"/>
                </a:cubicBezTo>
                <a:cubicBezTo>
                  <a:pt x="1604391" y="5471001"/>
                  <a:pt x="1675257" y="5451380"/>
                  <a:pt x="1727644" y="5437473"/>
                </a:cubicBezTo>
                <a:cubicBezTo>
                  <a:pt x="1706565" y="5419700"/>
                  <a:pt x="1684286" y="5403412"/>
                  <a:pt x="1660969" y="5388705"/>
                </a:cubicBezTo>
                <a:close/>
                <a:moveTo>
                  <a:pt x="1392650" y="5382514"/>
                </a:moveTo>
                <a:cubicBezTo>
                  <a:pt x="1347406" y="5393372"/>
                  <a:pt x="1306163" y="5402707"/>
                  <a:pt x="1275207" y="5408327"/>
                </a:cubicBezTo>
                <a:cubicBezTo>
                  <a:pt x="1269939" y="5417471"/>
                  <a:pt x="1264796" y="5426996"/>
                  <a:pt x="1259776" y="5436902"/>
                </a:cubicBezTo>
                <a:cubicBezTo>
                  <a:pt x="1300448" y="5430425"/>
                  <a:pt x="1340834" y="5424234"/>
                  <a:pt x="1379505" y="5418709"/>
                </a:cubicBezTo>
                <a:cubicBezTo>
                  <a:pt x="1383887" y="5407279"/>
                  <a:pt x="1387887" y="5396326"/>
                  <a:pt x="1391221" y="5386038"/>
                </a:cubicBezTo>
                <a:lnTo>
                  <a:pt x="1391888" y="5385848"/>
                </a:lnTo>
                <a:cubicBezTo>
                  <a:pt x="1391888" y="5384514"/>
                  <a:pt x="1392364" y="5383276"/>
                  <a:pt x="1392650" y="5382514"/>
                </a:cubicBezTo>
                <a:close/>
                <a:moveTo>
                  <a:pt x="2122646" y="5366893"/>
                </a:moveTo>
                <a:cubicBezTo>
                  <a:pt x="2057019" y="5374228"/>
                  <a:pt x="2009108" y="5381657"/>
                  <a:pt x="1989296" y="5389087"/>
                </a:cubicBezTo>
                <a:lnTo>
                  <a:pt x="1988343" y="5389087"/>
                </a:lnTo>
                <a:lnTo>
                  <a:pt x="1957792" y="5397006"/>
                </a:lnTo>
                <a:lnTo>
                  <a:pt x="2071592" y="5501672"/>
                </a:lnTo>
                <a:cubicBezTo>
                  <a:pt x="2106739" y="5494814"/>
                  <a:pt x="2169604" y="5487765"/>
                  <a:pt x="2249614" y="5481193"/>
                </a:cubicBezTo>
                <a:cubicBezTo>
                  <a:pt x="2213419" y="5444522"/>
                  <a:pt x="2176939" y="5411375"/>
                  <a:pt x="2142839" y="5382800"/>
                </a:cubicBezTo>
                <a:cubicBezTo>
                  <a:pt x="2136172" y="5377370"/>
                  <a:pt x="2129409" y="5372132"/>
                  <a:pt x="2122646" y="5366893"/>
                </a:cubicBezTo>
                <a:close/>
                <a:moveTo>
                  <a:pt x="3393662" y="5363274"/>
                </a:moveTo>
                <a:cubicBezTo>
                  <a:pt x="3414617" y="5392706"/>
                  <a:pt x="3451955" y="5438902"/>
                  <a:pt x="3496246" y="5491480"/>
                </a:cubicBezTo>
                <a:lnTo>
                  <a:pt x="3567112" y="5509197"/>
                </a:lnTo>
                <a:cubicBezTo>
                  <a:pt x="3585210" y="5513835"/>
                  <a:pt x="3603088" y="5518341"/>
                  <a:pt x="3620738" y="5522722"/>
                </a:cubicBezTo>
                <a:lnTo>
                  <a:pt x="3573113" y="5472144"/>
                </a:lnTo>
                <a:cubicBezTo>
                  <a:pt x="3553777" y="5450675"/>
                  <a:pt x="3536727" y="5427243"/>
                  <a:pt x="3522250" y="5402231"/>
                </a:cubicBezTo>
                <a:cubicBezTo>
                  <a:pt x="3485483" y="5392039"/>
                  <a:pt x="3447383" y="5380038"/>
                  <a:pt x="3409283" y="5368131"/>
                </a:cubicBezTo>
                <a:close/>
                <a:moveTo>
                  <a:pt x="1727490" y="5363067"/>
                </a:moveTo>
                <a:lnTo>
                  <a:pt x="1695735" y="5374894"/>
                </a:lnTo>
                <a:lnTo>
                  <a:pt x="1683353" y="5379752"/>
                </a:lnTo>
                <a:cubicBezTo>
                  <a:pt x="1706718" y="5395297"/>
                  <a:pt x="1728997" y="5412413"/>
                  <a:pt x="1750028" y="5430996"/>
                </a:cubicBezTo>
                <a:lnTo>
                  <a:pt x="1791938" y="5420233"/>
                </a:lnTo>
                <a:lnTo>
                  <a:pt x="1808778" y="5415823"/>
                </a:lnTo>
                <a:lnTo>
                  <a:pt x="1760389" y="5380457"/>
                </a:lnTo>
                <a:close/>
                <a:moveTo>
                  <a:pt x="2328576" y="5348224"/>
                </a:moveTo>
                <a:cubicBezTo>
                  <a:pt x="2262854" y="5353082"/>
                  <a:pt x="2202180" y="5358226"/>
                  <a:pt x="2150268" y="5363560"/>
                </a:cubicBezTo>
                <a:lnTo>
                  <a:pt x="2155412" y="5367655"/>
                </a:lnTo>
                <a:cubicBezTo>
                  <a:pt x="2197312" y="5402479"/>
                  <a:pt x="2237279" y="5439550"/>
                  <a:pt x="2275141" y="5478716"/>
                </a:cubicBezTo>
                <a:cubicBezTo>
                  <a:pt x="2330005" y="5474430"/>
                  <a:pt x="2391727" y="5470239"/>
                  <a:pt x="2457354" y="5466525"/>
                </a:cubicBezTo>
                <a:cubicBezTo>
                  <a:pt x="2414301" y="5423472"/>
                  <a:pt x="2369820" y="5382895"/>
                  <a:pt x="2328576" y="5348224"/>
                </a:cubicBezTo>
                <a:close/>
                <a:moveTo>
                  <a:pt x="1566767" y="5338890"/>
                </a:moveTo>
                <a:lnTo>
                  <a:pt x="1496663" y="5356320"/>
                </a:lnTo>
                <a:cubicBezTo>
                  <a:pt x="1469707" y="5363083"/>
                  <a:pt x="1442370" y="5369846"/>
                  <a:pt x="1415700" y="5376418"/>
                </a:cubicBezTo>
                <a:cubicBezTo>
                  <a:pt x="1413233" y="5381352"/>
                  <a:pt x="1411100" y="5386438"/>
                  <a:pt x="1409318" y="5391658"/>
                </a:cubicBezTo>
                <a:cubicBezTo>
                  <a:pt x="1406937" y="5399278"/>
                  <a:pt x="1404080" y="5407279"/>
                  <a:pt x="1401032" y="5415470"/>
                </a:cubicBezTo>
                <a:cubicBezTo>
                  <a:pt x="1451895" y="5408517"/>
                  <a:pt x="1499235" y="5402897"/>
                  <a:pt x="1539716" y="5399659"/>
                </a:cubicBezTo>
                <a:cubicBezTo>
                  <a:pt x="1574025" y="5395916"/>
                  <a:pt x="1607705" y="5387753"/>
                  <a:pt x="1639919" y="5375370"/>
                </a:cubicBezTo>
                <a:cubicBezTo>
                  <a:pt x="1616345" y="5361654"/>
                  <a:pt x="1591903" y="5349472"/>
                  <a:pt x="1566767" y="5338890"/>
                </a:cubicBezTo>
                <a:close/>
                <a:moveTo>
                  <a:pt x="2537650" y="5334222"/>
                </a:moveTo>
                <a:cubicBezTo>
                  <a:pt x="2475642" y="5338032"/>
                  <a:pt x="2414301" y="5341938"/>
                  <a:pt x="2356104" y="5346224"/>
                </a:cubicBezTo>
                <a:lnTo>
                  <a:pt x="2355627" y="5346224"/>
                </a:lnTo>
                <a:cubicBezTo>
                  <a:pt x="2396966" y="5381752"/>
                  <a:pt x="2440495" y="5422424"/>
                  <a:pt x="2483548" y="5465096"/>
                </a:cubicBezTo>
                <a:cubicBezTo>
                  <a:pt x="2543365" y="5461762"/>
                  <a:pt x="2605944" y="5458714"/>
                  <a:pt x="2669000" y="5456142"/>
                </a:cubicBezTo>
                <a:cubicBezTo>
                  <a:pt x="2624709" y="5412899"/>
                  <a:pt x="2579941" y="5371275"/>
                  <a:pt x="2537650" y="5334222"/>
                </a:cubicBezTo>
                <a:close/>
                <a:moveTo>
                  <a:pt x="1817941" y="5329555"/>
                </a:moveTo>
                <a:lnTo>
                  <a:pt x="1798034" y="5336794"/>
                </a:lnTo>
                <a:lnTo>
                  <a:pt x="1775774" y="5345084"/>
                </a:lnTo>
                <a:lnTo>
                  <a:pt x="1780427" y="5347543"/>
                </a:lnTo>
                <a:lnTo>
                  <a:pt x="1856704" y="5403271"/>
                </a:lnTo>
                <a:lnTo>
                  <a:pt x="1914144" y="5388229"/>
                </a:lnTo>
                <a:cubicBezTo>
                  <a:pt x="1883283" y="5366750"/>
                  <a:pt x="1851155" y="5347157"/>
                  <a:pt x="1817941" y="5329555"/>
                </a:cubicBezTo>
                <a:close/>
                <a:moveTo>
                  <a:pt x="2748248" y="5322697"/>
                </a:moveTo>
                <a:cubicBezTo>
                  <a:pt x="2688431" y="5325745"/>
                  <a:pt x="2626518" y="5329079"/>
                  <a:pt x="2564606" y="5332698"/>
                </a:cubicBezTo>
                <a:lnTo>
                  <a:pt x="2564130" y="5332698"/>
                </a:lnTo>
                <a:cubicBezTo>
                  <a:pt x="2605564" y="5369846"/>
                  <a:pt x="2650140" y="5411470"/>
                  <a:pt x="2694908" y="5454999"/>
                </a:cubicBezTo>
                <a:cubicBezTo>
                  <a:pt x="2758440" y="5452523"/>
                  <a:pt x="2822067" y="5450428"/>
                  <a:pt x="2883598" y="5448808"/>
                </a:cubicBezTo>
                <a:cubicBezTo>
                  <a:pt x="2838069" y="5404993"/>
                  <a:pt x="2792063" y="5361940"/>
                  <a:pt x="2748248" y="5322697"/>
                </a:cubicBezTo>
                <a:close/>
                <a:moveTo>
                  <a:pt x="1642818" y="5320133"/>
                </a:moveTo>
                <a:lnTo>
                  <a:pt x="1605439" y="5328984"/>
                </a:lnTo>
                <a:lnTo>
                  <a:pt x="1597152" y="5330984"/>
                </a:lnTo>
                <a:cubicBezTo>
                  <a:pt x="1619755" y="5341480"/>
                  <a:pt x="1641729" y="5353282"/>
                  <a:pt x="1662969" y="5366322"/>
                </a:cubicBezTo>
                <a:cubicBezTo>
                  <a:pt x="1671351" y="5363464"/>
                  <a:pt x="1679829" y="5360225"/>
                  <a:pt x="1688497" y="5356797"/>
                </a:cubicBezTo>
                <a:lnTo>
                  <a:pt x="1704443" y="5350885"/>
                </a:lnTo>
                <a:lnTo>
                  <a:pt x="1658683" y="5326697"/>
                </a:lnTo>
                <a:close/>
                <a:moveTo>
                  <a:pt x="3215640" y="5314410"/>
                </a:moveTo>
                <a:lnTo>
                  <a:pt x="3215164" y="5314696"/>
                </a:lnTo>
                <a:cubicBezTo>
                  <a:pt x="3242976" y="5345271"/>
                  <a:pt x="3288792" y="5397659"/>
                  <a:pt x="3341560" y="5457476"/>
                </a:cubicBezTo>
                <a:cubicBezTo>
                  <a:pt x="3380136" y="5464048"/>
                  <a:pt x="3422142" y="5473192"/>
                  <a:pt x="3465385" y="5483574"/>
                </a:cubicBezTo>
                <a:cubicBezTo>
                  <a:pt x="3418808" y="5427567"/>
                  <a:pt x="3380899" y="5379562"/>
                  <a:pt x="3365563" y="5354129"/>
                </a:cubicBezTo>
                <a:cubicBezTo>
                  <a:pt x="3316367" y="5338118"/>
                  <a:pt x="3266313" y="5324850"/>
                  <a:pt x="3215640" y="5314410"/>
                </a:cubicBezTo>
                <a:close/>
                <a:moveTo>
                  <a:pt x="2960560" y="5313267"/>
                </a:moveTo>
                <a:cubicBezTo>
                  <a:pt x="2904934" y="5315363"/>
                  <a:pt x="2841879" y="5318125"/>
                  <a:pt x="2775204" y="5321459"/>
                </a:cubicBezTo>
                <a:lnTo>
                  <a:pt x="2774727" y="5321459"/>
                </a:lnTo>
                <a:cubicBezTo>
                  <a:pt x="2818352" y="5360892"/>
                  <a:pt x="2864262" y="5404136"/>
                  <a:pt x="2910078" y="5448236"/>
                </a:cubicBezTo>
                <a:cubicBezTo>
                  <a:pt x="2978467" y="5446617"/>
                  <a:pt x="3043618" y="5445665"/>
                  <a:pt x="3102292" y="5445665"/>
                </a:cubicBezTo>
                <a:cubicBezTo>
                  <a:pt x="3054572" y="5400040"/>
                  <a:pt x="3006471" y="5354891"/>
                  <a:pt x="2960560" y="5313267"/>
                </a:cubicBezTo>
                <a:close/>
                <a:moveTo>
                  <a:pt x="1474565" y="5308409"/>
                </a:moveTo>
                <a:cubicBezTo>
                  <a:pt x="1457896" y="5321449"/>
                  <a:pt x="1442923" y="5336518"/>
                  <a:pt x="1429988" y="5353272"/>
                </a:cubicBezTo>
                <a:lnTo>
                  <a:pt x="1492186" y="5337842"/>
                </a:lnTo>
                <a:lnTo>
                  <a:pt x="1536097" y="5326888"/>
                </a:lnTo>
                <a:cubicBezTo>
                  <a:pt x="1515961" y="5319554"/>
                  <a:pt x="1495415" y="5313391"/>
                  <a:pt x="1474565" y="5308409"/>
                </a:cubicBezTo>
                <a:close/>
                <a:moveTo>
                  <a:pt x="3153442" y="5307553"/>
                </a:moveTo>
                <a:cubicBezTo>
                  <a:pt x="3122295" y="5307553"/>
                  <a:pt x="3063240" y="5309076"/>
                  <a:pt x="2987706" y="5311934"/>
                </a:cubicBezTo>
                <a:lnTo>
                  <a:pt x="2987230" y="5312696"/>
                </a:lnTo>
                <a:cubicBezTo>
                  <a:pt x="3033617" y="5354606"/>
                  <a:pt x="3081814" y="5400040"/>
                  <a:pt x="3129819" y="5444998"/>
                </a:cubicBezTo>
                <a:cubicBezTo>
                  <a:pt x="3180302" y="5445188"/>
                  <a:pt x="3225165" y="5446141"/>
                  <a:pt x="3262122" y="5447856"/>
                </a:cubicBezTo>
                <a:cubicBezTo>
                  <a:pt x="3277743" y="5448522"/>
                  <a:pt x="3294602" y="5450237"/>
                  <a:pt x="3312509" y="5452618"/>
                </a:cubicBezTo>
                <a:cubicBezTo>
                  <a:pt x="3254311" y="5385943"/>
                  <a:pt x="3206115" y="5331365"/>
                  <a:pt x="3185445" y="5309743"/>
                </a:cubicBezTo>
                <a:cubicBezTo>
                  <a:pt x="3174835" y="5308352"/>
                  <a:pt x="3164148" y="5307619"/>
                  <a:pt x="3153442" y="5307553"/>
                </a:cubicBezTo>
                <a:close/>
                <a:moveTo>
                  <a:pt x="1353788" y="5295265"/>
                </a:moveTo>
                <a:cubicBezTo>
                  <a:pt x="1328632" y="5322897"/>
                  <a:pt x="1306687" y="5353282"/>
                  <a:pt x="1288351" y="5385848"/>
                </a:cubicBezTo>
                <a:cubicBezTo>
                  <a:pt x="1320165" y="5379562"/>
                  <a:pt x="1360265" y="5370132"/>
                  <a:pt x="1403508" y="5359654"/>
                </a:cubicBezTo>
                <a:cubicBezTo>
                  <a:pt x="1416148" y="5338347"/>
                  <a:pt x="1432245" y="5319297"/>
                  <a:pt x="1451133" y="5303266"/>
                </a:cubicBezTo>
                <a:lnTo>
                  <a:pt x="1449038" y="5303266"/>
                </a:lnTo>
                <a:cubicBezTo>
                  <a:pt x="1423130" y="5300218"/>
                  <a:pt x="1382363" y="5297170"/>
                  <a:pt x="1353788" y="5295265"/>
                </a:cubicBezTo>
                <a:close/>
                <a:moveTo>
                  <a:pt x="1743646" y="5294313"/>
                </a:moveTo>
                <a:cubicBezTo>
                  <a:pt x="1737836" y="5296503"/>
                  <a:pt x="1731931" y="5298694"/>
                  <a:pt x="1726120" y="5300409"/>
                </a:cubicBezTo>
                <a:lnTo>
                  <a:pt x="1702020" y="5306115"/>
                </a:lnTo>
                <a:lnTo>
                  <a:pt x="1752814" y="5332953"/>
                </a:lnTo>
                <a:lnTo>
                  <a:pt x="1791271" y="5318697"/>
                </a:lnTo>
                <a:lnTo>
                  <a:pt x="1794129" y="5317839"/>
                </a:lnTo>
                <a:cubicBezTo>
                  <a:pt x="1776727" y="5309200"/>
                  <a:pt x="1759905" y="5301428"/>
                  <a:pt x="1743646" y="5294503"/>
                </a:cubicBezTo>
                <a:close/>
                <a:moveTo>
                  <a:pt x="2006250" y="5293170"/>
                </a:moveTo>
                <a:lnTo>
                  <a:pt x="1952244" y="5299551"/>
                </a:lnTo>
                <a:cubicBezTo>
                  <a:pt x="1915429" y="5304218"/>
                  <a:pt x="1879025" y="5311734"/>
                  <a:pt x="1843373" y="5322030"/>
                </a:cubicBezTo>
                <a:lnTo>
                  <a:pt x="1843373" y="5322221"/>
                </a:lnTo>
                <a:cubicBezTo>
                  <a:pt x="1876101" y="5340242"/>
                  <a:pt x="1907724" y="5360216"/>
                  <a:pt x="1938051" y="5382038"/>
                </a:cubicBezTo>
                <a:lnTo>
                  <a:pt x="1983295" y="5370322"/>
                </a:lnTo>
                <a:cubicBezTo>
                  <a:pt x="2002536" y="5363274"/>
                  <a:pt x="2043969" y="5356320"/>
                  <a:pt x="2100167" y="5349558"/>
                </a:cubicBezTo>
                <a:cubicBezTo>
                  <a:pt x="2070125" y="5328726"/>
                  <a:pt x="2038750" y="5309895"/>
                  <a:pt x="2006250" y="5293170"/>
                </a:cubicBezTo>
                <a:close/>
                <a:moveTo>
                  <a:pt x="2212657" y="5269262"/>
                </a:moveTo>
                <a:cubicBezTo>
                  <a:pt x="2159222" y="5276025"/>
                  <a:pt x="2105406" y="5282311"/>
                  <a:pt x="2051875" y="5288312"/>
                </a:cubicBezTo>
                <a:lnTo>
                  <a:pt x="2039874" y="5289741"/>
                </a:lnTo>
                <a:lnTo>
                  <a:pt x="2039588" y="5289741"/>
                </a:lnTo>
                <a:cubicBezTo>
                  <a:pt x="2070525" y="5306628"/>
                  <a:pt x="2100338" y="5325488"/>
                  <a:pt x="2128837" y="5346224"/>
                </a:cubicBezTo>
                <a:cubicBezTo>
                  <a:pt x="2180082" y="5340699"/>
                  <a:pt x="2240565" y="5335270"/>
                  <a:pt x="2307240" y="5330222"/>
                </a:cubicBezTo>
                <a:cubicBezTo>
                  <a:pt x="2277399" y="5307400"/>
                  <a:pt x="2245766" y="5287017"/>
                  <a:pt x="2212657" y="5269262"/>
                </a:cubicBezTo>
                <a:close/>
                <a:moveTo>
                  <a:pt x="2413254" y="5244306"/>
                </a:moveTo>
                <a:cubicBezTo>
                  <a:pt x="2358009" y="5251641"/>
                  <a:pt x="2301430" y="5258785"/>
                  <a:pt x="2244280" y="5265738"/>
                </a:cubicBezTo>
                <a:cubicBezTo>
                  <a:pt x="2276094" y="5284188"/>
                  <a:pt x="2306383" y="5305142"/>
                  <a:pt x="2334863" y="5328412"/>
                </a:cubicBezTo>
                <a:cubicBezTo>
                  <a:pt x="2392680" y="5324126"/>
                  <a:pt x="2454211" y="5320126"/>
                  <a:pt x="2516695" y="5316315"/>
                </a:cubicBezTo>
                <a:lnTo>
                  <a:pt x="2503932" y="5305457"/>
                </a:lnTo>
                <a:cubicBezTo>
                  <a:pt x="2475680" y="5282283"/>
                  <a:pt x="2445324" y="5261813"/>
                  <a:pt x="2413254" y="5244306"/>
                </a:cubicBezTo>
                <a:close/>
                <a:moveTo>
                  <a:pt x="3378327" y="5242306"/>
                </a:moveTo>
                <a:cubicBezTo>
                  <a:pt x="3371945" y="5284788"/>
                  <a:pt x="3370135" y="5319554"/>
                  <a:pt x="3376422" y="5335746"/>
                </a:cubicBezTo>
                <a:cubicBezTo>
                  <a:pt x="3376803" y="5336727"/>
                  <a:pt x="3377251" y="5337680"/>
                  <a:pt x="3377755" y="5338604"/>
                </a:cubicBezTo>
                <a:lnTo>
                  <a:pt x="3414712" y="5350129"/>
                </a:lnTo>
                <a:cubicBezTo>
                  <a:pt x="3446145" y="5359654"/>
                  <a:pt x="3477958" y="5369750"/>
                  <a:pt x="3508724" y="5378704"/>
                </a:cubicBezTo>
                <a:lnTo>
                  <a:pt x="3509010" y="5378704"/>
                </a:lnTo>
                <a:cubicBezTo>
                  <a:pt x="3490436" y="5344462"/>
                  <a:pt x="3474948" y="5308629"/>
                  <a:pt x="3462718" y="5271643"/>
                </a:cubicBezTo>
                <a:cubicBezTo>
                  <a:pt x="3437477" y="5263356"/>
                  <a:pt x="3408521" y="5253355"/>
                  <a:pt x="3378327" y="5242306"/>
                </a:cubicBezTo>
                <a:close/>
                <a:moveTo>
                  <a:pt x="1582388" y="5241734"/>
                </a:moveTo>
                <a:cubicBezTo>
                  <a:pt x="1551813" y="5256784"/>
                  <a:pt x="1522419" y="5274139"/>
                  <a:pt x="1494472" y="5293646"/>
                </a:cubicBezTo>
                <a:cubicBezTo>
                  <a:pt x="1519761" y="5300542"/>
                  <a:pt x="1544602" y="5308972"/>
                  <a:pt x="1568862" y="5318887"/>
                </a:cubicBezTo>
                <a:lnTo>
                  <a:pt x="1601438" y="5310981"/>
                </a:lnTo>
                <a:lnTo>
                  <a:pt x="1617235" y="5307175"/>
                </a:lnTo>
                <a:lnTo>
                  <a:pt x="1611937" y="5302501"/>
                </a:lnTo>
                <a:cubicBezTo>
                  <a:pt x="1609757" y="5298044"/>
                  <a:pt x="1609276" y="5292755"/>
                  <a:pt x="1611010" y="5287693"/>
                </a:cubicBezTo>
                <a:cubicBezTo>
                  <a:pt x="1614487" y="5277568"/>
                  <a:pt x="1625507" y="5272167"/>
                  <a:pt x="1635632" y="5275643"/>
                </a:cubicBezTo>
                <a:cubicBezTo>
                  <a:pt x="1635632" y="5275834"/>
                  <a:pt x="1650015" y="5280787"/>
                  <a:pt x="1673732" y="5291169"/>
                </a:cubicBezTo>
                <a:lnTo>
                  <a:pt x="1676847" y="5292815"/>
                </a:lnTo>
                <a:lnTo>
                  <a:pt x="1716500" y="5283263"/>
                </a:lnTo>
                <a:cubicBezTo>
                  <a:pt x="1672933" y="5265995"/>
                  <a:pt x="1628089" y="5252117"/>
                  <a:pt x="1582388" y="5241734"/>
                </a:cubicBezTo>
                <a:close/>
                <a:moveTo>
                  <a:pt x="1879187" y="5237829"/>
                </a:moveTo>
                <a:lnTo>
                  <a:pt x="1838325" y="5255546"/>
                </a:lnTo>
                <a:cubicBezTo>
                  <a:pt x="1814512" y="5265833"/>
                  <a:pt x="1791652" y="5276025"/>
                  <a:pt x="1769268" y="5284883"/>
                </a:cubicBezTo>
                <a:cubicBezTo>
                  <a:pt x="1785775" y="5292312"/>
                  <a:pt x="1802701" y="5300533"/>
                  <a:pt x="1820037" y="5309552"/>
                </a:cubicBezTo>
                <a:cubicBezTo>
                  <a:pt x="1862566" y="5296179"/>
                  <a:pt x="1906209" y="5286617"/>
                  <a:pt x="1950434" y="5280977"/>
                </a:cubicBezTo>
                <a:lnTo>
                  <a:pt x="1975294" y="5277929"/>
                </a:lnTo>
                <a:lnTo>
                  <a:pt x="1974818" y="5277929"/>
                </a:lnTo>
                <a:cubicBezTo>
                  <a:pt x="1942338" y="5262499"/>
                  <a:pt x="1909857" y="5249164"/>
                  <a:pt x="1879187" y="5237829"/>
                </a:cubicBezTo>
                <a:close/>
                <a:moveTo>
                  <a:pt x="2610326" y="5215827"/>
                </a:moveTo>
                <a:cubicBezTo>
                  <a:pt x="2557081" y="5224113"/>
                  <a:pt x="2500884" y="5232209"/>
                  <a:pt x="2443734" y="5240115"/>
                </a:cubicBezTo>
                <a:cubicBezTo>
                  <a:pt x="2469032" y="5255165"/>
                  <a:pt x="2493140" y="5272138"/>
                  <a:pt x="2515838" y="5290884"/>
                </a:cubicBezTo>
                <a:cubicBezTo>
                  <a:pt x="2525363" y="5298504"/>
                  <a:pt x="2534221" y="5306504"/>
                  <a:pt x="2543651" y="5314696"/>
                </a:cubicBezTo>
                <a:cubicBezTo>
                  <a:pt x="2605373" y="5311458"/>
                  <a:pt x="2667476" y="5308124"/>
                  <a:pt x="2727388" y="5305171"/>
                </a:cubicBezTo>
                <a:cubicBezTo>
                  <a:pt x="2712434" y="5291645"/>
                  <a:pt x="2697956" y="5279072"/>
                  <a:pt x="2683859" y="5267071"/>
                </a:cubicBezTo>
                <a:cubicBezTo>
                  <a:pt x="2660808" y="5247983"/>
                  <a:pt x="2636215" y="5230847"/>
                  <a:pt x="2610326" y="5215827"/>
                </a:cubicBezTo>
                <a:close/>
                <a:moveTo>
                  <a:pt x="1805559" y="5213350"/>
                </a:moveTo>
                <a:cubicBezTo>
                  <a:pt x="1774269" y="5219332"/>
                  <a:pt x="1742655" y="5223475"/>
                  <a:pt x="1710880" y="5225733"/>
                </a:cubicBezTo>
                <a:cubicBezTo>
                  <a:pt x="1683924" y="5228495"/>
                  <a:pt x="1654873" y="5231447"/>
                  <a:pt x="1631823" y="5234686"/>
                </a:cubicBezTo>
                <a:cubicBezTo>
                  <a:pt x="1670132" y="5245573"/>
                  <a:pt x="1707765" y="5258737"/>
                  <a:pt x="1744503" y="5274120"/>
                </a:cubicBezTo>
                <a:cubicBezTo>
                  <a:pt x="1771269" y="5263928"/>
                  <a:pt x="1800129" y="5251355"/>
                  <a:pt x="1830228" y="5238115"/>
                </a:cubicBezTo>
                <a:lnTo>
                  <a:pt x="1852231" y="5228590"/>
                </a:lnTo>
                <a:lnTo>
                  <a:pt x="1852231" y="5228400"/>
                </a:lnTo>
                <a:cubicBezTo>
                  <a:pt x="1835943" y="5222780"/>
                  <a:pt x="1820513" y="5217446"/>
                  <a:pt x="1805559" y="5213350"/>
                </a:cubicBezTo>
                <a:close/>
                <a:moveTo>
                  <a:pt x="3258978" y="5194491"/>
                </a:moveTo>
                <a:cubicBezTo>
                  <a:pt x="3229642" y="5235067"/>
                  <a:pt x="3203448" y="5270405"/>
                  <a:pt x="3190303" y="5288026"/>
                </a:cubicBezTo>
                <a:lnTo>
                  <a:pt x="3194399" y="5291645"/>
                </a:lnTo>
                <a:lnTo>
                  <a:pt x="3193923" y="5291931"/>
                </a:lnTo>
                <a:cubicBezTo>
                  <a:pt x="3249120" y="5301047"/>
                  <a:pt x="3303536" y="5314363"/>
                  <a:pt x="3356705" y="5331746"/>
                </a:cubicBezTo>
                <a:cubicBezTo>
                  <a:pt x="3352419" y="5309362"/>
                  <a:pt x="3354895" y="5274596"/>
                  <a:pt x="3360991" y="5235448"/>
                </a:cubicBezTo>
                <a:cubicBezTo>
                  <a:pt x="3326416" y="5222589"/>
                  <a:pt x="3291268" y="5208588"/>
                  <a:pt x="3258978" y="5194491"/>
                </a:cubicBezTo>
                <a:close/>
                <a:moveTo>
                  <a:pt x="2011013" y="5188871"/>
                </a:moveTo>
                <a:cubicBezTo>
                  <a:pt x="1974761" y="5199739"/>
                  <a:pt x="1939090" y="5212455"/>
                  <a:pt x="1904142" y="5226971"/>
                </a:cubicBezTo>
                <a:cubicBezTo>
                  <a:pt x="1940280" y="5240763"/>
                  <a:pt x="1975666" y="5256432"/>
                  <a:pt x="2010156" y="5273929"/>
                </a:cubicBezTo>
                <a:lnTo>
                  <a:pt x="2049780" y="5269453"/>
                </a:lnTo>
                <a:cubicBezTo>
                  <a:pt x="2086356" y="5265262"/>
                  <a:pt x="2131599" y="5260118"/>
                  <a:pt x="2182463" y="5254117"/>
                </a:cubicBezTo>
                <a:cubicBezTo>
                  <a:pt x="2127237" y="5227618"/>
                  <a:pt x="2069887" y="5205787"/>
                  <a:pt x="2011013" y="5188871"/>
                </a:cubicBezTo>
                <a:close/>
                <a:moveTo>
                  <a:pt x="1706022" y="5188109"/>
                </a:moveTo>
                <a:cubicBezTo>
                  <a:pt x="1684877" y="5196205"/>
                  <a:pt x="1663636" y="5204301"/>
                  <a:pt x="1642681" y="5213826"/>
                </a:cubicBezTo>
                <a:cubicBezTo>
                  <a:pt x="1662874" y="5211350"/>
                  <a:pt x="1685734" y="5208968"/>
                  <a:pt x="1708404" y="5206683"/>
                </a:cubicBezTo>
                <a:cubicBezTo>
                  <a:pt x="1726787" y="5204873"/>
                  <a:pt x="1745360" y="5202968"/>
                  <a:pt x="1761363" y="5201063"/>
                </a:cubicBezTo>
                <a:lnTo>
                  <a:pt x="1761458" y="5201063"/>
                </a:lnTo>
                <a:cubicBezTo>
                  <a:pt x="1740598" y="5195634"/>
                  <a:pt x="1721929" y="5191347"/>
                  <a:pt x="1706022" y="5188109"/>
                </a:cubicBezTo>
                <a:close/>
                <a:moveTo>
                  <a:pt x="2798635" y="5182870"/>
                </a:moveTo>
                <a:cubicBezTo>
                  <a:pt x="2749581" y="5192395"/>
                  <a:pt x="2696146" y="5201920"/>
                  <a:pt x="2638996" y="5211445"/>
                </a:cubicBezTo>
                <a:cubicBezTo>
                  <a:pt x="2658932" y="5223961"/>
                  <a:pt x="2678020" y="5237772"/>
                  <a:pt x="2696146" y="5252784"/>
                </a:cubicBezTo>
                <a:lnTo>
                  <a:pt x="2696241" y="5252498"/>
                </a:lnTo>
                <a:cubicBezTo>
                  <a:pt x="2714910" y="5268310"/>
                  <a:pt x="2734913" y="5285454"/>
                  <a:pt x="2754630" y="5304028"/>
                </a:cubicBezTo>
                <a:cubicBezTo>
                  <a:pt x="2821114" y="5300790"/>
                  <a:pt x="2884074" y="5297932"/>
                  <a:pt x="2940081" y="5295741"/>
                </a:cubicBezTo>
                <a:cubicBezTo>
                  <a:pt x="2913411" y="5271834"/>
                  <a:pt x="2887884" y="5249545"/>
                  <a:pt x="2863881" y="5229066"/>
                </a:cubicBezTo>
                <a:cubicBezTo>
                  <a:pt x="2843393" y="5211960"/>
                  <a:pt x="2821571" y="5196510"/>
                  <a:pt x="2798635" y="5182870"/>
                </a:cubicBezTo>
                <a:close/>
                <a:moveTo>
                  <a:pt x="754885" y="5177958"/>
                </a:moveTo>
                <a:lnTo>
                  <a:pt x="795747" y="5177958"/>
                </a:lnTo>
                <a:lnTo>
                  <a:pt x="795747" y="5218820"/>
                </a:lnTo>
                <a:lnTo>
                  <a:pt x="754885" y="5218820"/>
                </a:lnTo>
                <a:close/>
                <a:moveTo>
                  <a:pt x="683352" y="5177958"/>
                </a:moveTo>
                <a:lnTo>
                  <a:pt x="724214" y="5177958"/>
                </a:lnTo>
                <a:lnTo>
                  <a:pt x="724214" y="5218820"/>
                </a:lnTo>
                <a:lnTo>
                  <a:pt x="683352" y="5218820"/>
                </a:lnTo>
                <a:close/>
                <a:moveTo>
                  <a:pt x="1913096" y="5163725"/>
                </a:moveTo>
                <a:cubicBezTo>
                  <a:pt x="1887540" y="5178079"/>
                  <a:pt x="1861204" y="5191024"/>
                  <a:pt x="1834229" y="5202491"/>
                </a:cubicBezTo>
                <a:cubicBezTo>
                  <a:pt x="1848393" y="5206997"/>
                  <a:pt x="1862966" y="5211988"/>
                  <a:pt x="1877949" y="5217446"/>
                </a:cubicBezTo>
                <a:cubicBezTo>
                  <a:pt x="1909000" y="5204301"/>
                  <a:pt x="1942052" y="5191157"/>
                  <a:pt x="1977485" y="5179346"/>
                </a:cubicBezTo>
                <a:cubicBezTo>
                  <a:pt x="1954625" y="5173060"/>
                  <a:pt x="1933003" y="5167916"/>
                  <a:pt x="1913096" y="5163725"/>
                </a:cubicBezTo>
                <a:close/>
                <a:moveTo>
                  <a:pt x="2924460" y="5154200"/>
                </a:moveTo>
                <a:cubicBezTo>
                  <a:pt x="2894742" y="5162106"/>
                  <a:pt x="2861786" y="5169821"/>
                  <a:pt x="2826067" y="5177345"/>
                </a:cubicBezTo>
                <a:cubicBezTo>
                  <a:pt x="2843593" y="5188738"/>
                  <a:pt x="2860386" y="5201206"/>
                  <a:pt x="2876359" y="5214684"/>
                </a:cubicBezTo>
                <a:lnTo>
                  <a:pt x="2876454" y="5214207"/>
                </a:lnTo>
                <a:cubicBezTo>
                  <a:pt x="2905029" y="5238401"/>
                  <a:pt x="2935605" y="5265071"/>
                  <a:pt x="2967228" y="5294789"/>
                </a:cubicBezTo>
                <a:cubicBezTo>
                  <a:pt x="3055810" y="5291360"/>
                  <a:pt x="3123342" y="5289455"/>
                  <a:pt x="3152870" y="5289455"/>
                </a:cubicBezTo>
                <a:lnTo>
                  <a:pt x="3159728" y="5289455"/>
                </a:lnTo>
                <a:cubicBezTo>
                  <a:pt x="3117151" y="5259546"/>
                  <a:pt x="3025330" y="5207635"/>
                  <a:pt x="2924460" y="5154200"/>
                </a:cubicBezTo>
                <a:close/>
                <a:moveTo>
                  <a:pt x="1822323" y="5147247"/>
                </a:moveTo>
                <a:lnTo>
                  <a:pt x="1822388" y="5147257"/>
                </a:lnTo>
                <a:lnTo>
                  <a:pt x="1738884" y="5175917"/>
                </a:lnTo>
                <a:cubicBezTo>
                  <a:pt x="1758410" y="5180489"/>
                  <a:pt x="1780508" y="5186299"/>
                  <a:pt x="1804606" y="5193347"/>
                </a:cubicBezTo>
                <a:cubicBezTo>
                  <a:pt x="1831876" y="5183480"/>
                  <a:pt x="1858375" y="5171574"/>
                  <a:pt x="1883854" y="5157724"/>
                </a:cubicBezTo>
                <a:cubicBezTo>
                  <a:pt x="1871519" y="5155295"/>
                  <a:pt x="1860113" y="5153247"/>
                  <a:pt x="1849802" y="5151521"/>
                </a:cubicBezTo>
                <a:lnTo>
                  <a:pt x="1822388" y="5147257"/>
                </a:lnTo>
                <a:lnTo>
                  <a:pt x="1822418" y="5147247"/>
                </a:lnTo>
                <a:close/>
                <a:moveTo>
                  <a:pt x="2951226" y="5146294"/>
                </a:moveTo>
                <a:lnTo>
                  <a:pt x="2951131" y="5146770"/>
                </a:lnTo>
                <a:lnTo>
                  <a:pt x="2951727" y="5146565"/>
                </a:lnTo>
                <a:close/>
                <a:moveTo>
                  <a:pt x="2148935" y="5143913"/>
                </a:moveTo>
                <a:cubicBezTo>
                  <a:pt x="2123598" y="5151247"/>
                  <a:pt x="2102072" y="5159153"/>
                  <a:pt x="2083022" y="5165916"/>
                </a:cubicBezTo>
                <a:cubicBezTo>
                  <a:pt x="2068639" y="5171154"/>
                  <a:pt x="2056066" y="5175726"/>
                  <a:pt x="2044350" y="5179155"/>
                </a:cubicBezTo>
                <a:cubicBezTo>
                  <a:pt x="2103482" y="5197739"/>
                  <a:pt x="2160860" y="5221522"/>
                  <a:pt x="2215800" y="5250212"/>
                </a:cubicBezTo>
                <a:cubicBezTo>
                  <a:pt x="2267998" y="5243926"/>
                  <a:pt x="2325052" y="5236877"/>
                  <a:pt x="2384107" y="5229066"/>
                </a:cubicBezTo>
                <a:lnTo>
                  <a:pt x="2384202" y="5228971"/>
                </a:lnTo>
                <a:cubicBezTo>
                  <a:pt x="2308926" y="5192576"/>
                  <a:pt x="2230088" y="5164068"/>
                  <a:pt x="2148935" y="5143913"/>
                </a:cubicBezTo>
                <a:close/>
                <a:moveTo>
                  <a:pt x="3404235" y="5117909"/>
                </a:moveTo>
                <a:cubicBezTo>
                  <a:pt x="3395472" y="5153343"/>
                  <a:pt x="3387471" y="5189918"/>
                  <a:pt x="3381756" y="5223161"/>
                </a:cubicBezTo>
                <a:cubicBezTo>
                  <a:pt x="3407759" y="5232686"/>
                  <a:pt x="3433191" y="5241544"/>
                  <a:pt x="3456432" y="5249354"/>
                </a:cubicBezTo>
                <a:cubicBezTo>
                  <a:pt x="3445707" y="5213398"/>
                  <a:pt x="3440096" y="5176107"/>
                  <a:pt x="3439763" y="5138579"/>
                </a:cubicBezTo>
                <a:close/>
                <a:moveTo>
                  <a:pt x="2004345" y="5112290"/>
                </a:moveTo>
                <a:cubicBezTo>
                  <a:pt x="1989039" y="5120796"/>
                  <a:pt x="1973961" y="5129273"/>
                  <a:pt x="1959102" y="5137722"/>
                </a:cubicBezTo>
                <a:lnTo>
                  <a:pt x="1937956" y="5149723"/>
                </a:lnTo>
                <a:cubicBezTo>
                  <a:pt x="1960816" y="5155057"/>
                  <a:pt x="1985295" y="5161343"/>
                  <a:pt x="2010918" y="5168773"/>
                </a:cubicBezTo>
                <a:cubicBezTo>
                  <a:pt x="2018347" y="5166677"/>
                  <a:pt x="2025872" y="5164487"/>
                  <a:pt x="2033492" y="5162486"/>
                </a:cubicBezTo>
                <a:cubicBezTo>
                  <a:pt x="2045970" y="5159153"/>
                  <a:pt x="2060257" y="5154010"/>
                  <a:pt x="2076831" y="5148009"/>
                </a:cubicBezTo>
                <a:cubicBezTo>
                  <a:pt x="2087975" y="5143913"/>
                  <a:pt x="2100167" y="5139436"/>
                  <a:pt x="2113597" y="5134960"/>
                </a:cubicBezTo>
                <a:cubicBezTo>
                  <a:pt x="2075116" y="5125815"/>
                  <a:pt x="2038159" y="5118386"/>
                  <a:pt x="2004345" y="5112290"/>
                </a:cubicBezTo>
                <a:close/>
                <a:moveTo>
                  <a:pt x="2327529" y="5105432"/>
                </a:moveTo>
                <a:cubicBezTo>
                  <a:pt x="2279047" y="5115052"/>
                  <a:pt x="2233136" y="5124291"/>
                  <a:pt x="2191226" y="5133245"/>
                </a:cubicBezTo>
                <a:lnTo>
                  <a:pt x="2186368" y="5134293"/>
                </a:lnTo>
                <a:cubicBezTo>
                  <a:pt x="2266235" y="5155896"/>
                  <a:pt x="2343502" y="5186175"/>
                  <a:pt x="2416778" y="5224590"/>
                </a:cubicBezTo>
                <a:cubicBezTo>
                  <a:pt x="2471642" y="5217160"/>
                  <a:pt x="2527840" y="5209064"/>
                  <a:pt x="2583084" y="5200491"/>
                </a:cubicBezTo>
                <a:lnTo>
                  <a:pt x="2583180" y="5200491"/>
                </a:lnTo>
                <a:cubicBezTo>
                  <a:pt x="2501836" y="5159229"/>
                  <a:pt x="2416063" y="5127339"/>
                  <a:pt x="2327529" y="5105432"/>
                </a:cubicBezTo>
                <a:close/>
                <a:moveTo>
                  <a:pt x="1947576" y="5103050"/>
                </a:moveTo>
                <a:cubicBezTo>
                  <a:pt x="1927926" y="5112042"/>
                  <a:pt x="1907762" y="5119872"/>
                  <a:pt x="1887188" y="5126482"/>
                </a:cubicBezTo>
                <a:lnTo>
                  <a:pt x="1862328" y="5134007"/>
                </a:lnTo>
                <a:cubicBezTo>
                  <a:pt x="1876520" y="5136864"/>
                  <a:pt x="1892522" y="5139912"/>
                  <a:pt x="1909953" y="5143532"/>
                </a:cubicBezTo>
                <a:cubicBezTo>
                  <a:pt x="1923002" y="5136388"/>
                  <a:pt x="1936242" y="5128863"/>
                  <a:pt x="1949577" y="5121244"/>
                </a:cubicBezTo>
                <a:lnTo>
                  <a:pt x="1974342" y="5107241"/>
                </a:lnTo>
                <a:cubicBezTo>
                  <a:pt x="1965102" y="5105718"/>
                  <a:pt x="1956149" y="5104289"/>
                  <a:pt x="1947576" y="5103050"/>
                </a:cubicBezTo>
                <a:close/>
                <a:moveTo>
                  <a:pt x="826323" y="5101282"/>
                </a:moveTo>
                <a:lnTo>
                  <a:pt x="867185" y="5101282"/>
                </a:lnTo>
                <a:lnTo>
                  <a:pt x="867185" y="5142144"/>
                </a:lnTo>
                <a:lnTo>
                  <a:pt x="826323" y="5142144"/>
                </a:lnTo>
                <a:close/>
                <a:moveTo>
                  <a:pt x="754885" y="5101282"/>
                </a:moveTo>
                <a:lnTo>
                  <a:pt x="795747" y="5101282"/>
                </a:lnTo>
                <a:lnTo>
                  <a:pt x="795747" y="5142144"/>
                </a:lnTo>
                <a:lnTo>
                  <a:pt x="754885" y="5142144"/>
                </a:lnTo>
                <a:close/>
                <a:moveTo>
                  <a:pt x="683352" y="5101282"/>
                </a:moveTo>
                <a:lnTo>
                  <a:pt x="724214" y="5101282"/>
                </a:lnTo>
                <a:lnTo>
                  <a:pt x="724214" y="5142144"/>
                </a:lnTo>
                <a:lnTo>
                  <a:pt x="683352" y="5142144"/>
                </a:lnTo>
                <a:close/>
                <a:moveTo>
                  <a:pt x="611724" y="5101282"/>
                </a:moveTo>
                <a:lnTo>
                  <a:pt x="652586" y="5101282"/>
                </a:lnTo>
                <a:lnTo>
                  <a:pt x="652586" y="5142144"/>
                </a:lnTo>
                <a:lnTo>
                  <a:pt x="611724" y="5142144"/>
                </a:lnTo>
                <a:close/>
                <a:moveTo>
                  <a:pt x="3070765" y="5096669"/>
                </a:moveTo>
                <a:cubicBezTo>
                  <a:pt x="3058811" y="5105432"/>
                  <a:pt x="3042524" y="5113980"/>
                  <a:pt x="3022414" y="5122326"/>
                </a:cubicBezTo>
                <a:lnTo>
                  <a:pt x="2951728" y="5146565"/>
                </a:lnTo>
                <a:lnTo>
                  <a:pt x="2978954" y="5161322"/>
                </a:lnTo>
                <a:lnTo>
                  <a:pt x="3020937" y="5184077"/>
                </a:lnTo>
                <a:cubicBezTo>
                  <a:pt x="3043196" y="5196362"/>
                  <a:pt x="3064288" y="5208248"/>
                  <a:pt x="3083647" y="5219458"/>
                </a:cubicBezTo>
                <a:lnTo>
                  <a:pt x="3100498" y="5229548"/>
                </a:lnTo>
                <a:lnTo>
                  <a:pt x="3111317" y="5235731"/>
                </a:lnTo>
                <a:lnTo>
                  <a:pt x="3126847" y="5245326"/>
                </a:lnTo>
                <a:lnTo>
                  <a:pt x="3135963" y="5250785"/>
                </a:lnTo>
                <a:lnTo>
                  <a:pt x="3139636" y="5253227"/>
                </a:lnTo>
                <a:lnTo>
                  <a:pt x="3147021" y="5257789"/>
                </a:lnTo>
                <a:cubicBezTo>
                  <a:pt x="3157630" y="5264607"/>
                  <a:pt x="3166866" y="5270851"/>
                  <a:pt x="3174492" y="5276406"/>
                </a:cubicBezTo>
                <a:cubicBezTo>
                  <a:pt x="3193637" y="5250688"/>
                  <a:pt x="3216783" y="5219256"/>
                  <a:pt x="3240500" y="5186585"/>
                </a:cubicBezTo>
                <a:cubicBezTo>
                  <a:pt x="3215478" y="5175602"/>
                  <a:pt x="3191256" y="5162868"/>
                  <a:pt x="3168015" y="5148485"/>
                </a:cubicBezTo>
                <a:cubicBezTo>
                  <a:pt x="3136516" y="5129540"/>
                  <a:pt x="3104054" y="5112242"/>
                  <a:pt x="3070765" y="5096669"/>
                </a:cubicBezTo>
                <a:close/>
                <a:moveTo>
                  <a:pt x="3340227" y="5078000"/>
                </a:moveTo>
                <a:cubicBezTo>
                  <a:pt x="3319081" y="5109527"/>
                  <a:pt x="3294031" y="5144961"/>
                  <a:pt x="3270123" y="5178298"/>
                </a:cubicBezTo>
                <a:lnTo>
                  <a:pt x="3269647" y="5178584"/>
                </a:lnTo>
                <a:cubicBezTo>
                  <a:pt x="3299174" y="5191443"/>
                  <a:pt x="3331368" y="5204301"/>
                  <a:pt x="3363849" y="5216112"/>
                </a:cubicBezTo>
                <a:cubicBezTo>
                  <a:pt x="3370135" y="5180298"/>
                  <a:pt x="3378803" y="5142293"/>
                  <a:pt x="3387471" y="5107718"/>
                </a:cubicBezTo>
                <a:lnTo>
                  <a:pt x="3352895" y="5087525"/>
                </a:lnTo>
                <a:cubicBezTo>
                  <a:pt x="3348456" y="5084648"/>
                  <a:pt x="3344218" y="5081467"/>
                  <a:pt x="3340227" y="5078000"/>
                </a:cubicBezTo>
                <a:close/>
                <a:moveTo>
                  <a:pt x="2508408" y="5068570"/>
                </a:moveTo>
                <a:cubicBezTo>
                  <a:pt x="2462212" y="5078095"/>
                  <a:pt x="2415254" y="5087620"/>
                  <a:pt x="2368962" y="5097145"/>
                </a:cubicBezTo>
                <a:cubicBezTo>
                  <a:pt x="2454145" y="5120186"/>
                  <a:pt x="2536288" y="5153276"/>
                  <a:pt x="2613660" y="5195729"/>
                </a:cubicBezTo>
                <a:cubicBezTo>
                  <a:pt x="2668905" y="5186870"/>
                  <a:pt x="2722721" y="5177345"/>
                  <a:pt x="2773013" y="5167820"/>
                </a:cubicBezTo>
                <a:cubicBezTo>
                  <a:pt x="2703290" y="5129816"/>
                  <a:pt x="2614136" y="5096478"/>
                  <a:pt x="2508408" y="5068570"/>
                </a:cubicBezTo>
                <a:close/>
                <a:moveTo>
                  <a:pt x="2107406" y="5060379"/>
                </a:moveTo>
                <a:cubicBezTo>
                  <a:pt x="2080831" y="5072285"/>
                  <a:pt x="2055495" y="5084953"/>
                  <a:pt x="2031206" y="5097907"/>
                </a:cubicBezTo>
                <a:cubicBezTo>
                  <a:pt x="2068068" y="5105051"/>
                  <a:pt x="2107977" y="5113528"/>
                  <a:pt x="2149221" y="5124101"/>
                </a:cubicBezTo>
                <a:cubicBezTo>
                  <a:pt x="2160841" y="5120767"/>
                  <a:pt x="2173605" y="5117529"/>
                  <a:pt x="2187321" y="5114576"/>
                </a:cubicBezTo>
                <a:cubicBezTo>
                  <a:pt x="2217610" y="5108099"/>
                  <a:pt x="2250376" y="5101431"/>
                  <a:pt x="2284285" y="5094668"/>
                </a:cubicBezTo>
                <a:cubicBezTo>
                  <a:pt x="2220563" y="5079524"/>
                  <a:pt x="2159603" y="5068475"/>
                  <a:pt x="2107406" y="5060379"/>
                </a:cubicBezTo>
                <a:close/>
                <a:moveTo>
                  <a:pt x="2042731" y="5051330"/>
                </a:moveTo>
                <a:cubicBezTo>
                  <a:pt x="2021586" y="5064474"/>
                  <a:pt x="1999773" y="5077047"/>
                  <a:pt x="1977866" y="5088478"/>
                </a:cubicBezTo>
                <a:lnTo>
                  <a:pt x="2001298" y="5092383"/>
                </a:lnTo>
                <a:cubicBezTo>
                  <a:pt x="2024253" y="5079809"/>
                  <a:pt x="2047970" y="5067332"/>
                  <a:pt x="2073116" y="5055330"/>
                </a:cubicBezTo>
                <a:lnTo>
                  <a:pt x="2043017" y="5051330"/>
                </a:lnTo>
                <a:close/>
                <a:moveTo>
                  <a:pt x="2678239" y="5029422"/>
                </a:moveTo>
                <a:cubicBezTo>
                  <a:pt x="2637377" y="5039995"/>
                  <a:pt x="2594133" y="5050282"/>
                  <a:pt x="2549747" y="5059807"/>
                </a:cubicBezTo>
                <a:cubicBezTo>
                  <a:pt x="2640425" y="5086001"/>
                  <a:pt x="2728912" y="5119148"/>
                  <a:pt x="2801874" y="5162201"/>
                </a:cubicBezTo>
                <a:cubicBezTo>
                  <a:pt x="2836449" y="5155153"/>
                  <a:pt x="2869025" y="5147913"/>
                  <a:pt x="2898838" y="5140388"/>
                </a:cubicBezTo>
                <a:lnTo>
                  <a:pt x="2899219" y="5140294"/>
                </a:lnTo>
                <a:cubicBezTo>
                  <a:pt x="2823115" y="5100384"/>
                  <a:pt x="2744438" y="5060664"/>
                  <a:pt x="2678239" y="5029422"/>
                </a:cubicBezTo>
                <a:close/>
                <a:moveTo>
                  <a:pt x="754885" y="5024701"/>
                </a:moveTo>
                <a:lnTo>
                  <a:pt x="795747" y="5024701"/>
                </a:lnTo>
                <a:lnTo>
                  <a:pt x="795747" y="5065563"/>
                </a:lnTo>
                <a:lnTo>
                  <a:pt x="754885" y="5065563"/>
                </a:lnTo>
                <a:close/>
                <a:moveTo>
                  <a:pt x="683352" y="5024701"/>
                </a:moveTo>
                <a:lnTo>
                  <a:pt x="724214" y="5024701"/>
                </a:lnTo>
                <a:lnTo>
                  <a:pt x="724214" y="5065563"/>
                </a:lnTo>
                <a:lnTo>
                  <a:pt x="683352" y="5065563"/>
                </a:lnTo>
                <a:close/>
                <a:moveTo>
                  <a:pt x="611724" y="5024701"/>
                </a:moveTo>
                <a:lnTo>
                  <a:pt x="652586" y="5024701"/>
                </a:lnTo>
                <a:lnTo>
                  <a:pt x="652586" y="5065563"/>
                </a:lnTo>
                <a:lnTo>
                  <a:pt x="611724" y="5065563"/>
                </a:lnTo>
                <a:close/>
                <a:moveTo>
                  <a:pt x="2224564" y="5012944"/>
                </a:moveTo>
                <a:cubicBezTo>
                  <a:pt x="2194750" y="5024565"/>
                  <a:pt x="2165413" y="5036185"/>
                  <a:pt x="2140458" y="5046472"/>
                </a:cubicBezTo>
                <a:cubicBezTo>
                  <a:pt x="2197131" y="5055902"/>
                  <a:pt x="2261330" y="5068761"/>
                  <a:pt x="2328005" y="5085906"/>
                </a:cubicBezTo>
                <a:lnTo>
                  <a:pt x="2337054" y="5084096"/>
                </a:lnTo>
                <a:cubicBezTo>
                  <a:pt x="2378964" y="5075809"/>
                  <a:pt x="2422588" y="5067522"/>
                  <a:pt x="2466403" y="5057997"/>
                </a:cubicBezTo>
                <a:cubicBezTo>
                  <a:pt x="2432780" y="5049996"/>
                  <a:pt x="2398014" y="5042472"/>
                  <a:pt x="2361628" y="5035519"/>
                </a:cubicBezTo>
                <a:cubicBezTo>
                  <a:pt x="2312956" y="5026184"/>
                  <a:pt x="2266283" y="5018850"/>
                  <a:pt x="2224564" y="5012944"/>
                </a:cubicBezTo>
                <a:close/>
                <a:moveTo>
                  <a:pt x="3384137" y="5007229"/>
                </a:moveTo>
                <a:cubicBezTo>
                  <a:pt x="3376898" y="5021040"/>
                  <a:pt x="3365087" y="5040090"/>
                  <a:pt x="3350609" y="5061998"/>
                </a:cubicBezTo>
                <a:cubicBezTo>
                  <a:pt x="3354295" y="5065513"/>
                  <a:pt x="3358277" y="5068703"/>
                  <a:pt x="3362515" y="5071523"/>
                </a:cubicBezTo>
                <a:lnTo>
                  <a:pt x="3392138" y="5088763"/>
                </a:lnTo>
                <a:cubicBezTo>
                  <a:pt x="3398806" y="5062951"/>
                  <a:pt x="3405378" y="5039995"/>
                  <a:pt x="3410807" y="5022183"/>
                </a:cubicBezTo>
                <a:close/>
                <a:moveTo>
                  <a:pt x="2119026" y="5000181"/>
                </a:moveTo>
                <a:cubicBezTo>
                  <a:pt x="2102548" y="5011991"/>
                  <a:pt x="2085403" y="5023802"/>
                  <a:pt x="2068258" y="5035423"/>
                </a:cubicBezTo>
                <a:cubicBezTo>
                  <a:pt x="2080069" y="5037042"/>
                  <a:pt x="2092356" y="5038757"/>
                  <a:pt x="2105310" y="5040757"/>
                </a:cubicBezTo>
                <a:cubicBezTo>
                  <a:pt x="2127123" y="5031232"/>
                  <a:pt x="2155507" y="5019802"/>
                  <a:pt x="2185892" y="5007800"/>
                </a:cubicBezTo>
                <a:cubicBezTo>
                  <a:pt x="2161032" y="5004752"/>
                  <a:pt x="2138743" y="5002181"/>
                  <a:pt x="2119217" y="5000181"/>
                </a:cubicBezTo>
                <a:close/>
                <a:moveTo>
                  <a:pt x="3141059" y="4998752"/>
                </a:moveTo>
                <a:cubicBezTo>
                  <a:pt x="3125790" y="5028660"/>
                  <a:pt x="3107331" y="5056826"/>
                  <a:pt x="3086004" y="5082762"/>
                </a:cubicBezTo>
                <a:cubicBezTo>
                  <a:pt x="3117618" y="5097773"/>
                  <a:pt x="3148460" y="5114366"/>
                  <a:pt x="3178397" y="5132483"/>
                </a:cubicBezTo>
                <a:lnTo>
                  <a:pt x="3178492" y="5131721"/>
                </a:lnTo>
                <a:cubicBezTo>
                  <a:pt x="3201933" y="5146608"/>
                  <a:pt x="3226413" y="5159791"/>
                  <a:pt x="3251740" y="5171154"/>
                </a:cubicBezTo>
                <a:cubicBezTo>
                  <a:pt x="3276600" y="5136579"/>
                  <a:pt x="3301365" y="5101431"/>
                  <a:pt x="3322034" y="5070856"/>
                </a:cubicBezTo>
                <a:cubicBezTo>
                  <a:pt x="3285839" y="5060474"/>
                  <a:pt x="3220117" y="5033327"/>
                  <a:pt x="3141059" y="4998752"/>
                </a:cubicBezTo>
                <a:close/>
                <a:moveTo>
                  <a:pt x="3354514" y="4990751"/>
                </a:moveTo>
                <a:cubicBezTo>
                  <a:pt x="3353085" y="5003609"/>
                  <a:pt x="3351847" y="5015230"/>
                  <a:pt x="3350800" y="5025422"/>
                </a:cubicBezTo>
                <a:cubicBezTo>
                  <a:pt x="3357276" y="5014659"/>
                  <a:pt x="3362992" y="5005324"/>
                  <a:pt x="3366801" y="4997990"/>
                </a:cubicBezTo>
                <a:lnTo>
                  <a:pt x="3357276" y="4992561"/>
                </a:lnTo>
                <a:lnTo>
                  <a:pt x="3357562" y="4992941"/>
                </a:lnTo>
                <a:cubicBezTo>
                  <a:pt x="3356610" y="4992132"/>
                  <a:pt x="3355591" y="4991399"/>
                  <a:pt x="3354514" y="4990751"/>
                </a:cubicBezTo>
                <a:close/>
                <a:moveTo>
                  <a:pt x="2826639" y="4983893"/>
                </a:moveTo>
                <a:cubicBezTo>
                  <a:pt x="2791396" y="4997513"/>
                  <a:pt x="2750915" y="5010086"/>
                  <a:pt x="2706909" y="5021993"/>
                </a:cubicBezTo>
                <a:cubicBezTo>
                  <a:pt x="2772918" y="5053902"/>
                  <a:pt x="2851594" y="5093716"/>
                  <a:pt x="2926651" y="5133340"/>
                </a:cubicBezTo>
                <a:cubicBezTo>
                  <a:pt x="2981801" y="5118481"/>
                  <a:pt x="3025330" y="5102860"/>
                  <a:pt x="3051238" y="5086763"/>
                </a:cubicBezTo>
                <a:lnTo>
                  <a:pt x="3051238" y="5086668"/>
                </a:lnTo>
                <a:cubicBezTo>
                  <a:pt x="2986278" y="5055521"/>
                  <a:pt x="2905410" y="5018659"/>
                  <a:pt x="2826639" y="4983893"/>
                </a:cubicBezTo>
                <a:close/>
                <a:moveTo>
                  <a:pt x="3312890" y="4961223"/>
                </a:moveTo>
                <a:cubicBezTo>
                  <a:pt x="3315167" y="4983350"/>
                  <a:pt x="3319824" y="5005162"/>
                  <a:pt x="3326797" y="5026279"/>
                </a:cubicBezTo>
                <a:lnTo>
                  <a:pt x="3331110" y="5036226"/>
                </a:lnTo>
                <a:lnTo>
                  <a:pt x="3330987" y="5037328"/>
                </a:lnTo>
                <a:lnTo>
                  <a:pt x="3331464" y="5037042"/>
                </a:lnTo>
                <a:lnTo>
                  <a:pt x="3331110" y="5036226"/>
                </a:lnTo>
                <a:lnTo>
                  <a:pt x="3337655" y="4977606"/>
                </a:lnTo>
                <a:cubicBezTo>
                  <a:pt x="3329559" y="4971891"/>
                  <a:pt x="3321272" y="4966367"/>
                  <a:pt x="3312890" y="4961223"/>
                </a:cubicBezTo>
                <a:close/>
                <a:moveTo>
                  <a:pt x="2382583" y="4951032"/>
                </a:moveTo>
                <a:cubicBezTo>
                  <a:pt x="2346865" y="4965224"/>
                  <a:pt x="2311717" y="4978845"/>
                  <a:pt x="2278475" y="4991703"/>
                </a:cubicBezTo>
                <a:lnTo>
                  <a:pt x="2261235" y="4998371"/>
                </a:lnTo>
                <a:cubicBezTo>
                  <a:pt x="2345150" y="5010801"/>
                  <a:pt x="2428351" y="5027622"/>
                  <a:pt x="2510504" y="5048758"/>
                </a:cubicBezTo>
                <a:cubicBezTo>
                  <a:pt x="2558700" y="5038566"/>
                  <a:pt x="2606516" y="5027803"/>
                  <a:pt x="2651760" y="5016563"/>
                </a:cubicBezTo>
                <a:cubicBezTo>
                  <a:pt x="2634329" y="5008563"/>
                  <a:pt x="2618422" y="5001228"/>
                  <a:pt x="2604135" y="4994942"/>
                </a:cubicBezTo>
                <a:cubicBezTo>
                  <a:pt x="2549461" y="4970843"/>
                  <a:pt x="2466308" y="4957985"/>
                  <a:pt x="2382583" y="4951032"/>
                </a:cubicBezTo>
                <a:close/>
                <a:moveTo>
                  <a:pt x="826323" y="4948024"/>
                </a:moveTo>
                <a:lnTo>
                  <a:pt x="867185" y="4948024"/>
                </a:lnTo>
                <a:lnTo>
                  <a:pt x="867185" y="4988886"/>
                </a:lnTo>
                <a:lnTo>
                  <a:pt x="826323" y="4988886"/>
                </a:lnTo>
                <a:close/>
                <a:moveTo>
                  <a:pt x="754885" y="4948024"/>
                </a:moveTo>
                <a:lnTo>
                  <a:pt x="795747" y="4948024"/>
                </a:lnTo>
                <a:lnTo>
                  <a:pt x="795747" y="4988886"/>
                </a:lnTo>
                <a:lnTo>
                  <a:pt x="754885" y="4988886"/>
                </a:lnTo>
                <a:close/>
                <a:moveTo>
                  <a:pt x="683352" y="4948024"/>
                </a:moveTo>
                <a:lnTo>
                  <a:pt x="724214" y="4948024"/>
                </a:lnTo>
                <a:lnTo>
                  <a:pt x="724214" y="4988886"/>
                </a:lnTo>
                <a:lnTo>
                  <a:pt x="683352" y="4988886"/>
                </a:lnTo>
                <a:close/>
                <a:moveTo>
                  <a:pt x="611724" y="4948024"/>
                </a:moveTo>
                <a:lnTo>
                  <a:pt x="652586" y="4948024"/>
                </a:lnTo>
                <a:lnTo>
                  <a:pt x="652586" y="4988886"/>
                </a:lnTo>
                <a:lnTo>
                  <a:pt x="611724" y="4988886"/>
                </a:lnTo>
                <a:close/>
                <a:moveTo>
                  <a:pt x="2194560" y="4944745"/>
                </a:moveTo>
                <a:lnTo>
                  <a:pt x="2189226" y="4948745"/>
                </a:lnTo>
                <a:lnTo>
                  <a:pt x="2189035" y="4948745"/>
                </a:lnTo>
                <a:cubicBezTo>
                  <a:pt x="2174462" y="4959604"/>
                  <a:pt x="2158841" y="4971320"/>
                  <a:pt x="2142648" y="4983607"/>
                </a:cubicBezTo>
                <a:cubicBezTo>
                  <a:pt x="2166556" y="4985893"/>
                  <a:pt x="2193512" y="4989132"/>
                  <a:pt x="2222944" y="4993132"/>
                </a:cubicBezTo>
                <a:lnTo>
                  <a:pt x="2236470" y="4987894"/>
                </a:lnTo>
                <a:lnTo>
                  <a:pt x="2271807" y="4974178"/>
                </a:lnTo>
                <a:lnTo>
                  <a:pt x="2338482" y="4948269"/>
                </a:lnTo>
                <a:cubicBezTo>
                  <a:pt x="2286476" y="4945412"/>
                  <a:pt x="2236279" y="4944745"/>
                  <a:pt x="2194560" y="4944745"/>
                </a:cubicBezTo>
                <a:close/>
                <a:moveTo>
                  <a:pt x="2949035" y="4912646"/>
                </a:moveTo>
                <a:cubicBezTo>
                  <a:pt x="2931223" y="4934839"/>
                  <a:pt x="2896838" y="4955222"/>
                  <a:pt x="2852070" y="4974272"/>
                </a:cubicBezTo>
                <a:cubicBezTo>
                  <a:pt x="2928842" y="5008087"/>
                  <a:pt x="3006471" y="5043519"/>
                  <a:pt x="3068574" y="5073619"/>
                </a:cubicBezTo>
                <a:cubicBezTo>
                  <a:pt x="3069526" y="5072666"/>
                  <a:pt x="3070479" y="5071713"/>
                  <a:pt x="3071336" y="5070666"/>
                </a:cubicBezTo>
                <a:cubicBezTo>
                  <a:pt x="3091672" y="5045929"/>
                  <a:pt x="3109322" y="5019107"/>
                  <a:pt x="3124009" y="4990656"/>
                </a:cubicBezTo>
                <a:cubicBezTo>
                  <a:pt x="3078861" y="4970939"/>
                  <a:pt x="3030474" y="4949222"/>
                  <a:pt x="2981134" y="4927029"/>
                </a:cubicBezTo>
                <a:close/>
                <a:moveTo>
                  <a:pt x="3183445" y="4895691"/>
                </a:moveTo>
                <a:cubicBezTo>
                  <a:pt x="3174149" y="4924990"/>
                  <a:pt x="3162890" y="4953632"/>
                  <a:pt x="3149727" y="4981416"/>
                </a:cubicBezTo>
                <a:cubicBezTo>
                  <a:pt x="3219545" y="5011515"/>
                  <a:pt x="3278505" y="5036090"/>
                  <a:pt x="3315271" y="5048091"/>
                </a:cubicBezTo>
                <a:cubicBezTo>
                  <a:pt x="3312528" y="5043081"/>
                  <a:pt x="3310204" y="5037861"/>
                  <a:pt x="3308318" y="5032470"/>
                </a:cubicBezTo>
                <a:lnTo>
                  <a:pt x="3308318" y="5032756"/>
                </a:lnTo>
                <a:cubicBezTo>
                  <a:pt x="3299479" y="5005810"/>
                  <a:pt x="3293945" y="4977883"/>
                  <a:pt x="3291840" y="4949603"/>
                </a:cubicBezTo>
                <a:cubicBezTo>
                  <a:pt x="3282315" y="4943983"/>
                  <a:pt x="3272790" y="4939126"/>
                  <a:pt x="3263265" y="4934458"/>
                </a:cubicBezTo>
                <a:cubicBezTo>
                  <a:pt x="3242500" y="4924266"/>
                  <a:pt x="3214687" y="4911027"/>
                  <a:pt x="3183445" y="4895691"/>
                </a:cubicBezTo>
                <a:close/>
                <a:moveTo>
                  <a:pt x="3372421" y="4875213"/>
                </a:moveTo>
                <a:cubicBezTo>
                  <a:pt x="3371850" y="4876165"/>
                  <a:pt x="3371850" y="4877022"/>
                  <a:pt x="3371850" y="4878070"/>
                </a:cubicBezTo>
                <a:cubicBezTo>
                  <a:pt x="3366040" y="4909788"/>
                  <a:pt x="3361467" y="4941412"/>
                  <a:pt x="3357943" y="4969415"/>
                </a:cubicBezTo>
                <a:cubicBezTo>
                  <a:pt x="3361563" y="4972082"/>
                  <a:pt x="3365373" y="4974654"/>
                  <a:pt x="3368897" y="4977416"/>
                </a:cubicBezTo>
                <a:lnTo>
                  <a:pt x="3374932" y="4980758"/>
                </a:lnTo>
                <a:lnTo>
                  <a:pt x="3374898" y="4980845"/>
                </a:lnTo>
                <a:lnTo>
                  <a:pt x="3375088" y="4980845"/>
                </a:lnTo>
                <a:lnTo>
                  <a:pt x="3374932" y="4980758"/>
                </a:lnTo>
                <a:lnTo>
                  <a:pt x="3383723" y="4958198"/>
                </a:lnTo>
                <a:lnTo>
                  <a:pt x="3388316" y="4946411"/>
                </a:lnTo>
                <a:cubicBezTo>
                  <a:pt x="3394353" y="4931576"/>
                  <a:pt x="3401854" y="4913931"/>
                  <a:pt x="3410521" y="4895120"/>
                </a:cubicBezTo>
                <a:cubicBezTo>
                  <a:pt x="3397824" y="4888766"/>
                  <a:pt x="3385118" y="4882137"/>
                  <a:pt x="3372421" y="4875213"/>
                </a:cubicBezTo>
                <a:close/>
                <a:moveTo>
                  <a:pt x="2562796" y="4874546"/>
                </a:moveTo>
                <a:cubicBezTo>
                  <a:pt x="2517267" y="4895786"/>
                  <a:pt x="2469356" y="4916170"/>
                  <a:pt x="2421826" y="4935506"/>
                </a:cubicBezTo>
                <a:cubicBezTo>
                  <a:pt x="2493931" y="4943126"/>
                  <a:pt x="2563082" y="4955984"/>
                  <a:pt x="2611850" y="4977511"/>
                </a:cubicBezTo>
                <a:cubicBezTo>
                  <a:pt x="2631281" y="4986084"/>
                  <a:pt x="2654522" y="4996847"/>
                  <a:pt x="2680430" y="5009134"/>
                </a:cubicBezTo>
                <a:cubicBezTo>
                  <a:pt x="2724435" y="4997704"/>
                  <a:pt x="2765488" y="4985798"/>
                  <a:pt x="2801493" y="4973225"/>
                </a:cubicBezTo>
                <a:cubicBezTo>
                  <a:pt x="2702242" y="4930077"/>
                  <a:pt x="2610421" y="4891977"/>
                  <a:pt x="2562796" y="4874546"/>
                </a:cubicBezTo>
                <a:close/>
                <a:moveTo>
                  <a:pt x="3171844" y="4868269"/>
                </a:moveTo>
                <a:lnTo>
                  <a:pt x="3171729" y="4868736"/>
                </a:lnTo>
                <a:lnTo>
                  <a:pt x="3172206" y="4868450"/>
                </a:lnTo>
                <a:close/>
                <a:moveTo>
                  <a:pt x="2462396" y="4857808"/>
                </a:moveTo>
                <a:lnTo>
                  <a:pt x="2462388" y="4857809"/>
                </a:lnTo>
                <a:lnTo>
                  <a:pt x="2391505" y="4862351"/>
                </a:lnTo>
                <a:lnTo>
                  <a:pt x="2351487" y="4867596"/>
                </a:lnTo>
                <a:lnTo>
                  <a:pt x="2314974" y="4874397"/>
                </a:lnTo>
                <a:lnTo>
                  <a:pt x="2307855" y="4875884"/>
                </a:lnTo>
                <a:lnTo>
                  <a:pt x="2293048" y="4879213"/>
                </a:lnTo>
                <a:cubicBezTo>
                  <a:pt x="2290953" y="4880070"/>
                  <a:pt x="2288667" y="4881118"/>
                  <a:pt x="2286381" y="4882261"/>
                </a:cubicBezTo>
                <a:lnTo>
                  <a:pt x="2285619" y="4883213"/>
                </a:lnTo>
                <a:cubicBezTo>
                  <a:pt x="2283790" y="4885357"/>
                  <a:pt x="2281104" y="4886576"/>
                  <a:pt x="2278284" y="4886547"/>
                </a:cubicBezTo>
                <a:lnTo>
                  <a:pt x="2278380" y="4886071"/>
                </a:lnTo>
                <a:cubicBezTo>
                  <a:pt x="2258234" y="4898301"/>
                  <a:pt x="2238775" y="4911627"/>
                  <a:pt x="2220087" y="4925981"/>
                </a:cubicBezTo>
                <a:cubicBezTo>
                  <a:pt x="2267998" y="4926266"/>
                  <a:pt x="2324004" y="4927791"/>
                  <a:pt x="2380202" y="4932172"/>
                </a:cubicBezTo>
                <a:cubicBezTo>
                  <a:pt x="2432399" y="4911408"/>
                  <a:pt x="2485739" y="4889309"/>
                  <a:pt x="2536507" y="4866259"/>
                </a:cubicBezTo>
                <a:cubicBezTo>
                  <a:pt x="2514195" y="4860282"/>
                  <a:pt x="2488525" y="4857930"/>
                  <a:pt x="2462396" y="4857808"/>
                </a:cubicBezTo>
                <a:close/>
                <a:moveTo>
                  <a:pt x="956882" y="4856734"/>
                </a:moveTo>
                <a:lnTo>
                  <a:pt x="1024985" y="4856734"/>
                </a:lnTo>
                <a:cubicBezTo>
                  <a:pt x="1030948" y="4856705"/>
                  <a:pt x="1036463" y="4859867"/>
                  <a:pt x="1039463" y="4865021"/>
                </a:cubicBezTo>
                <a:lnTo>
                  <a:pt x="1074420" y="4924171"/>
                </a:lnTo>
                <a:cubicBezTo>
                  <a:pt x="1077382" y="4929334"/>
                  <a:pt x="1077382" y="4935677"/>
                  <a:pt x="1074420" y="4940840"/>
                </a:cubicBezTo>
                <a:lnTo>
                  <a:pt x="1023747" y="5028279"/>
                </a:lnTo>
                <a:cubicBezTo>
                  <a:pt x="1023709" y="5028346"/>
                  <a:pt x="1023671" y="5028412"/>
                  <a:pt x="1023633" y="5028489"/>
                </a:cubicBezTo>
                <a:cubicBezTo>
                  <a:pt x="1022471" y="5030365"/>
                  <a:pt x="1020013" y="5030956"/>
                  <a:pt x="1018127" y="5029803"/>
                </a:cubicBezTo>
                <a:cubicBezTo>
                  <a:pt x="1016136" y="5028641"/>
                  <a:pt x="1015451" y="5026088"/>
                  <a:pt x="1016603" y="5024088"/>
                </a:cubicBezTo>
                <a:lnTo>
                  <a:pt x="1067181" y="4936649"/>
                </a:lnTo>
                <a:cubicBezTo>
                  <a:pt x="1068705" y="4934096"/>
                  <a:pt x="1068705" y="4930915"/>
                  <a:pt x="1067181" y="4928362"/>
                </a:cubicBezTo>
                <a:lnTo>
                  <a:pt x="1033177" y="4869307"/>
                </a:lnTo>
                <a:cubicBezTo>
                  <a:pt x="1031653" y="4866707"/>
                  <a:pt x="1028862" y="4865106"/>
                  <a:pt x="1025843" y="4865116"/>
                </a:cubicBezTo>
                <a:lnTo>
                  <a:pt x="957739" y="4865116"/>
                </a:lnTo>
                <a:cubicBezTo>
                  <a:pt x="954748" y="4865106"/>
                  <a:pt x="951976" y="4866707"/>
                  <a:pt x="950500" y="4869307"/>
                </a:cubicBezTo>
                <a:lnTo>
                  <a:pt x="933831" y="4899310"/>
                </a:lnTo>
                <a:cubicBezTo>
                  <a:pt x="935841" y="4901492"/>
                  <a:pt x="936955" y="4904359"/>
                  <a:pt x="936955" y="4907331"/>
                </a:cubicBezTo>
                <a:cubicBezTo>
                  <a:pt x="936946" y="4913855"/>
                  <a:pt x="931650" y="4919132"/>
                  <a:pt x="925125" y="4919123"/>
                </a:cubicBezTo>
                <a:cubicBezTo>
                  <a:pt x="921863" y="4919118"/>
                  <a:pt x="918913" y="4917791"/>
                  <a:pt x="916779" y="4915651"/>
                </a:cubicBezTo>
                <a:cubicBezTo>
                  <a:pt x="914645" y="4913510"/>
                  <a:pt x="913328" y="4910555"/>
                  <a:pt x="913333" y="4907293"/>
                </a:cubicBezTo>
                <a:cubicBezTo>
                  <a:pt x="913338" y="4904030"/>
                  <a:pt x="914664" y="4901080"/>
                  <a:pt x="916805" y="4898946"/>
                </a:cubicBezTo>
                <a:cubicBezTo>
                  <a:pt x="918946" y="4896813"/>
                  <a:pt x="921901" y="4895496"/>
                  <a:pt x="925163" y="4895501"/>
                </a:cubicBezTo>
                <a:lnTo>
                  <a:pt x="925544" y="4895501"/>
                </a:lnTo>
                <a:lnTo>
                  <a:pt x="942403" y="4865116"/>
                </a:lnTo>
                <a:cubicBezTo>
                  <a:pt x="945366" y="4859915"/>
                  <a:pt x="950900" y="4856705"/>
                  <a:pt x="956882" y="4856734"/>
                </a:cubicBezTo>
                <a:close/>
                <a:moveTo>
                  <a:pt x="3311271" y="4840828"/>
                </a:moveTo>
                <a:cubicBezTo>
                  <a:pt x="3308537" y="4873079"/>
                  <a:pt x="3308118" y="4905483"/>
                  <a:pt x="3310033" y="4937792"/>
                </a:cubicBezTo>
                <a:cubicBezTo>
                  <a:pt x="3320415" y="4943602"/>
                  <a:pt x="3329940" y="4949794"/>
                  <a:pt x="3339465" y="4956270"/>
                </a:cubicBezTo>
                <a:cubicBezTo>
                  <a:pt x="3343179" y="4927886"/>
                  <a:pt x="3347942" y="4896453"/>
                  <a:pt x="3354038" y="4865021"/>
                </a:cubicBezTo>
                <a:cubicBezTo>
                  <a:pt x="3340198" y="4857525"/>
                  <a:pt x="3325939" y="4849467"/>
                  <a:pt x="3311271" y="4840828"/>
                </a:cubicBezTo>
                <a:close/>
                <a:moveTo>
                  <a:pt x="541972" y="4810728"/>
                </a:moveTo>
                <a:cubicBezTo>
                  <a:pt x="551707" y="4810728"/>
                  <a:pt x="559594" y="4818614"/>
                  <a:pt x="559594" y="4828349"/>
                </a:cubicBezTo>
                <a:cubicBezTo>
                  <a:pt x="559594" y="4838084"/>
                  <a:pt x="551707" y="4845970"/>
                  <a:pt x="541972" y="4845970"/>
                </a:cubicBezTo>
                <a:cubicBezTo>
                  <a:pt x="532238" y="4845970"/>
                  <a:pt x="524351" y="4838084"/>
                  <a:pt x="524351" y="4828349"/>
                </a:cubicBezTo>
                <a:cubicBezTo>
                  <a:pt x="524351" y="4818614"/>
                  <a:pt x="532238" y="4810728"/>
                  <a:pt x="541972" y="4810728"/>
                </a:cubicBezTo>
                <a:close/>
                <a:moveTo>
                  <a:pt x="2697765" y="4803108"/>
                </a:moveTo>
                <a:cubicBezTo>
                  <a:pt x="2661875" y="4824968"/>
                  <a:pt x="2624909" y="4844999"/>
                  <a:pt x="2586990" y="4863116"/>
                </a:cubicBezTo>
                <a:cubicBezTo>
                  <a:pt x="2641758" y="4884071"/>
                  <a:pt x="2732722" y="4922075"/>
                  <a:pt x="2827972" y="4963700"/>
                </a:cubicBezTo>
                <a:cubicBezTo>
                  <a:pt x="2876264" y="4945126"/>
                  <a:pt x="2912364" y="4925504"/>
                  <a:pt x="2931414" y="4904454"/>
                </a:cubicBezTo>
                <a:cubicBezTo>
                  <a:pt x="2846546" y="4866450"/>
                  <a:pt x="2763488" y="4829588"/>
                  <a:pt x="2698051" y="4803108"/>
                </a:cubicBezTo>
                <a:close/>
                <a:moveTo>
                  <a:pt x="1122426" y="4795964"/>
                </a:moveTo>
                <a:lnTo>
                  <a:pt x="1157287" y="4795964"/>
                </a:lnTo>
                <a:cubicBezTo>
                  <a:pt x="1162002" y="4795945"/>
                  <a:pt x="1166365" y="4798460"/>
                  <a:pt x="1168717" y="4802536"/>
                </a:cubicBezTo>
                <a:lnTo>
                  <a:pt x="1186148" y="4832826"/>
                </a:lnTo>
                <a:cubicBezTo>
                  <a:pt x="1188434" y="4836912"/>
                  <a:pt x="1188434" y="4841884"/>
                  <a:pt x="1186148" y="4845970"/>
                </a:cubicBezTo>
                <a:lnTo>
                  <a:pt x="1168717" y="4876069"/>
                </a:lnTo>
                <a:cubicBezTo>
                  <a:pt x="1166365" y="4880146"/>
                  <a:pt x="1162002" y="4882660"/>
                  <a:pt x="1157287" y="4882641"/>
                </a:cubicBezTo>
                <a:lnTo>
                  <a:pt x="1122426" y="4882641"/>
                </a:lnTo>
                <a:cubicBezTo>
                  <a:pt x="1117739" y="4882660"/>
                  <a:pt x="1113406" y="4880146"/>
                  <a:pt x="1111091" y="4876069"/>
                </a:cubicBezTo>
                <a:lnTo>
                  <a:pt x="1093660" y="4845875"/>
                </a:lnTo>
                <a:cubicBezTo>
                  <a:pt x="1091269" y="4841817"/>
                  <a:pt x="1091269" y="4836788"/>
                  <a:pt x="1093660" y="4832730"/>
                </a:cubicBezTo>
                <a:lnTo>
                  <a:pt x="1111091" y="4802536"/>
                </a:lnTo>
                <a:cubicBezTo>
                  <a:pt x="1113406" y="4798460"/>
                  <a:pt x="1117739" y="4795945"/>
                  <a:pt x="1122426" y="4795964"/>
                </a:cubicBezTo>
                <a:close/>
                <a:moveTo>
                  <a:pt x="2985040" y="4795298"/>
                </a:moveTo>
                <a:cubicBezTo>
                  <a:pt x="2981096" y="4830112"/>
                  <a:pt x="2972371" y="4864211"/>
                  <a:pt x="2959131" y="4896644"/>
                </a:cubicBezTo>
                <a:lnTo>
                  <a:pt x="2988849" y="4909979"/>
                </a:lnTo>
                <a:cubicBezTo>
                  <a:pt x="3038570" y="4932363"/>
                  <a:pt x="3087243" y="4954175"/>
                  <a:pt x="3132201" y="4973987"/>
                </a:cubicBezTo>
                <a:lnTo>
                  <a:pt x="3132296" y="4973511"/>
                </a:lnTo>
                <a:cubicBezTo>
                  <a:pt x="3145507" y="4945688"/>
                  <a:pt x="3156766" y="4916980"/>
                  <a:pt x="3166015" y="4887595"/>
                </a:cubicBezTo>
                <a:cubicBezTo>
                  <a:pt x="3108865" y="4859306"/>
                  <a:pt x="3042190" y="4825873"/>
                  <a:pt x="2985040" y="4795298"/>
                </a:cubicBezTo>
                <a:close/>
                <a:moveTo>
                  <a:pt x="3213068" y="4782058"/>
                </a:moveTo>
                <a:cubicBezTo>
                  <a:pt x="3206686" y="4813014"/>
                  <a:pt x="3199161" y="4845113"/>
                  <a:pt x="3189636" y="4877308"/>
                </a:cubicBezTo>
                <a:cubicBezTo>
                  <a:pt x="3221926" y="4893120"/>
                  <a:pt x="3250692" y="4907026"/>
                  <a:pt x="3271933" y="4917313"/>
                </a:cubicBezTo>
                <a:lnTo>
                  <a:pt x="3290524" y="4926608"/>
                </a:lnTo>
                <a:lnTo>
                  <a:pt x="3290506" y="4927124"/>
                </a:lnTo>
                <a:lnTo>
                  <a:pt x="3290983" y="4926838"/>
                </a:lnTo>
                <a:lnTo>
                  <a:pt x="3290524" y="4926608"/>
                </a:lnTo>
                <a:lnTo>
                  <a:pt x="3293840" y="4830731"/>
                </a:lnTo>
                <a:cubicBezTo>
                  <a:pt x="3267265" y="4815205"/>
                  <a:pt x="3240119" y="4798822"/>
                  <a:pt x="3213068" y="4782058"/>
                </a:cubicBezTo>
                <a:close/>
                <a:moveTo>
                  <a:pt x="1107090" y="4771771"/>
                </a:moveTo>
                <a:cubicBezTo>
                  <a:pt x="1103156" y="4771866"/>
                  <a:pt x="1099546" y="4773990"/>
                  <a:pt x="1097565" y="4777390"/>
                </a:cubicBezTo>
                <a:lnTo>
                  <a:pt x="1065085" y="4833588"/>
                </a:lnTo>
                <a:cubicBezTo>
                  <a:pt x="1063075" y="4837065"/>
                  <a:pt x="1063075" y="4841351"/>
                  <a:pt x="1065085" y="4844827"/>
                </a:cubicBezTo>
                <a:lnTo>
                  <a:pt x="1097565" y="4900930"/>
                </a:lnTo>
                <a:cubicBezTo>
                  <a:pt x="1099517" y="4904359"/>
                  <a:pt x="1103147" y="4906492"/>
                  <a:pt x="1107090" y="4906549"/>
                </a:cubicBezTo>
                <a:lnTo>
                  <a:pt x="1172146" y="4906549"/>
                </a:lnTo>
                <a:cubicBezTo>
                  <a:pt x="1176089" y="4906492"/>
                  <a:pt x="1179718" y="4904359"/>
                  <a:pt x="1181671" y="4900930"/>
                </a:cubicBezTo>
                <a:lnTo>
                  <a:pt x="1214056" y="4844827"/>
                </a:lnTo>
                <a:cubicBezTo>
                  <a:pt x="1216008" y="4841313"/>
                  <a:pt x="1215932" y="4837036"/>
                  <a:pt x="1213865" y="4833588"/>
                </a:cubicBezTo>
                <a:lnTo>
                  <a:pt x="1181480" y="4777390"/>
                </a:lnTo>
                <a:cubicBezTo>
                  <a:pt x="1179499" y="4773990"/>
                  <a:pt x="1175889" y="4771866"/>
                  <a:pt x="1171955" y="4771771"/>
                </a:cubicBezTo>
                <a:close/>
                <a:moveTo>
                  <a:pt x="2352484" y="4769962"/>
                </a:moveTo>
                <a:cubicBezTo>
                  <a:pt x="2335815" y="4772628"/>
                  <a:pt x="2320004" y="4775486"/>
                  <a:pt x="2305526" y="4778248"/>
                </a:cubicBezTo>
                <a:cubicBezTo>
                  <a:pt x="2303145" y="4782153"/>
                  <a:pt x="2300764" y="4785963"/>
                  <a:pt x="2298287" y="4789773"/>
                </a:cubicBezTo>
                <a:lnTo>
                  <a:pt x="2298097" y="4789773"/>
                </a:lnTo>
                <a:cubicBezTo>
                  <a:pt x="2261368" y="4845180"/>
                  <a:pt x="2212590" y="4891586"/>
                  <a:pt x="2155412" y="4925504"/>
                </a:cubicBezTo>
                <a:lnTo>
                  <a:pt x="2188464" y="4925504"/>
                </a:lnTo>
                <a:cubicBezTo>
                  <a:pt x="2215772" y="4903845"/>
                  <a:pt x="2244585" y="4884147"/>
                  <a:pt x="2274665" y="4866545"/>
                </a:cubicBezTo>
                <a:cubicBezTo>
                  <a:pt x="2296382" y="4840732"/>
                  <a:pt x="2323909" y="4806728"/>
                  <a:pt x="2352484" y="4769962"/>
                </a:cubicBezTo>
                <a:close/>
                <a:moveTo>
                  <a:pt x="1107090" y="4763674"/>
                </a:moveTo>
                <a:lnTo>
                  <a:pt x="1171955" y="4763674"/>
                </a:lnTo>
                <a:cubicBezTo>
                  <a:pt x="1178889" y="4763541"/>
                  <a:pt x="1185347" y="4767189"/>
                  <a:pt x="1188814" y="4773199"/>
                </a:cubicBezTo>
                <a:lnTo>
                  <a:pt x="1221295" y="4829397"/>
                </a:lnTo>
                <a:cubicBezTo>
                  <a:pt x="1224552" y="4835331"/>
                  <a:pt x="1224552" y="4842513"/>
                  <a:pt x="1221295" y="4848447"/>
                </a:cubicBezTo>
                <a:lnTo>
                  <a:pt x="1188814" y="4904644"/>
                </a:lnTo>
                <a:cubicBezTo>
                  <a:pt x="1185271" y="4910579"/>
                  <a:pt x="1178861" y="4914198"/>
                  <a:pt x="1171955" y="4914169"/>
                </a:cubicBezTo>
                <a:lnTo>
                  <a:pt x="1107090" y="4914169"/>
                </a:lnTo>
                <a:cubicBezTo>
                  <a:pt x="1100156" y="4914198"/>
                  <a:pt x="1093717" y="4910579"/>
                  <a:pt x="1090135" y="4904644"/>
                </a:cubicBezTo>
                <a:lnTo>
                  <a:pt x="1057750" y="4848447"/>
                </a:lnTo>
                <a:cubicBezTo>
                  <a:pt x="1054350" y="4842551"/>
                  <a:pt x="1054350" y="4835293"/>
                  <a:pt x="1057750" y="4829397"/>
                </a:cubicBezTo>
                <a:lnTo>
                  <a:pt x="1090135" y="4773199"/>
                </a:lnTo>
                <a:cubicBezTo>
                  <a:pt x="1093707" y="4767246"/>
                  <a:pt x="1100156" y="4763627"/>
                  <a:pt x="1107090" y="4763674"/>
                </a:cubicBezTo>
                <a:close/>
                <a:moveTo>
                  <a:pt x="541877" y="4760722"/>
                </a:moveTo>
                <a:cubicBezTo>
                  <a:pt x="579253" y="4759322"/>
                  <a:pt x="610685" y="4788478"/>
                  <a:pt x="612095" y="4825854"/>
                </a:cubicBezTo>
                <a:cubicBezTo>
                  <a:pt x="613495" y="4863230"/>
                  <a:pt x="584329" y="4894672"/>
                  <a:pt x="546953" y="4896073"/>
                </a:cubicBezTo>
                <a:lnTo>
                  <a:pt x="541972" y="4896073"/>
                </a:lnTo>
                <a:cubicBezTo>
                  <a:pt x="513940" y="4896037"/>
                  <a:pt x="489894" y="4878985"/>
                  <a:pt x="479599" y="4854693"/>
                </a:cubicBezTo>
                <a:cubicBezTo>
                  <a:pt x="476167" y="4846595"/>
                  <a:pt x="474263" y="4837694"/>
                  <a:pt x="474249" y="4828350"/>
                </a:cubicBezTo>
                <a:cubicBezTo>
                  <a:pt x="475163" y="4820463"/>
                  <a:pt x="482298" y="4814805"/>
                  <a:pt x="490184" y="4815719"/>
                </a:cubicBezTo>
                <a:cubicBezTo>
                  <a:pt x="496823" y="4816482"/>
                  <a:pt x="502053" y="4821720"/>
                  <a:pt x="502824" y="4828350"/>
                </a:cubicBezTo>
                <a:cubicBezTo>
                  <a:pt x="502824" y="4849914"/>
                  <a:pt x="520312" y="4867402"/>
                  <a:pt x="541877" y="4867402"/>
                </a:cubicBezTo>
                <a:cubicBezTo>
                  <a:pt x="563441" y="4867402"/>
                  <a:pt x="580929" y="4849914"/>
                  <a:pt x="580929" y="4828350"/>
                </a:cubicBezTo>
                <a:cubicBezTo>
                  <a:pt x="580929" y="4806785"/>
                  <a:pt x="563441" y="4789297"/>
                  <a:pt x="541877" y="4789297"/>
                </a:cubicBezTo>
                <a:cubicBezTo>
                  <a:pt x="533990" y="4789297"/>
                  <a:pt x="527589" y="4782896"/>
                  <a:pt x="527589" y="4775010"/>
                </a:cubicBezTo>
                <a:cubicBezTo>
                  <a:pt x="527589" y="4767123"/>
                  <a:pt x="533990" y="4760722"/>
                  <a:pt x="541877" y="4760722"/>
                </a:cubicBezTo>
                <a:close/>
                <a:moveTo>
                  <a:pt x="3401092" y="4760627"/>
                </a:moveTo>
                <a:cubicBezTo>
                  <a:pt x="3390719" y="4791793"/>
                  <a:pt x="3382413" y="4823616"/>
                  <a:pt x="3376231" y="4855877"/>
                </a:cubicBezTo>
                <a:cubicBezTo>
                  <a:pt x="3390614" y="4863783"/>
                  <a:pt x="3404711" y="4871212"/>
                  <a:pt x="3418236" y="4878070"/>
                </a:cubicBezTo>
                <a:cubicBezTo>
                  <a:pt x="3424523" y="4864830"/>
                  <a:pt x="3431095" y="4851305"/>
                  <a:pt x="3438144" y="4837970"/>
                </a:cubicBezTo>
                <a:lnTo>
                  <a:pt x="3437953" y="4837684"/>
                </a:lnTo>
                <a:cubicBezTo>
                  <a:pt x="3445507" y="4822701"/>
                  <a:pt x="3453222" y="4809081"/>
                  <a:pt x="3461099" y="4796822"/>
                </a:cubicBezTo>
                <a:cubicBezTo>
                  <a:pt x="3443287" y="4785868"/>
                  <a:pt x="3422999" y="4773486"/>
                  <a:pt x="3401092" y="4760627"/>
                </a:cubicBezTo>
                <a:close/>
                <a:moveTo>
                  <a:pt x="2456021" y="4758245"/>
                </a:moveTo>
                <a:cubicBezTo>
                  <a:pt x="2430113" y="4760246"/>
                  <a:pt x="2404205" y="4762532"/>
                  <a:pt x="2379249" y="4765961"/>
                </a:cubicBezTo>
                <a:cubicBezTo>
                  <a:pt x="2355913" y="4796251"/>
                  <a:pt x="2333053" y="4825016"/>
                  <a:pt x="2313241" y="4849304"/>
                </a:cubicBezTo>
                <a:cubicBezTo>
                  <a:pt x="2364705" y="4825435"/>
                  <a:pt x="2412749" y="4794812"/>
                  <a:pt x="2456116" y="4758245"/>
                </a:cubicBezTo>
                <a:close/>
                <a:moveTo>
                  <a:pt x="2485548" y="4756722"/>
                </a:moveTo>
                <a:cubicBezTo>
                  <a:pt x="2447753" y="4790974"/>
                  <a:pt x="2406215" y="4820844"/>
                  <a:pt x="2361723" y="4845780"/>
                </a:cubicBezTo>
                <a:cubicBezTo>
                  <a:pt x="2418873" y="4837303"/>
                  <a:pt x="2496312" y="4831303"/>
                  <a:pt x="2552223" y="4850353"/>
                </a:cubicBezTo>
                <a:lnTo>
                  <a:pt x="2561844" y="4854544"/>
                </a:lnTo>
                <a:cubicBezTo>
                  <a:pt x="2603182" y="4835208"/>
                  <a:pt x="2641949" y="4815301"/>
                  <a:pt x="2676144" y="4794917"/>
                </a:cubicBezTo>
                <a:cubicBezTo>
                  <a:pt x="2647854" y="4783772"/>
                  <a:pt x="2623661" y="4775105"/>
                  <a:pt x="2605373" y="4769771"/>
                </a:cubicBezTo>
                <a:cubicBezTo>
                  <a:pt x="2566282" y="4759579"/>
                  <a:pt x="2525916" y="4755179"/>
                  <a:pt x="2485548" y="4756722"/>
                </a:cubicBezTo>
                <a:close/>
                <a:moveTo>
                  <a:pt x="3328701" y="4719860"/>
                </a:moveTo>
                <a:cubicBezTo>
                  <a:pt x="3322701" y="4750530"/>
                  <a:pt x="3316891" y="4784820"/>
                  <a:pt x="3313176" y="4819968"/>
                </a:cubicBezTo>
                <a:lnTo>
                  <a:pt x="3313461" y="4820349"/>
                </a:lnTo>
                <a:cubicBezTo>
                  <a:pt x="3328768" y="4829178"/>
                  <a:pt x="3343589" y="4837713"/>
                  <a:pt x="3357943" y="4845971"/>
                </a:cubicBezTo>
                <a:cubicBezTo>
                  <a:pt x="3364430" y="4813652"/>
                  <a:pt x="3373155" y="4781829"/>
                  <a:pt x="3384042" y="4750721"/>
                </a:cubicBezTo>
                <a:cubicBezTo>
                  <a:pt x="3366135" y="4740338"/>
                  <a:pt x="3347751" y="4729956"/>
                  <a:pt x="3328701" y="4719860"/>
                </a:cubicBezTo>
                <a:close/>
                <a:moveTo>
                  <a:pt x="974692" y="4714716"/>
                </a:moveTo>
                <a:lnTo>
                  <a:pt x="1009554" y="4714716"/>
                </a:lnTo>
                <a:cubicBezTo>
                  <a:pt x="1014231" y="4714735"/>
                  <a:pt x="1018546" y="4717240"/>
                  <a:pt x="1020889" y="4721288"/>
                </a:cubicBezTo>
                <a:lnTo>
                  <a:pt x="1038319" y="4751483"/>
                </a:lnTo>
                <a:cubicBezTo>
                  <a:pt x="1040710" y="4755540"/>
                  <a:pt x="1040710" y="4760569"/>
                  <a:pt x="1038319" y="4764627"/>
                </a:cubicBezTo>
                <a:lnTo>
                  <a:pt x="1020889" y="4794821"/>
                </a:lnTo>
                <a:cubicBezTo>
                  <a:pt x="1018574" y="4798898"/>
                  <a:pt x="1014240" y="4801413"/>
                  <a:pt x="1009554" y="4801394"/>
                </a:cubicBezTo>
                <a:lnTo>
                  <a:pt x="974692" y="4801394"/>
                </a:lnTo>
                <a:cubicBezTo>
                  <a:pt x="969978" y="4801413"/>
                  <a:pt x="965615" y="4798898"/>
                  <a:pt x="963262" y="4794821"/>
                </a:cubicBezTo>
                <a:lnTo>
                  <a:pt x="945832" y="4764627"/>
                </a:lnTo>
                <a:cubicBezTo>
                  <a:pt x="943546" y="4760541"/>
                  <a:pt x="943546" y="4755569"/>
                  <a:pt x="945832" y="4751483"/>
                </a:cubicBezTo>
                <a:lnTo>
                  <a:pt x="963262" y="4721288"/>
                </a:lnTo>
                <a:cubicBezTo>
                  <a:pt x="965644" y="4717231"/>
                  <a:pt x="969987" y="4714735"/>
                  <a:pt x="974692" y="4714716"/>
                </a:cubicBezTo>
                <a:close/>
                <a:moveTo>
                  <a:pt x="2815780" y="4698905"/>
                </a:moveTo>
                <a:cubicBezTo>
                  <a:pt x="2797206" y="4730242"/>
                  <a:pt x="2762250" y="4761103"/>
                  <a:pt x="2717101" y="4791011"/>
                </a:cubicBezTo>
                <a:cubicBezTo>
                  <a:pt x="2781681" y="4817587"/>
                  <a:pt x="2861119" y="4852734"/>
                  <a:pt x="2941701" y="4888929"/>
                </a:cubicBezTo>
                <a:lnTo>
                  <a:pt x="2941891" y="4888453"/>
                </a:lnTo>
                <a:cubicBezTo>
                  <a:pt x="2952940" y="4865783"/>
                  <a:pt x="2961036" y="4829302"/>
                  <a:pt x="2967037" y="4785773"/>
                </a:cubicBezTo>
                <a:cubicBezTo>
                  <a:pt x="2933223" y="4767390"/>
                  <a:pt x="2903696" y="4750530"/>
                  <a:pt x="2883027" y="4737005"/>
                </a:cubicBezTo>
                <a:cubicBezTo>
                  <a:pt x="2861395" y="4722965"/>
                  <a:pt x="2838935" y="4710249"/>
                  <a:pt x="2815780" y="4698905"/>
                </a:cubicBezTo>
                <a:close/>
                <a:moveTo>
                  <a:pt x="959262" y="4692142"/>
                </a:moveTo>
                <a:cubicBezTo>
                  <a:pt x="955319" y="4692218"/>
                  <a:pt x="951709" y="4694352"/>
                  <a:pt x="949737" y="4697762"/>
                </a:cubicBezTo>
                <a:lnTo>
                  <a:pt x="917257" y="4753960"/>
                </a:lnTo>
                <a:cubicBezTo>
                  <a:pt x="915333" y="4757484"/>
                  <a:pt x="915447" y="4761770"/>
                  <a:pt x="917543" y="4765199"/>
                </a:cubicBezTo>
                <a:lnTo>
                  <a:pt x="949928" y="4821301"/>
                </a:lnTo>
                <a:cubicBezTo>
                  <a:pt x="951899" y="4824711"/>
                  <a:pt x="955509" y="4826845"/>
                  <a:pt x="959453" y="4826921"/>
                </a:cubicBezTo>
                <a:lnTo>
                  <a:pt x="1024127" y="4826921"/>
                </a:lnTo>
                <a:cubicBezTo>
                  <a:pt x="1028071" y="4826864"/>
                  <a:pt x="1031700" y="4824730"/>
                  <a:pt x="1033652" y="4821301"/>
                </a:cubicBezTo>
                <a:lnTo>
                  <a:pt x="1066037" y="4765199"/>
                </a:lnTo>
                <a:cubicBezTo>
                  <a:pt x="1068047" y="4761723"/>
                  <a:pt x="1068047" y="4757436"/>
                  <a:pt x="1066037" y="4753960"/>
                </a:cubicBezTo>
                <a:lnTo>
                  <a:pt x="1033652" y="4697762"/>
                </a:lnTo>
                <a:cubicBezTo>
                  <a:pt x="1031671" y="4694362"/>
                  <a:pt x="1028061" y="4692237"/>
                  <a:pt x="1024127" y="4692142"/>
                </a:cubicBezTo>
                <a:close/>
                <a:moveTo>
                  <a:pt x="3447954" y="4684998"/>
                </a:moveTo>
                <a:cubicBezTo>
                  <a:pt x="3437001" y="4691190"/>
                  <a:pt x="3422808" y="4706811"/>
                  <a:pt x="3407950" y="4743101"/>
                </a:cubicBezTo>
                <a:cubicBezTo>
                  <a:pt x="3431095" y="4756531"/>
                  <a:pt x="3452336" y="4769580"/>
                  <a:pt x="3471386" y="4781201"/>
                </a:cubicBezTo>
                <a:cubicBezTo>
                  <a:pt x="3483730" y="4761236"/>
                  <a:pt x="3499275" y="4743444"/>
                  <a:pt x="3517392" y="4728527"/>
                </a:cubicBezTo>
                <a:lnTo>
                  <a:pt x="3517201" y="4728242"/>
                </a:lnTo>
                <a:cubicBezTo>
                  <a:pt x="3510724" y="4724051"/>
                  <a:pt x="3504438" y="4719955"/>
                  <a:pt x="3498627" y="4716716"/>
                </a:cubicBezTo>
                <a:cubicBezTo>
                  <a:pt x="3496532" y="4715383"/>
                  <a:pt x="3475101" y="4702144"/>
                  <a:pt x="3447954" y="4684998"/>
                </a:cubicBezTo>
                <a:close/>
                <a:moveTo>
                  <a:pt x="959453" y="4684046"/>
                </a:moveTo>
                <a:lnTo>
                  <a:pt x="1024318" y="4684046"/>
                </a:lnTo>
                <a:cubicBezTo>
                  <a:pt x="1031252" y="4683913"/>
                  <a:pt x="1037710" y="4687561"/>
                  <a:pt x="1041177" y="4693571"/>
                </a:cubicBezTo>
                <a:lnTo>
                  <a:pt x="1073657" y="4750054"/>
                </a:lnTo>
                <a:cubicBezTo>
                  <a:pt x="1077086" y="4756112"/>
                  <a:pt x="1077086" y="4763523"/>
                  <a:pt x="1073657" y="4769580"/>
                </a:cubicBezTo>
                <a:lnTo>
                  <a:pt x="1041177" y="4825778"/>
                </a:lnTo>
                <a:cubicBezTo>
                  <a:pt x="1037634" y="4831712"/>
                  <a:pt x="1031223" y="4835332"/>
                  <a:pt x="1024318" y="4835303"/>
                </a:cubicBezTo>
                <a:lnTo>
                  <a:pt x="959453" y="4835303"/>
                </a:lnTo>
                <a:cubicBezTo>
                  <a:pt x="952433" y="4835294"/>
                  <a:pt x="945956" y="4831512"/>
                  <a:pt x="942498" y="4825397"/>
                </a:cubicBezTo>
                <a:lnTo>
                  <a:pt x="910018" y="4769199"/>
                </a:lnTo>
                <a:cubicBezTo>
                  <a:pt x="906589" y="4763142"/>
                  <a:pt x="906589" y="4755731"/>
                  <a:pt x="910018" y="4749673"/>
                </a:cubicBezTo>
                <a:lnTo>
                  <a:pt x="942498" y="4693571"/>
                </a:lnTo>
                <a:cubicBezTo>
                  <a:pt x="945984" y="4687532"/>
                  <a:pt x="952480" y="4683884"/>
                  <a:pt x="959453" y="4684046"/>
                </a:cubicBezTo>
                <a:close/>
                <a:moveTo>
                  <a:pt x="1236440" y="4679664"/>
                </a:moveTo>
                <a:cubicBezTo>
                  <a:pt x="1242965" y="4679664"/>
                  <a:pt x="1248251" y="4684950"/>
                  <a:pt x="1248251" y="4691475"/>
                </a:cubicBezTo>
                <a:cubicBezTo>
                  <a:pt x="1248251" y="4698000"/>
                  <a:pt x="1242965" y="4703286"/>
                  <a:pt x="1236440" y="4703286"/>
                </a:cubicBezTo>
                <a:cubicBezTo>
                  <a:pt x="1235649" y="4703382"/>
                  <a:pt x="1234849" y="4703382"/>
                  <a:pt x="1234059" y="4703286"/>
                </a:cubicBezTo>
                <a:lnTo>
                  <a:pt x="1208913" y="4746815"/>
                </a:lnTo>
                <a:cubicBezTo>
                  <a:pt x="1207494" y="4749425"/>
                  <a:pt x="1207494" y="4752587"/>
                  <a:pt x="1208913" y="4755197"/>
                </a:cubicBezTo>
                <a:lnTo>
                  <a:pt x="1243012" y="4814252"/>
                </a:lnTo>
                <a:cubicBezTo>
                  <a:pt x="1244527" y="4816805"/>
                  <a:pt x="1247279" y="4818358"/>
                  <a:pt x="1250251" y="4818348"/>
                </a:cubicBezTo>
                <a:lnTo>
                  <a:pt x="1318450" y="4818348"/>
                </a:lnTo>
                <a:cubicBezTo>
                  <a:pt x="1321422" y="4818358"/>
                  <a:pt x="1324175" y="4816805"/>
                  <a:pt x="1325689" y="4814252"/>
                </a:cubicBezTo>
                <a:lnTo>
                  <a:pt x="1345597" y="4777676"/>
                </a:lnTo>
                <a:cubicBezTo>
                  <a:pt x="1345606" y="4777657"/>
                  <a:pt x="1345625" y="4777629"/>
                  <a:pt x="1345635" y="4777610"/>
                </a:cubicBezTo>
                <a:cubicBezTo>
                  <a:pt x="1346749" y="4775638"/>
                  <a:pt x="1349245" y="4774943"/>
                  <a:pt x="1351216" y="4776057"/>
                </a:cubicBezTo>
                <a:cubicBezTo>
                  <a:pt x="1353074" y="4777133"/>
                  <a:pt x="1353778" y="4779467"/>
                  <a:pt x="1352836" y="4781391"/>
                </a:cubicBezTo>
                <a:lnTo>
                  <a:pt x="1332928" y="4817967"/>
                </a:lnTo>
                <a:cubicBezTo>
                  <a:pt x="1329947" y="4823168"/>
                  <a:pt x="1324442" y="4826387"/>
                  <a:pt x="1318450" y="4826444"/>
                </a:cubicBezTo>
                <a:lnTo>
                  <a:pt x="1250251" y="4826444"/>
                </a:lnTo>
                <a:cubicBezTo>
                  <a:pt x="1244308" y="4826416"/>
                  <a:pt x="1238821" y="4823225"/>
                  <a:pt x="1235869" y="4818062"/>
                </a:cubicBezTo>
                <a:lnTo>
                  <a:pt x="1201769" y="4759007"/>
                </a:lnTo>
                <a:cubicBezTo>
                  <a:pt x="1198731" y="4753864"/>
                  <a:pt x="1198731" y="4747482"/>
                  <a:pt x="1201769" y="4742338"/>
                </a:cubicBezTo>
                <a:lnTo>
                  <a:pt x="1227010" y="4698524"/>
                </a:lnTo>
                <a:cubicBezTo>
                  <a:pt x="1225496" y="4696485"/>
                  <a:pt x="1224667" y="4694018"/>
                  <a:pt x="1224629" y="4691475"/>
                </a:cubicBezTo>
                <a:cubicBezTo>
                  <a:pt x="1224677" y="4684969"/>
                  <a:pt x="1229934" y="4679711"/>
                  <a:pt x="1236440" y="4679664"/>
                </a:cubicBezTo>
                <a:close/>
                <a:moveTo>
                  <a:pt x="3232118" y="4673854"/>
                </a:moveTo>
                <a:lnTo>
                  <a:pt x="3231261" y="4678807"/>
                </a:lnTo>
                <a:cubicBezTo>
                  <a:pt x="3227070" y="4705286"/>
                  <a:pt x="3222402" y="4733100"/>
                  <a:pt x="3216783" y="4762436"/>
                </a:cubicBezTo>
                <a:cubicBezTo>
                  <a:pt x="3243262" y="4778724"/>
                  <a:pt x="3269647" y="4794726"/>
                  <a:pt x="3295650" y="4810061"/>
                </a:cubicBezTo>
                <a:cubicBezTo>
                  <a:pt x="3299650" y="4775200"/>
                  <a:pt x="3305365" y="4741482"/>
                  <a:pt x="3311842" y="4711383"/>
                </a:cubicBezTo>
                <a:cubicBezTo>
                  <a:pt x="3284886" y="4697381"/>
                  <a:pt x="3258121" y="4684522"/>
                  <a:pt x="3233261" y="4674235"/>
                </a:cubicBezTo>
                <a:close/>
                <a:moveTo>
                  <a:pt x="2429827" y="4666043"/>
                </a:moveTo>
                <a:cubicBezTo>
                  <a:pt x="2407253" y="4668044"/>
                  <a:pt x="2386393" y="4669663"/>
                  <a:pt x="2367343" y="4670806"/>
                </a:cubicBezTo>
                <a:lnTo>
                  <a:pt x="2367153" y="4670806"/>
                </a:lnTo>
                <a:cubicBezTo>
                  <a:pt x="2349722" y="4703096"/>
                  <a:pt x="2332386" y="4733004"/>
                  <a:pt x="2318861" y="4756150"/>
                </a:cubicBezTo>
                <a:cubicBezTo>
                  <a:pt x="2334673" y="4753197"/>
                  <a:pt x="2351722" y="4750435"/>
                  <a:pt x="2369439" y="4747863"/>
                </a:cubicBezTo>
                <a:cubicBezTo>
                  <a:pt x="2390203" y="4720717"/>
                  <a:pt x="2410777" y="4692713"/>
                  <a:pt x="2429827" y="4666043"/>
                </a:cubicBezTo>
                <a:close/>
                <a:moveTo>
                  <a:pt x="2556033" y="4653661"/>
                </a:moveTo>
                <a:lnTo>
                  <a:pt x="2551366" y="4654137"/>
                </a:lnTo>
                <a:cubicBezTo>
                  <a:pt x="2517838" y="4657661"/>
                  <a:pt x="2485167" y="4660995"/>
                  <a:pt x="2454497" y="4663853"/>
                </a:cubicBezTo>
                <a:cubicBezTo>
                  <a:pt x="2436399" y="4689951"/>
                  <a:pt x="2416302" y="4717479"/>
                  <a:pt x="2396014" y="4744339"/>
                </a:cubicBezTo>
                <a:cubicBezTo>
                  <a:pt x="2422969" y="4741100"/>
                  <a:pt x="2451163" y="4738719"/>
                  <a:pt x="2478976" y="4737957"/>
                </a:cubicBezTo>
                <a:cubicBezTo>
                  <a:pt x="2507104" y="4712192"/>
                  <a:pt x="2532897" y="4683989"/>
                  <a:pt x="2556033" y="4653661"/>
                </a:cubicBezTo>
                <a:close/>
                <a:moveTo>
                  <a:pt x="2618232" y="4647565"/>
                </a:moveTo>
                <a:cubicBezTo>
                  <a:pt x="2609659" y="4648136"/>
                  <a:pt x="2596896" y="4649470"/>
                  <a:pt x="2581560" y="4650994"/>
                </a:cubicBezTo>
                <a:cubicBezTo>
                  <a:pt x="2559338" y="4682055"/>
                  <a:pt x="2534383" y="4711068"/>
                  <a:pt x="2506980" y="4737672"/>
                </a:cubicBezTo>
                <a:cubicBezTo>
                  <a:pt x="2542117" y="4737509"/>
                  <a:pt x="2577122" y="4741996"/>
                  <a:pt x="2611088" y="4751007"/>
                </a:cubicBezTo>
                <a:cubicBezTo>
                  <a:pt x="2632519" y="4757293"/>
                  <a:pt x="2662047" y="4768152"/>
                  <a:pt x="2696813" y="4782058"/>
                </a:cubicBezTo>
                <a:cubicBezTo>
                  <a:pt x="2743866" y="4752054"/>
                  <a:pt x="2780347" y="4721194"/>
                  <a:pt x="2799207" y="4690332"/>
                </a:cubicBezTo>
                <a:cubicBezTo>
                  <a:pt x="2725959" y="4657090"/>
                  <a:pt x="2658618" y="4644422"/>
                  <a:pt x="2618232" y="4647565"/>
                </a:cubicBezTo>
                <a:close/>
                <a:moveTo>
                  <a:pt x="3000375" y="4643565"/>
                </a:moveTo>
                <a:cubicBezTo>
                  <a:pt x="2997232" y="4690142"/>
                  <a:pt x="2993517" y="4734814"/>
                  <a:pt x="2988373" y="4774533"/>
                </a:cubicBezTo>
                <a:cubicBezTo>
                  <a:pt x="3016996" y="4789868"/>
                  <a:pt x="3048286" y="4806204"/>
                  <a:pt x="3079754" y="4822277"/>
                </a:cubicBezTo>
                <a:lnTo>
                  <a:pt x="3171844" y="4868269"/>
                </a:lnTo>
                <a:lnTo>
                  <a:pt x="3195828" y="4771009"/>
                </a:lnTo>
                <a:cubicBezTo>
                  <a:pt x="3126867" y="4727956"/>
                  <a:pt x="3058858" y="4683188"/>
                  <a:pt x="3000375" y="4643565"/>
                </a:cubicBezTo>
                <a:close/>
                <a:moveTo>
                  <a:pt x="1122426" y="4625848"/>
                </a:moveTo>
                <a:lnTo>
                  <a:pt x="1157287" y="4625848"/>
                </a:lnTo>
                <a:cubicBezTo>
                  <a:pt x="1162002" y="4625829"/>
                  <a:pt x="1166365" y="4628343"/>
                  <a:pt x="1168717" y="4632420"/>
                </a:cubicBezTo>
                <a:lnTo>
                  <a:pt x="1186148" y="4662614"/>
                </a:lnTo>
                <a:cubicBezTo>
                  <a:pt x="1188434" y="4666701"/>
                  <a:pt x="1188434" y="4671672"/>
                  <a:pt x="1186148" y="4675759"/>
                </a:cubicBezTo>
                <a:lnTo>
                  <a:pt x="1168717" y="4705953"/>
                </a:lnTo>
                <a:cubicBezTo>
                  <a:pt x="1166336" y="4710001"/>
                  <a:pt x="1161993" y="4712506"/>
                  <a:pt x="1157287" y="4712525"/>
                </a:cubicBezTo>
                <a:lnTo>
                  <a:pt x="1122426" y="4712525"/>
                </a:lnTo>
                <a:cubicBezTo>
                  <a:pt x="1117749" y="4712506"/>
                  <a:pt x="1113434" y="4710001"/>
                  <a:pt x="1111091" y="4705953"/>
                </a:cubicBezTo>
                <a:lnTo>
                  <a:pt x="1093660" y="4675759"/>
                </a:lnTo>
                <a:cubicBezTo>
                  <a:pt x="1091269" y="4671701"/>
                  <a:pt x="1091269" y="4666672"/>
                  <a:pt x="1093660" y="4662614"/>
                </a:cubicBezTo>
                <a:lnTo>
                  <a:pt x="1111091" y="4632420"/>
                </a:lnTo>
                <a:cubicBezTo>
                  <a:pt x="1113406" y="4628343"/>
                  <a:pt x="1117739" y="4625829"/>
                  <a:pt x="1122426" y="4625848"/>
                </a:cubicBezTo>
                <a:close/>
                <a:moveTo>
                  <a:pt x="3355181" y="4624419"/>
                </a:moveTo>
                <a:cubicBezTo>
                  <a:pt x="3346256" y="4649499"/>
                  <a:pt x="3339008" y="4675149"/>
                  <a:pt x="3333464" y="4701191"/>
                </a:cubicBezTo>
                <a:cubicBezTo>
                  <a:pt x="3353562" y="4711669"/>
                  <a:pt x="3372612" y="4722622"/>
                  <a:pt x="3391662" y="4733481"/>
                </a:cubicBezTo>
                <a:cubicBezTo>
                  <a:pt x="3399939" y="4710859"/>
                  <a:pt x="3413379" y="4690475"/>
                  <a:pt x="3430905" y="4673949"/>
                </a:cubicBezTo>
                <a:cubicBezTo>
                  <a:pt x="3404901" y="4657376"/>
                  <a:pt x="3376517" y="4638993"/>
                  <a:pt x="3355467" y="4624705"/>
                </a:cubicBezTo>
                <a:close/>
                <a:moveTo>
                  <a:pt x="1106137" y="4602226"/>
                </a:moveTo>
                <a:cubicBezTo>
                  <a:pt x="1102194" y="4602284"/>
                  <a:pt x="1098565" y="4604417"/>
                  <a:pt x="1096612" y="4607846"/>
                </a:cubicBezTo>
                <a:lnTo>
                  <a:pt x="1063656" y="4664138"/>
                </a:lnTo>
                <a:cubicBezTo>
                  <a:pt x="1061846" y="4667787"/>
                  <a:pt x="1062065" y="4672121"/>
                  <a:pt x="1064228" y="4675569"/>
                </a:cubicBezTo>
                <a:lnTo>
                  <a:pt x="1096612" y="4731671"/>
                </a:lnTo>
                <a:cubicBezTo>
                  <a:pt x="1098565" y="4735100"/>
                  <a:pt x="1102194" y="4737233"/>
                  <a:pt x="1106137" y="4737291"/>
                </a:cubicBezTo>
                <a:lnTo>
                  <a:pt x="1170908" y="4737291"/>
                </a:lnTo>
                <a:cubicBezTo>
                  <a:pt x="1174851" y="4737233"/>
                  <a:pt x="1178480" y="4735100"/>
                  <a:pt x="1180433" y="4731671"/>
                </a:cubicBezTo>
                <a:lnTo>
                  <a:pt x="1213008" y="4675283"/>
                </a:lnTo>
                <a:cubicBezTo>
                  <a:pt x="1215018" y="4671768"/>
                  <a:pt x="1215018" y="4667463"/>
                  <a:pt x="1213008" y="4663948"/>
                </a:cubicBezTo>
                <a:lnTo>
                  <a:pt x="1180528" y="4607846"/>
                </a:lnTo>
                <a:cubicBezTo>
                  <a:pt x="1178575" y="4604417"/>
                  <a:pt x="1174946" y="4602284"/>
                  <a:pt x="1171003" y="4602226"/>
                </a:cubicBezTo>
                <a:close/>
                <a:moveTo>
                  <a:pt x="444722" y="4600797"/>
                </a:moveTo>
                <a:cubicBezTo>
                  <a:pt x="424205" y="4600845"/>
                  <a:pt x="407213" y="4616723"/>
                  <a:pt x="405765" y="4637182"/>
                </a:cubicBezTo>
                <a:cubicBezTo>
                  <a:pt x="403984" y="4658680"/>
                  <a:pt x="419957" y="4677549"/>
                  <a:pt x="441455" y="4679330"/>
                </a:cubicBezTo>
                <a:cubicBezTo>
                  <a:pt x="462953" y="4681112"/>
                  <a:pt x="481822" y="4665138"/>
                  <a:pt x="483603" y="4643640"/>
                </a:cubicBezTo>
                <a:cubicBezTo>
                  <a:pt x="483632" y="4643269"/>
                  <a:pt x="483660" y="4642888"/>
                  <a:pt x="483679" y="4642516"/>
                </a:cubicBezTo>
                <a:cubicBezTo>
                  <a:pt x="485203" y="4621057"/>
                  <a:pt x="469030" y="4602426"/>
                  <a:pt x="447570" y="4600902"/>
                </a:cubicBezTo>
                <a:cubicBezTo>
                  <a:pt x="447513" y="4600902"/>
                  <a:pt x="447446" y="4600892"/>
                  <a:pt x="447389" y="4600892"/>
                </a:cubicBezTo>
                <a:close/>
                <a:moveTo>
                  <a:pt x="1106137" y="4594797"/>
                </a:moveTo>
                <a:lnTo>
                  <a:pt x="1170717" y="4594797"/>
                </a:lnTo>
                <a:cubicBezTo>
                  <a:pt x="1177642" y="4594787"/>
                  <a:pt x="1184071" y="4598397"/>
                  <a:pt x="1187671" y="4604322"/>
                </a:cubicBezTo>
                <a:lnTo>
                  <a:pt x="1220057" y="4660520"/>
                </a:lnTo>
                <a:cubicBezTo>
                  <a:pt x="1223457" y="4666415"/>
                  <a:pt x="1223457" y="4673673"/>
                  <a:pt x="1220057" y="4679570"/>
                </a:cubicBezTo>
                <a:lnTo>
                  <a:pt x="1187671" y="4735767"/>
                </a:lnTo>
                <a:cubicBezTo>
                  <a:pt x="1184071" y="4741691"/>
                  <a:pt x="1177642" y="4745302"/>
                  <a:pt x="1170717" y="4745292"/>
                </a:cubicBezTo>
                <a:lnTo>
                  <a:pt x="1105852" y="4745292"/>
                </a:lnTo>
                <a:cubicBezTo>
                  <a:pt x="1098927" y="4745302"/>
                  <a:pt x="1092498" y="4741691"/>
                  <a:pt x="1088897" y="4735767"/>
                </a:cubicBezTo>
                <a:lnTo>
                  <a:pt x="1056512" y="4679570"/>
                </a:lnTo>
                <a:cubicBezTo>
                  <a:pt x="1053198" y="4673626"/>
                  <a:pt x="1053302" y="4666358"/>
                  <a:pt x="1056798" y="4660520"/>
                </a:cubicBezTo>
                <a:lnTo>
                  <a:pt x="1089183" y="4604322"/>
                </a:lnTo>
                <a:cubicBezTo>
                  <a:pt x="1092784" y="4598397"/>
                  <a:pt x="1099213" y="4594787"/>
                  <a:pt x="1106137" y="4594797"/>
                </a:cubicBezTo>
                <a:close/>
                <a:moveTo>
                  <a:pt x="795156" y="4588443"/>
                </a:moveTo>
                <a:cubicBezTo>
                  <a:pt x="801376" y="4586671"/>
                  <a:pt x="807853" y="4590290"/>
                  <a:pt x="809625" y="4596510"/>
                </a:cubicBezTo>
                <a:lnTo>
                  <a:pt x="877538" y="4596510"/>
                </a:lnTo>
                <a:cubicBezTo>
                  <a:pt x="883510" y="4596549"/>
                  <a:pt x="889016" y="4599730"/>
                  <a:pt x="892016" y="4604892"/>
                </a:cubicBezTo>
                <a:lnTo>
                  <a:pt x="926116" y="4663948"/>
                </a:lnTo>
                <a:cubicBezTo>
                  <a:pt x="929040" y="4669129"/>
                  <a:pt x="929011" y="4675472"/>
                  <a:pt x="926020" y="4680616"/>
                </a:cubicBezTo>
                <a:lnTo>
                  <a:pt x="891921" y="4739671"/>
                </a:lnTo>
                <a:cubicBezTo>
                  <a:pt x="888911" y="4744805"/>
                  <a:pt x="883396" y="4747967"/>
                  <a:pt x="877443" y="4747958"/>
                </a:cubicBezTo>
                <a:lnTo>
                  <a:pt x="848868" y="4747958"/>
                </a:lnTo>
                <a:cubicBezTo>
                  <a:pt x="848325" y="4751263"/>
                  <a:pt x="846410" y="4754177"/>
                  <a:pt x="843591" y="4755987"/>
                </a:cubicBezTo>
                <a:cubicBezTo>
                  <a:pt x="838095" y="4759511"/>
                  <a:pt x="830789" y="4757921"/>
                  <a:pt x="827275" y="4752425"/>
                </a:cubicBezTo>
                <a:cubicBezTo>
                  <a:pt x="823750" y="4746939"/>
                  <a:pt x="825341" y="4739633"/>
                  <a:pt x="830837" y="4736109"/>
                </a:cubicBezTo>
                <a:cubicBezTo>
                  <a:pt x="836324" y="4732585"/>
                  <a:pt x="843629" y="4734185"/>
                  <a:pt x="847153" y="4739671"/>
                </a:cubicBezTo>
                <a:lnTo>
                  <a:pt x="877538" y="4739671"/>
                </a:lnTo>
                <a:cubicBezTo>
                  <a:pt x="880520" y="4739642"/>
                  <a:pt x="883272" y="4738052"/>
                  <a:pt x="884777" y="4735480"/>
                </a:cubicBezTo>
                <a:lnTo>
                  <a:pt x="918877" y="4676425"/>
                </a:lnTo>
                <a:cubicBezTo>
                  <a:pt x="920391" y="4673834"/>
                  <a:pt x="920391" y="4670634"/>
                  <a:pt x="918877" y="4668043"/>
                </a:cubicBezTo>
                <a:lnTo>
                  <a:pt x="884777" y="4608988"/>
                </a:lnTo>
                <a:cubicBezTo>
                  <a:pt x="883263" y="4606435"/>
                  <a:pt x="880510" y="4604883"/>
                  <a:pt x="877538" y="4604892"/>
                </a:cubicBezTo>
                <a:lnTo>
                  <a:pt x="808863" y="4604892"/>
                </a:lnTo>
                <a:cubicBezTo>
                  <a:pt x="807396" y="4607864"/>
                  <a:pt x="804739" y="4610074"/>
                  <a:pt x="801557" y="4610979"/>
                </a:cubicBezTo>
                <a:cubicBezTo>
                  <a:pt x="795328" y="4612751"/>
                  <a:pt x="788851" y="4609140"/>
                  <a:pt x="787089" y="4602911"/>
                </a:cubicBezTo>
                <a:cubicBezTo>
                  <a:pt x="785317" y="4596691"/>
                  <a:pt x="788927" y="4590205"/>
                  <a:pt x="795156" y="4588443"/>
                </a:cubicBezTo>
                <a:close/>
                <a:moveTo>
                  <a:pt x="444722" y="4574308"/>
                </a:moveTo>
                <a:cubicBezTo>
                  <a:pt x="481527" y="4575594"/>
                  <a:pt x="510311" y="4606474"/>
                  <a:pt x="509025" y="4643269"/>
                </a:cubicBezTo>
                <a:cubicBezTo>
                  <a:pt x="507797" y="4678264"/>
                  <a:pt x="479717" y="4706343"/>
                  <a:pt x="444722" y="4707572"/>
                </a:cubicBezTo>
                <a:lnTo>
                  <a:pt x="440055" y="4707572"/>
                </a:lnTo>
                <a:cubicBezTo>
                  <a:pt x="403250" y="4706286"/>
                  <a:pt x="374466" y="4675406"/>
                  <a:pt x="375752" y="4638602"/>
                </a:cubicBezTo>
                <a:cubicBezTo>
                  <a:pt x="377047" y="4601807"/>
                  <a:pt x="407918" y="4573013"/>
                  <a:pt x="444722" y="4574308"/>
                </a:cubicBezTo>
                <a:close/>
                <a:moveTo>
                  <a:pt x="1483328" y="4573841"/>
                </a:moveTo>
                <a:lnTo>
                  <a:pt x="1490091" y="4621466"/>
                </a:lnTo>
                <a:cubicBezTo>
                  <a:pt x="1481118" y="4622533"/>
                  <a:pt x="1472079" y="4622971"/>
                  <a:pt x="1463040" y="4622799"/>
                </a:cubicBezTo>
                <a:lnTo>
                  <a:pt x="1457039" y="4622799"/>
                </a:lnTo>
                <a:lnTo>
                  <a:pt x="1458468" y="4575174"/>
                </a:lnTo>
                <a:cubicBezTo>
                  <a:pt x="1466774" y="4575441"/>
                  <a:pt x="1475098" y="4575003"/>
                  <a:pt x="1483328" y="4573841"/>
                </a:cubicBezTo>
                <a:close/>
                <a:moveTo>
                  <a:pt x="1422748" y="4568698"/>
                </a:moveTo>
                <a:cubicBezTo>
                  <a:pt x="1430730" y="4571012"/>
                  <a:pt x="1438884" y="4572670"/>
                  <a:pt x="1447132" y="4573650"/>
                </a:cubicBezTo>
                <a:lnTo>
                  <a:pt x="1441798" y="4621371"/>
                </a:lnTo>
                <a:cubicBezTo>
                  <a:pt x="1430807" y="4620132"/>
                  <a:pt x="1419939" y="4617961"/>
                  <a:pt x="1409318" y="4614894"/>
                </a:cubicBezTo>
                <a:close/>
                <a:moveTo>
                  <a:pt x="1518380" y="4563936"/>
                </a:moveTo>
                <a:lnTo>
                  <a:pt x="1536763" y="4608322"/>
                </a:lnTo>
                <a:cubicBezTo>
                  <a:pt x="1526533" y="4612570"/>
                  <a:pt x="1515951" y="4615913"/>
                  <a:pt x="1505140" y="4618323"/>
                </a:cubicBezTo>
                <a:lnTo>
                  <a:pt x="1494567" y="4571460"/>
                </a:lnTo>
                <a:cubicBezTo>
                  <a:pt x="1502692" y="4569584"/>
                  <a:pt x="1510655" y="4567069"/>
                  <a:pt x="1518380" y="4563936"/>
                </a:cubicBezTo>
                <a:close/>
                <a:moveTo>
                  <a:pt x="1389602" y="4554029"/>
                </a:moveTo>
                <a:cubicBezTo>
                  <a:pt x="1396736" y="4558296"/>
                  <a:pt x="1404223" y="4561925"/>
                  <a:pt x="1411985" y="4564887"/>
                </a:cubicBezTo>
                <a:lnTo>
                  <a:pt x="1394840" y="4609846"/>
                </a:lnTo>
                <a:cubicBezTo>
                  <a:pt x="1384515" y="4605902"/>
                  <a:pt x="1374543" y="4601092"/>
                  <a:pt x="1365027" y="4595463"/>
                </a:cubicBezTo>
                <a:close/>
                <a:moveTo>
                  <a:pt x="2501169" y="4550791"/>
                </a:moveTo>
                <a:cubicBezTo>
                  <a:pt x="2472995" y="4555591"/>
                  <a:pt x="2445105" y="4561945"/>
                  <a:pt x="2417635" y="4569841"/>
                </a:cubicBezTo>
                <a:lnTo>
                  <a:pt x="2417445" y="4569746"/>
                </a:lnTo>
                <a:cubicBezTo>
                  <a:pt x="2406015" y="4595940"/>
                  <a:pt x="2392013" y="4623848"/>
                  <a:pt x="2377916" y="4650804"/>
                </a:cubicBezTo>
                <a:cubicBezTo>
                  <a:pt x="2398776" y="4649470"/>
                  <a:pt x="2421445" y="4647565"/>
                  <a:pt x="2444019" y="4645470"/>
                </a:cubicBezTo>
                <a:cubicBezTo>
                  <a:pt x="2465622" y="4615523"/>
                  <a:pt x="2484739" y="4583862"/>
                  <a:pt x="2501169" y="4550791"/>
                </a:cubicBezTo>
                <a:close/>
                <a:moveTo>
                  <a:pt x="969740" y="4547267"/>
                </a:moveTo>
                <a:lnTo>
                  <a:pt x="1004601" y="4547267"/>
                </a:lnTo>
                <a:cubicBezTo>
                  <a:pt x="1009307" y="4547286"/>
                  <a:pt x="1013650" y="4549791"/>
                  <a:pt x="1016031" y="4553839"/>
                </a:cubicBezTo>
                <a:lnTo>
                  <a:pt x="1033462" y="4584033"/>
                </a:lnTo>
                <a:cubicBezTo>
                  <a:pt x="1035748" y="4588120"/>
                  <a:pt x="1035748" y="4593091"/>
                  <a:pt x="1033462" y="4597178"/>
                </a:cubicBezTo>
                <a:lnTo>
                  <a:pt x="1016031" y="4627372"/>
                </a:lnTo>
                <a:cubicBezTo>
                  <a:pt x="1013679" y="4631449"/>
                  <a:pt x="1009316" y="4633963"/>
                  <a:pt x="1004601" y="4633944"/>
                </a:cubicBezTo>
                <a:lnTo>
                  <a:pt x="969740" y="4633944"/>
                </a:lnTo>
                <a:cubicBezTo>
                  <a:pt x="965053" y="4633963"/>
                  <a:pt x="960720" y="4631449"/>
                  <a:pt x="958405" y="4627372"/>
                </a:cubicBezTo>
                <a:lnTo>
                  <a:pt x="940974" y="4597178"/>
                </a:lnTo>
                <a:cubicBezTo>
                  <a:pt x="938583" y="4593120"/>
                  <a:pt x="938583" y="4588091"/>
                  <a:pt x="940974" y="4584033"/>
                </a:cubicBezTo>
                <a:lnTo>
                  <a:pt x="958405" y="4553839"/>
                </a:lnTo>
                <a:cubicBezTo>
                  <a:pt x="960748" y="4549791"/>
                  <a:pt x="965063" y="4547286"/>
                  <a:pt x="969740" y="4547267"/>
                </a:cubicBezTo>
                <a:close/>
                <a:moveTo>
                  <a:pt x="1549908" y="4546124"/>
                </a:moveTo>
                <a:lnTo>
                  <a:pt x="1578483" y="4584224"/>
                </a:lnTo>
                <a:cubicBezTo>
                  <a:pt x="1569767" y="4591005"/>
                  <a:pt x="1560452" y="4597006"/>
                  <a:pt x="1550670" y="4602131"/>
                </a:cubicBezTo>
                <a:lnTo>
                  <a:pt x="1528762" y="4559268"/>
                </a:lnTo>
                <a:cubicBezTo>
                  <a:pt x="1536182" y="4555506"/>
                  <a:pt x="1543259" y="4551115"/>
                  <a:pt x="1549908" y="4546124"/>
                </a:cubicBezTo>
                <a:close/>
                <a:moveTo>
                  <a:pt x="2622137" y="4536599"/>
                </a:moveTo>
                <a:cubicBezTo>
                  <a:pt x="2600925" y="4538627"/>
                  <a:pt x="2578446" y="4540914"/>
                  <a:pt x="2554700" y="4543457"/>
                </a:cubicBezTo>
                <a:cubicBezTo>
                  <a:pt x="2543651" y="4544695"/>
                  <a:pt x="2532983" y="4546029"/>
                  <a:pt x="2522601" y="4547552"/>
                </a:cubicBezTo>
                <a:cubicBezTo>
                  <a:pt x="2514600" y="4570413"/>
                  <a:pt x="2494311" y="4604702"/>
                  <a:pt x="2468403" y="4643374"/>
                </a:cubicBezTo>
                <a:cubicBezTo>
                  <a:pt x="2498026" y="4640516"/>
                  <a:pt x="2526506" y="4637564"/>
                  <a:pt x="2549461" y="4635183"/>
                </a:cubicBezTo>
                <a:lnTo>
                  <a:pt x="2570892" y="4632897"/>
                </a:lnTo>
                <a:cubicBezTo>
                  <a:pt x="2591838" y="4603007"/>
                  <a:pt x="2609040" y="4570670"/>
                  <a:pt x="2622137" y="4536599"/>
                </a:cubicBezTo>
                <a:close/>
                <a:moveTo>
                  <a:pt x="1361123" y="4531550"/>
                </a:moveTo>
                <a:cubicBezTo>
                  <a:pt x="1366999" y="4537446"/>
                  <a:pt x="1373372" y="4542837"/>
                  <a:pt x="1380173" y="4547647"/>
                </a:cubicBezTo>
                <a:lnTo>
                  <a:pt x="1352360" y="4586890"/>
                </a:lnTo>
                <a:cubicBezTo>
                  <a:pt x="1343292" y="4580518"/>
                  <a:pt x="1334815" y="4573345"/>
                  <a:pt x="1327023" y="4565459"/>
                </a:cubicBezTo>
                <a:close/>
                <a:moveTo>
                  <a:pt x="2835306" y="4531455"/>
                </a:moveTo>
                <a:cubicBezTo>
                  <a:pt x="2837878" y="4591177"/>
                  <a:pt x="2836545" y="4642136"/>
                  <a:pt x="2827020" y="4674330"/>
                </a:cubicBezTo>
                <a:cubicBezTo>
                  <a:pt x="2826353" y="4676616"/>
                  <a:pt x="2825305" y="4678903"/>
                  <a:pt x="2824448" y="4681188"/>
                </a:cubicBezTo>
                <a:cubicBezTo>
                  <a:pt x="2848308" y="4692876"/>
                  <a:pt x="2871435" y="4706011"/>
                  <a:pt x="2893695" y="4720527"/>
                </a:cubicBezTo>
                <a:cubicBezTo>
                  <a:pt x="2912745" y="4732909"/>
                  <a:pt x="2939224" y="4748244"/>
                  <a:pt x="2969895" y="4765008"/>
                </a:cubicBezTo>
                <a:cubicBezTo>
                  <a:pt x="2974943" y="4724146"/>
                  <a:pt x="2978562" y="4678140"/>
                  <a:pt x="2981706" y="4631087"/>
                </a:cubicBezTo>
                <a:cubicBezTo>
                  <a:pt x="2929223" y="4595177"/>
                  <a:pt x="2885884" y="4564507"/>
                  <a:pt x="2859214" y="4544886"/>
                </a:cubicBezTo>
                <a:cubicBezTo>
                  <a:pt x="2851842" y="4539428"/>
                  <a:pt x="2843803" y="4534913"/>
                  <a:pt x="2835306" y="4531455"/>
                </a:cubicBezTo>
                <a:close/>
                <a:moveTo>
                  <a:pt x="955643" y="4526121"/>
                </a:moveTo>
                <a:cubicBezTo>
                  <a:pt x="951719" y="4526264"/>
                  <a:pt x="948138" y="4528379"/>
                  <a:pt x="946118" y="4531741"/>
                </a:cubicBezTo>
                <a:lnTo>
                  <a:pt x="913733" y="4587938"/>
                </a:lnTo>
                <a:cubicBezTo>
                  <a:pt x="911695" y="4591396"/>
                  <a:pt x="911657" y="4595683"/>
                  <a:pt x="913638" y="4599178"/>
                </a:cubicBezTo>
                <a:lnTo>
                  <a:pt x="946023" y="4655280"/>
                </a:lnTo>
                <a:cubicBezTo>
                  <a:pt x="948023" y="4658671"/>
                  <a:pt x="951614" y="4660786"/>
                  <a:pt x="955548" y="4660900"/>
                </a:cubicBezTo>
                <a:lnTo>
                  <a:pt x="1020413" y="4660900"/>
                </a:lnTo>
                <a:cubicBezTo>
                  <a:pt x="1024357" y="4660824"/>
                  <a:pt x="1027967" y="4658690"/>
                  <a:pt x="1029938" y="4655280"/>
                </a:cubicBezTo>
                <a:lnTo>
                  <a:pt x="1062323" y="4599178"/>
                </a:lnTo>
                <a:cubicBezTo>
                  <a:pt x="1064333" y="4595663"/>
                  <a:pt x="1064333" y="4591358"/>
                  <a:pt x="1062323" y="4587844"/>
                </a:cubicBezTo>
                <a:lnTo>
                  <a:pt x="1029938" y="4531741"/>
                </a:lnTo>
                <a:cubicBezTo>
                  <a:pt x="1027957" y="4528341"/>
                  <a:pt x="1024347" y="4526217"/>
                  <a:pt x="1020413" y="4526121"/>
                </a:cubicBezTo>
                <a:close/>
                <a:moveTo>
                  <a:pt x="2785015" y="4523454"/>
                </a:moveTo>
                <a:cubicBezTo>
                  <a:pt x="2751201" y="4525550"/>
                  <a:pt x="2702814" y="4529074"/>
                  <a:pt x="2642901" y="4534599"/>
                </a:cubicBezTo>
                <a:cubicBezTo>
                  <a:pt x="2630919" y="4568327"/>
                  <a:pt x="2614927" y="4600502"/>
                  <a:pt x="2595276" y="4630420"/>
                </a:cubicBezTo>
                <a:lnTo>
                  <a:pt x="2616517" y="4628515"/>
                </a:lnTo>
                <a:cubicBezTo>
                  <a:pt x="2660523" y="4625467"/>
                  <a:pt x="2730817" y="4638516"/>
                  <a:pt x="2807017" y="4673092"/>
                </a:cubicBezTo>
                <a:cubicBezTo>
                  <a:pt x="2807589" y="4671568"/>
                  <a:pt x="2808256" y="4670139"/>
                  <a:pt x="2808732" y="4668711"/>
                </a:cubicBezTo>
                <a:cubicBezTo>
                  <a:pt x="2818352" y="4637754"/>
                  <a:pt x="2818733" y="4586129"/>
                  <a:pt x="2815875" y="4525836"/>
                </a:cubicBezTo>
                <a:cubicBezTo>
                  <a:pt x="2805750" y="4523616"/>
                  <a:pt x="2795359" y="4522816"/>
                  <a:pt x="2785015" y="4523454"/>
                </a:cubicBezTo>
                <a:close/>
                <a:moveTo>
                  <a:pt x="1575911" y="4520978"/>
                </a:moveTo>
                <a:lnTo>
                  <a:pt x="1613535" y="4550982"/>
                </a:lnTo>
                <a:cubicBezTo>
                  <a:pt x="1606648" y="4559621"/>
                  <a:pt x="1599028" y="4567651"/>
                  <a:pt x="1590770" y="4574984"/>
                </a:cubicBezTo>
                <a:lnTo>
                  <a:pt x="1558766" y="4539076"/>
                </a:lnTo>
                <a:cubicBezTo>
                  <a:pt x="1565005" y="4533570"/>
                  <a:pt x="1570749" y="4527512"/>
                  <a:pt x="1575911" y="4520978"/>
                </a:cubicBezTo>
                <a:close/>
                <a:moveTo>
                  <a:pt x="955548" y="4518501"/>
                </a:moveTo>
                <a:lnTo>
                  <a:pt x="1020413" y="4518501"/>
                </a:lnTo>
                <a:cubicBezTo>
                  <a:pt x="1027347" y="4518368"/>
                  <a:pt x="1033805" y="4522016"/>
                  <a:pt x="1037273" y="4528026"/>
                </a:cubicBezTo>
                <a:lnTo>
                  <a:pt x="1069753" y="4584224"/>
                </a:lnTo>
                <a:cubicBezTo>
                  <a:pt x="1073010" y="4590158"/>
                  <a:pt x="1073010" y="4597340"/>
                  <a:pt x="1069753" y="4603274"/>
                </a:cubicBezTo>
                <a:lnTo>
                  <a:pt x="1037273" y="4659471"/>
                </a:lnTo>
                <a:cubicBezTo>
                  <a:pt x="1033729" y="4665406"/>
                  <a:pt x="1027319" y="4669025"/>
                  <a:pt x="1020413" y="4668996"/>
                </a:cubicBezTo>
                <a:lnTo>
                  <a:pt x="955929" y="4668996"/>
                </a:lnTo>
                <a:cubicBezTo>
                  <a:pt x="948995" y="4669025"/>
                  <a:pt x="942556" y="4665406"/>
                  <a:pt x="938974" y="4659471"/>
                </a:cubicBezTo>
                <a:lnTo>
                  <a:pt x="906113" y="4603274"/>
                </a:lnTo>
                <a:cubicBezTo>
                  <a:pt x="902856" y="4597340"/>
                  <a:pt x="902856" y="4590158"/>
                  <a:pt x="906113" y="4584224"/>
                </a:cubicBezTo>
                <a:lnTo>
                  <a:pt x="938594" y="4528026"/>
                </a:lnTo>
                <a:cubicBezTo>
                  <a:pt x="942165" y="4522073"/>
                  <a:pt x="948614" y="4518454"/>
                  <a:pt x="955548" y="4518501"/>
                </a:cubicBezTo>
                <a:close/>
                <a:moveTo>
                  <a:pt x="3008661" y="4504500"/>
                </a:moveTo>
                <a:cubicBezTo>
                  <a:pt x="3007900" y="4518025"/>
                  <a:pt x="3007137" y="4531836"/>
                  <a:pt x="3006280" y="4545838"/>
                </a:cubicBezTo>
                <a:cubicBezTo>
                  <a:pt x="3004851" y="4571365"/>
                  <a:pt x="3003327" y="4596892"/>
                  <a:pt x="3001803" y="4622038"/>
                </a:cubicBezTo>
                <a:cubicBezTo>
                  <a:pt x="3060287" y="4661852"/>
                  <a:pt x="3129343" y="4707478"/>
                  <a:pt x="3199542" y="4751388"/>
                </a:cubicBezTo>
                <a:cubicBezTo>
                  <a:pt x="3204495" y="4724622"/>
                  <a:pt x="3208686" y="4699000"/>
                  <a:pt x="3212592" y="4675188"/>
                </a:cubicBezTo>
                <a:cubicBezTo>
                  <a:pt x="3213163" y="4672235"/>
                  <a:pt x="3213640" y="4668996"/>
                  <a:pt x="3214211" y="4665663"/>
                </a:cubicBezTo>
                <a:lnTo>
                  <a:pt x="3213830" y="4664996"/>
                </a:lnTo>
                <a:cubicBezTo>
                  <a:pt x="3140011" y="4630325"/>
                  <a:pt x="3069336" y="4570793"/>
                  <a:pt x="3008661" y="4504500"/>
                </a:cubicBezTo>
                <a:close/>
                <a:moveTo>
                  <a:pt x="1339310" y="4502690"/>
                </a:moveTo>
                <a:cubicBezTo>
                  <a:pt x="1343520" y="4509900"/>
                  <a:pt x="1348368" y="4516720"/>
                  <a:pt x="1353788" y="4523073"/>
                </a:cubicBezTo>
                <a:lnTo>
                  <a:pt x="1316831" y="4554124"/>
                </a:lnTo>
                <a:cubicBezTo>
                  <a:pt x="1309745" y="4545647"/>
                  <a:pt x="1303372" y="4536599"/>
                  <a:pt x="1297781" y="4527074"/>
                </a:cubicBezTo>
                <a:close/>
                <a:moveTo>
                  <a:pt x="1594961" y="4490117"/>
                </a:moveTo>
                <a:lnTo>
                  <a:pt x="1638871" y="4509738"/>
                </a:lnTo>
                <a:cubicBezTo>
                  <a:pt x="1634356" y="4519863"/>
                  <a:pt x="1628965" y="4529588"/>
                  <a:pt x="1622774" y="4538789"/>
                </a:cubicBezTo>
                <a:lnTo>
                  <a:pt x="1582864" y="4511929"/>
                </a:lnTo>
                <a:cubicBezTo>
                  <a:pt x="1587484" y="4505004"/>
                  <a:pt x="1591532" y="4497708"/>
                  <a:pt x="1594961" y="4490117"/>
                </a:cubicBezTo>
                <a:close/>
                <a:moveTo>
                  <a:pt x="1325213" y="4469352"/>
                </a:moveTo>
                <a:cubicBezTo>
                  <a:pt x="1327499" y="4477333"/>
                  <a:pt x="1330461" y="4485115"/>
                  <a:pt x="1334071" y="4492593"/>
                </a:cubicBezTo>
                <a:lnTo>
                  <a:pt x="1290732" y="4513453"/>
                </a:lnTo>
                <a:cubicBezTo>
                  <a:pt x="1285932" y="4503489"/>
                  <a:pt x="1281979" y="4493126"/>
                  <a:pt x="1278921" y="4482496"/>
                </a:cubicBezTo>
                <a:close/>
                <a:moveTo>
                  <a:pt x="1605629" y="4455541"/>
                </a:moveTo>
                <a:lnTo>
                  <a:pt x="1653254" y="4463637"/>
                </a:lnTo>
                <a:cubicBezTo>
                  <a:pt x="1651339" y="4474534"/>
                  <a:pt x="1648472" y="4485249"/>
                  <a:pt x="1644681" y="4495641"/>
                </a:cubicBezTo>
                <a:lnTo>
                  <a:pt x="1599342" y="4479639"/>
                </a:lnTo>
                <a:cubicBezTo>
                  <a:pt x="1602104" y="4471790"/>
                  <a:pt x="1604209" y="4463732"/>
                  <a:pt x="1605629" y="4455541"/>
                </a:cubicBezTo>
                <a:close/>
                <a:moveTo>
                  <a:pt x="2511361" y="4454494"/>
                </a:moveTo>
                <a:lnTo>
                  <a:pt x="2488597" y="4461066"/>
                </a:lnTo>
                <a:lnTo>
                  <a:pt x="2470785" y="4466304"/>
                </a:lnTo>
                <a:cubicBezTo>
                  <a:pt x="2462307" y="4468781"/>
                  <a:pt x="2454211" y="4471448"/>
                  <a:pt x="2446210" y="4474210"/>
                </a:cubicBezTo>
                <a:lnTo>
                  <a:pt x="2446210" y="4480211"/>
                </a:lnTo>
                <a:lnTo>
                  <a:pt x="2445639" y="4480211"/>
                </a:lnTo>
                <a:cubicBezTo>
                  <a:pt x="2442943" y="4503423"/>
                  <a:pt x="2436742" y="4526103"/>
                  <a:pt x="2427256" y="4547457"/>
                </a:cubicBezTo>
                <a:cubicBezTo>
                  <a:pt x="2453782" y="4540514"/>
                  <a:pt x="2480643" y="4534913"/>
                  <a:pt x="2507742" y="4530694"/>
                </a:cubicBezTo>
                <a:cubicBezTo>
                  <a:pt x="2510371" y="4505385"/>
                  <a:pt x="2511580" y="4479944"/>
                  <a:pt x="2511361" y="4454494"/>
                </a:cubicBezTo>
                <a:close/>
                <a:moveTo>
                  <a:pt x="1319498" y="4433443"/>
                </a:moveTo>
                <a:cubicBezTo>
                  <a:pt x="1319698" y="4441758"/>
                  <a:pt x="1320622" y="4450045"/>
                  <a:pt x="1322260" y="4458208"/>
                </a:cubicBezTo>
                <a:lnTo>
                  <a:pt x="1275588" y="4467638"/>
                </a:lnTo>
                <a:cubicBezTo>
                  <a:pt x="1273397" y="4456779"/>
                  <a:pt x="1272159" y="4445749"/>
                  <a:pt x="1271873" y="4434681"/>
                </a:cubicBezTo>
                <a:close/>
                <a:moveTo>
                  <a:pt x="360426" y="4429538"/>
                </a:moveTo>
                <a:cubicBezTo>
                  <a:pt x="352625" y="4429567"/>
                  <a:pt x="346043" y="4435338"/>
                  <a:pt x="344995" y="4443063"/>
                </a:cubicBezTo>
                <a:cubicBezTo>
                  <a:pt x="344405" y="4447159"/>
                  <a:pt x="345500" y="4451322"/>
                  <a:pt x="348043" y="4454588"/>
                </a:cubicBezTo>
                <a:cubicBezTo>
                  <a:pt x="350520" y="4457913"/>
                  <a:pt x="354225" y="4460104"/>
                  <a:pt x="358330" y="4460684"/>
                </a:cubicBezTo>
                <a:cubicBezTo>
                  <a:pt x="362426" y="4461199"/>
                  <a:pt x="366550" y="4460113"/>
                  <a:pt x="369855" y="4457636"/>
                </a:cubicBezTo>
                <a:cubicBezTo>
                  <a:pt x="373189" y="4455122"/>
                  <a:pt x="375380" y="4451388"/>
                  <a:pt x="375951" y="4447254"/>
                </a:cubicBezTo>
                <a:cubicBezTo>
                  <a:pt x="377028" y="4438701"/>
                  <a:pt x="371056" y="4430862"/>
                  <a:pt x="362521" y="4429633"/>
                </a:cubicBezTo>
                <a:close/>
                <a:moveTo>
                  <a:pt x="364207" y="4420546"/>
                </a:moveTo>
                <a:cubicBezTo>
                  <a:pt x="377828" y="4422547"/>
                  <a:pt x="387315" y="4435129"/>
                  <a:pt x="385476" y="4448778"/>
                </a:cubicBezTo>
                <a:cubicBezTo>
                  <a:pt x="383724" y="4461180"/>
                  <a:pt x="373142" y="4470429"/>
                  <a:pt x="360616" y="4470495"/>
                </a:cubicBezTo>
                <a:lnTo>
                  <a:pt x="360426" y="4470305"/>
                </a:lnTo>
                <a:lnTo>
                  <a:pt x="356901" y="4470305"/>
                </a:lnTo>
                <a:cubicBezTo>
                  <a:pt x="343157" y="4468286"/>
                  <a:pt x="333660" y="4455513"/>
                  <a:pt x="335680" y="4441768"/>
                </a:cubicBezTo>
                <a:cubicBezTo>
                  <a:pt x="337690" y="4428033"/>
                  <a:pt x="350472" y="4418527"/>
                  <a:pt x="364207" y="4420546"/>
                </a:cubicBezTo>
                <a:close/>
                <a:moveTo>
                  <a:pt x="1655159" y="4415345"/>
                </a:moveTo>
                <a:cubicBezTo>
                  <a:pt x="1656159" y="4426375"/>
                  <a:pt x="1656159" y="4437462"/>
                  <a:pt x="1655159" y="4448492"/>
                </a:cubicBezTo>
                <a:lnTo>
                  <a:pt x="1607534" y="4444301"/>
                </a:lnTo>
                <a:cubicBezTo>
                  <a:pt x="1608248" y="4435995"/>
                  <a:pt x="1608248" y="4427651"/>
                  <a:pt x="1607534" y="4419346"/>
                </a:cubicBezTo>
                <a:close/>
                <a:moveTo>
                  <a:pt x="2638901" y="4414202"/>
                </a:moveTo>
                <a:cubicBezTo>
                  <a:pt x="2598801" y="4428014"/>
                  <a:pt x="2561272" y="4439635"/>
                  <a:pt x="2529744" y="4448874"/>
                </a:cubicBezTo>
                <a:cubicBezTo>
                  <a:pt x="2529459" y="4484021"/>
                  <a:pt x="2528411" y="4511548"/>
                  <a:pt x="2526697" y="4527741"/>
                </a:cubicBezTo>
                <a:cubicBezTo>
                  <a:pt x="2534983" y="4526597"/>
                  <a:pt x="2543460" y="4525454"/>
                  <a:pt x="2552319" y="4524502"/>
                </a:cubicBezTo>
                <a:cubicBezTo>
                  <a:pt x="2579370" y="4521645"/>
                  <a:pt x="2604801" y="4519073"/>
                  <a:pt x="2628519" y="4516787"/>
                </a:cubicBezTo>
                <a:cubicBezTo>
                  <a:pt x="2633462" y="4500813"/>
                  <a:pt x="2636939" y="4484431"/>
                  <a:pt x="2638901" y="4467828"/>
                </a:cubicBezTo>
                <a:cubicBezTo>
                  <a:pt x="2640330" y="4449979"/>
                  <a:pt x="2640330" y="4432052"/>
                  <a:pt x="2638901" y="4414202"/>
                </a:cubicBezTo>
                <a:close/>
                <a:moveTo>
                  <a:pt x="1277397" y="4386580"/>
                </a:moveTo>
                <a:lnTo>
                  <a:pt x="1324260" y="4397438"/>
                </a:lnTo>
                <a:cubicBezTo>
                  <a:pt x="1322251" y="4405506"/>
                  <a:pt x="1320946" y="4413726"/>
                  <a:pt x="1320355" y="4422012"/>
                </a:cubicBezTo>
                <a:lnTo>
                  <a:pt x="1272730" y="4419441"/>
                </a:lnTo>
                <a:cubicBezTo>
                  <a:pt x="1273283" y="4408363"/>
                  <a:pt x="1274845" y="4397372"/>
                  <a:pt x="1277397" y="4386580"/>
                </a:cubicBezTo>
                <a:close/>
                <a:moveTo>
                  <a:pt x="369874" y="4378379"/>
                </a:moveTo>
                <a:cubicBezTo>
                  <a:pt x="406936" y="4383408"/>
                  <a:pt x="432901" y="4417526"/>
                  <a:pt x="427872" y="4454588"/>
                </a:cubicBezTo>
                <a:cubicBezTo>
                  <a:pt x="427872" y="4454626"/>
                  <a:pt x="427862" y="4454655"/>
                  <a:pt x="427862" y="4454683"/>
                </a:cubicBezTo>
                <a:cubicBezTo>
                  <a:pt x="426786" y="4462570"/>
                  <a:pt x="419509" y="4468095"/>
                  <a:pt x="411622" y="4467019"/>
                </a:cubicBezTo>
                <a:cubicBezTo>
                  <a:pt x="403736" y="4465942"/>
                  <a:pt x="398211" y="4458665"/>
                  <a:pt x="399287" y="4450778"/>
                </a:cubicBezTo>
                <a:cubicBezTo>
                  <a:pt x="402983" y="4429528"/>
                  <a:pt x="388762" y="4409306"/>
                  <a:pt x="367512" y="4405611"/>
                </a:cubicBezTo>
                <a:cubicBezTo>
                  <a:pt x="346262" y="4401906"/>
                  <a:pt x="326040" y="4416136"/>
                  <a:pt x="322344" y="4437386"/>
                </a:cubicBezTo>
                <a:cubicBezTo>
                  <a:pt x="322173" y="4438348"/>
                  <a:pt x="322040" y="4439320"/>
                  <a:pt x="321944" y="4440301"/>
                </a:cubicBezTo>
                <a:cubicBezTo>
                  <a:pt x="320535" y="4450464"/>
                  <a:pt x="323278" y="4460760"/>
                  <a:pt x="329564" y="4468876"/>
                </a:cubicBezTo>
                <a:cubicBezTo>
                  <a:pt x="335813" y="4477144"/>
                  <a:pt x="345109" y="4482563"/>
                  <a:pt x="355377" y="4483925"/>
                </a:cubicBezTo>
                <a:cubicBezTo>
                  <a:pt x="363264" y="4484449"/>
                  <a:pt x="369236" y="4491279"/>
                  <a:pt x="368712" y="4499166"/>
                </a:cubicBezTo>
                <a:cubicBezTo>
                  <a:pt x="368188" y="4507052"/>
                  <a:pt x="361359" y="4513024"/>
                  <a:pt x="353472" y="4512500"/>
                </a:cubicBezTo>
                <a:lnTo>
                  <a:pt x="353663" y="4512596"/>
                </a:lnTo>
                <a:lnTo>
                  <a:pt x="351662" y="4512596"/>
                </a:lnTo>
                <a:cubicBezTo>
                  <a:pt x="314601" y="4507566"/>
                  <a:pt x="288626" y="4473448"/>
                  <a:pt x="293655" y="4436386"/>
                </a:cubicBezTo>
                <a:cubicBezTo>
                  <a:pt x="298684" y="4399324"/>
                  <a:pt x="332812" y="4373349"/>
                  <a:pt x="369874" y="4378379"/>
                </a:cubicBezTo>
                <a:close/>
                <a:moveTo>
                  <a:pt x="1645348" y="4367720"/>
                </a:moveTo>
                <a:cubicBezTo>
                  <a:pt x="1648977" y="4378169"/>
                  <a:pt x="1651721" y="4388903"/>
                  <a:pt x="1653540" y="4399819"/>
                </a:cubicBezTo>
                <a:lnTo>
                  <a:pt x="1606105" y="4407820"/>
                </a:lnTo>
                <a:cubicBezTo>
                  <a:pt x="1604772" y="4399581"/>
                  <a:pt x="1602705" y="4391485"/>
                  <a:pt x="1599914" y="4383627"/>
                </a:cubicBezTo>
                <a:close/>
                <a:moveTo>
                  <a:pt x="1463897" y="4364958"/>
                </a:moveTo>
                <a:cubicBezTo>
                  <a:pt x="1469155" y="4364958"/>
                  <a:pt x="1473422" y="4369225"/>
                  <a:pt x="1473422" y="4374483"/>
                </a:cubicBezTo>
                <a:cubicBezTo>
                  <a:pt x="1473422" y="4379741"/>
                  <a:pt x="1469155" y="4384008"/>
                  <a:pt x="1463897" y="4384008"/>
                </a:cubicBezTo>
                <a:cubicBezTo>
                  <a:pt x="1438170" y="4384008"/>
                  <a:pt x="1417320" y="4404858"/>
                  <a:pt x="1417320" y="4430585"/>
                </a:cubicBezTo>
                <a:cubicBezTo>
                  <a:pt x="1417320" y="4456312"/>
                  <a:pt x="1438170" y="4477163"/>
                  <a:pt x="1463897" y="4477163"/>
                </a:cubicBezTo>
                <a:cubicBezTo>
                  <a:pt x="1489624" y="4477163"/>
                  <a:pt x="1510474" y="4456312"/>
                  <a:pt x="1510474" y="4430585"/>
                </a:cubicBezTo>
                <a:cubicBezTo>
                  <a:pt x="1510474" y="4425327"/>
                  <a:pt x="1514741" y="4421060"/>
                  <a:pt x="1519999" y="4421060"/>
                </a:cubicBezTo>
                <a:cubicBezTo>
                  <a:pt x="1525257" y="4421060"/>
                  <a:pt x="1529524" y="4425327"/>
                  <a:pt x="1529524" y="4430585"/>
                </a:cubicBezTo>
                <a:cubicBezTo>
                  <a:pt x="1529581" y="4466913"/>
                  <a:pt x="1500225" y="4496441"/>
                  <a:pt x="1463897" y="4496593"/>
                </a:cubicBezTo>
                <a:cubicBezTo>
                  <a:pt x="1427549" y="4496593"/>
                  <a:pt x="1398079" y="4467123"/>
                  <a:pt x="1398079" y="4430775"/>
                </a:cubicBezTo>
                <a:cubicBezTo>
                  <a:pt x="1398079" y="4394428"/>
                  <a:pt x="1427549" y="4364958"/>
                  <a:pt x="1463897" y="4364958"/>
                </a:cubicBezTo>
                <a:close/>
                <a:moveTo>
                  <a:pt x="2804065" y="4347432"/>
                </a:moveTo>
                <a:cubicBezTo>
                  <a:pt x="2756411" y="4370359"/>
                  <a:pt x="2707500" y="4390581"/>
                  <a:pt x="2657570" y="4408011"/>
                </a:cubicBezTo>
                <a:cubicBezTo>
                  <a:pt x="2659504" y="4428728"/>
                  <a:pt x="2659694" y="4449560"/>
                  <a:pt x="2658141" y="4470305"/>
                </a:cubicBezTo>
                <a:cubicBezTo>
                  <a:pt x="2656408" y="4485516"/>
                  <a:pt x="2653417" y="4500547"/>
                  <a:pt x="2649188" y="4515263"/>
                </a:cubicBezTo>
                <a:cubicBezTo>
                  <a:pt x="2705576" y="4510119"/>
                  <a:pt x="2751391" y="4506881"/>
                  <a:pt x="2783776" y="4504785"/>
                </a:cubicBezTo>
                <a:cubicBezTo>
                  <a:pt x="2794158" y="4504147"/>
                  <a:pt x="2804588" y="4504747"/>
                  <a:pt x="2814828" y="4506595"/>
                </a:cubicBezTo>
                <a:cubicBezTo>
                  <a:pt x="2813304" y="4480116"/>
                  <a:pt x="2811303" y="4452588"/>
                  <a:pt x="2809303" y="4424013"/>
                </a:cubicBezTo>
                <a:lnTo>
                  <a:pt x="2809303" y="4423632"/>
                </a:lnTo>
                <a:cubicBezTo>
                  <a:pt x="2807398" y="4398296"/>
                  <a:pt x="2805589" y="4372578"/>
                  <a:pt x="2804065" y="4347432"/>
                </a:cubicBezTo>
                <a:close/>
                <a:moveTo>
                  <a:pt x="1463897" y="4342003"/>
                </a:moveTo>
                <a:cubicBezTo>
                  <a:pt x="1414815" y="4342003"/>
                  <a:pt x="1375029" y="4381789"/>
                  <a:pt x="1375029" y="4430871"/>
                </a:cubicBezTo>
                <a:cubicBezTo>
                  <a:pt x="1375029" y="4479953"/>
                  <a:pt x="1414815" y="4519739"/>
                  <a:pt x="1463897" y="4519739"/>
                </a:cubicBezTo>
                <a:cubicBezTo>
                  <a:pt x="1512979" y="4519739"/>
                  <a:pt x="1552765" y="4479953"/>
                  <a:pt x="1552765" y="4430871"/>
                </a:cubicBezTo>
                <a:cubicBezTo>
                  <a:pt x="1552765" y="4430842"/>
                  <a:pt x="1552765" y="4430804"/>
                  <a:pt x="1552765" y="4430775"/>
                </a:cubicBezTo>
                <a:cubicBezTo>
                  <a:pt x="1552660" y="4381750"/>
                  <a:pt x="1512922" y="4342060"/>
                  <a:pt x="1463897" y="4342003"/>
                </a:cubicBezTo>
                <a:close/>
                <a:moveTo>
                  <a:pt x="1293971" y="4341336"/>
                </a:moveTo>
                <a:lnTo>
                  <a:pt x="1336643" y="4363529"/>
                </a:lnTo>
                <a:cubicBezTo>
                  <a:pt x="1332775" y="4370882"/>
                  <a:pt x="1329556" y="4378569"/>
                  <a:pt x="1327022" y="4386484"/>
                </a:cubicBezTo>
                <a:lnTo>
                  <a:pt x="1281207" y="4371911"/>
                </a:lnTo>
                <a:cubicBezTo>
                  <a:pt x="1284569" y="4361367"/>
                  <a:pt x="1288837" y="4351137"/>
                  <a:pt x="1293971" y="4341336"/>
                </a:cubicBezTo>
                <a:close/>
                <a:moveTo>
                  <a:pt x="1623917" y="4324668"/>
                </a:moveTo>
                <a:cubicBezTo>
                  <a:pt x="1630061" y="4333917"/>
                  <a:pt x="1635414" y="4343660"/>
                  <a:pt x="1639919" y="4353814"/>
                </a:cubicBezTo>
                <a:lnTo>
                  <a:pt x="1595914" y="4373245"/>
                </a:lnTo>
                <a:cubicBezTo>
                  <a:pt x="1592551" y="4365634"/>
                  <a:pt x="1588541" y="4358338"/>
                  <a:pt x="1583912" y="4351433"/>
                </a:cubicBezTo>
                <a:close/>
                <a:moveTo>
                  <a:pt x="1463897" y="4322667"/>
                </a:moveTo>
                <a:cubicBezTo>
                  <a:pt x="1523600" y="4322667"/>
                  <a:pt x="1572006" y="4371073"/>
                  <a:pt x="1572006" y="4430775"/>
                </a:cubicBezTo>
                <a:cubicBezTo>
                  <a:pt x="1571948" y="4490459"/>
                  <a:pt x="1523580" y="4538837"/>
                  <a:pt x="1463897" y="4538884"/>
                </a:cubicBezTo>
                <a:cubicBezTo>
                  <a:pt x="1404194" y="4538884"/>
                  <a:pt x="1355788" y="4490478"/>
                  <a:pt x="1355788" y="4430775"/>
                </a:cubicBezTo>
                <a:cubicBezTo>
                  <a:pt x="1355788" y="4371073"/>
                  <a:pt x="1404194" y="4322667"/>
                  <a:pt x="1463897" y="4322667"/>
                </a:cubicBezTo>
                <a:close/>
                <a:moveTo>
                  <a:pt x="2867691" y="4312761"/>
                </a:moveTo>
                <a:cubicBezTo>
                  <a:pt x="2853499" y="4321429"/>
                  <a:pt x="2838640" y="4329716"/>
                  <a:pt x="2823115" y="4337812"/>
                </a:cubicBezTo>
                <a:cubicBezTo>
                  <a:pt x="2824829" y="4365816"/>
                  <a:pt x="2826829" y="4394200"/>
                  <a:pt x="2828829" y="4422204"/>
                </a:cubicBezTo>
                <a:cubicBezTo>
                  <a:pt x="2831020" y="4452779"/>
                  <a:pt x="2833211" y="4482592"/>
                  <a:pt x="2834735" y="4511167"/>
                </a:cubicBezTo>
                <a:cubicBezTo>
                  <a:pt x="2847737" y="4515625"/>
                  <a:pt x="2859976" y="4522045"/>
                  <a:pt x="2871025" y="4530217"/>
                </a:cubicBezTo>
                <a:cubicBezTo>
                  <a:pt x="2895981" y="4548601"/>
                  <a:pt x="2935986" y="4576699"/>
                  <a:pt x="2983611" y="4609656"/>
                </a:cubicBezTo>
                <a:cubicBezTo>
                  <a:pt x="2985040" y="4587938"/>
                  <a:pt x="2986182" y="4565459"/>
                  <a:pt x="2987421" y="4544981"/>
                </a:cubicBezTo>
                <a:cubicBezTo>
                  <a:pt x="2988659" y="4524502"/>
                  <a:pt x="2989802" y="4504404"/>
                  <a:pt x="2991040" y="4484783"/>
                </a:cubicBezTo>
                <a:cubicBezTo>
                  <a:pt x="2950340" y="4438186"/>
                  <a:pt x="2913478" y="4388371"/>
                  <a:pt x="2880836" y="4335812"/>
                </a:cubicBezTo>
                <a:lnTo>
                  <a:pt x="2880265" y="4335526"/>
                </a:lnTo>
                <a:cubicBezTo>
                  <a:pt x="2876359" y="4329144"/>
                  <a:pt x="2871978" y="4321429"/>
                  <a:pt x="2867691" y="4312761"/>
                </a:cubicBezTo>
                <a:close/>
                <a:moveTo>
                  <a:pt x="1821466" y="4305903"/>
                </a:moveTo>
                <a:cubicBezTo>
                  <a:pt x="1828514" y="4316190"/>
                  <a:pt x="1835753" y="4326382"/>
                  <a:pt x="1842992" y="4336478"/>
                </a:cubicBezTo>
                <a:lnTo>
                  <a:pt x="1812036" y="4358766"/>
                </a:lnTo>
                <a:cubicBezTo>
                  <a:pt x="1804606" y="4348384"/>
                  <a:pt x="1797272" y="4338002"/>
                  <a:pt x="1790033" y="4327429"/>
                </a:cubicBezTo>
                <a:close/>
                <a:moveTo>
                  <a:pt x="2510694" y="4302474"/>
                </a:moveTo>
                <a:cubicBezTo>
                  <a:pt x="2502293" y="4305160"/>
                  <a:pt x="2494054" y="4308342"/>
                  <a:pt x="2486025" y="4311999"/>
                </a:cubicBezTo>
                <a:cubicBezTo>
                  <a:pt x="2476690" y="4316381"/>
                  <a:pt x="2465546" y="4322477"/>
                  <a:pt x="2453925" y="4329430"/>
                </a:cubicBezTo>
                <a:cubicBezTo>
                  <a:pt x="2452687" y="4365816"/>
                  <a:pt x="2450687" y="4400010"/>
                  <a:pt x="2448973" y="4430490"/>
                </a:cubicBezTo>
                <a:lnTo>
                  <a:pt x="2448401" y="4430490"/>
                </a:lnTo>
                <a:cubicBezTo>
                  <a:pt x="2447925" y="4438491"/>
                  <a:pt x="2447448" y="4445921"/>
                  <a:pt x="2447639" y="4453541"/>
                </a:cubicBezTo>
                <a:cubicBezTo>
                  <a:pt x="2453287" y="4451512"/>
                  <a:pt x="2459288" y="4449607"/>
                  <a:pt x="2465641" y="4447826"/>
                </a:cubicBezTo>
                <a:lnTo>
                  <a:pt x="2483643" y="4442587"/>
                </a:lnTo>
                <a:lnTo>
                  <a:pt x="2511742" y="4434395"/>
                </a:lnTo>
                <a:cubicBezTo>
                  <a:pt x="2511933" y="4396677"/>
                  <a:pt x="2511552" y="4351338"/>
                  <a:pt x="2510694" y="4302474"/>
                </a:cubicBezTo>
                <a:close/>
                <a:moveTo>
                  <a:pt x="1321689" y="4301712"/>
                </a:moveTo>
                <a:lnTo>
                  <a:pt x="1357407" y="4333811"/>
                </a:lnTo>
                <a:cubicBezTo>
                  <a:pt x="1351864" y="4340002"/>
                  <a:pt x="1346854" y="4346670"/>
                  <a:pt x="1342453" y="4353718"/>
                </a:cubicBezTo>
                <a:lnTo>
                  <a:pt x="1301686" y="4328192"/>
                </a:lnTo>
                <a:cubicBezTo>
                  <a:pt x="1307554" y="4318790"/>
                  <a:pt x="1314240" y="4309922"/>
                  <a:pt x="1321689" y="4301712"/>
                </a:cubicBezTo>
                <a:close/>
                <a:moveTo>
                  <a:pt x="1592389" y="4288091"/>
                </a:moveTo>
                <a:cubicBezTo>
                  <a:pt x="1600648" y="4295491"/>
                  <a:pt x="1608268" y="4303588"/>
                  <a:pt x="1615154" y="4312284"/>
                </a:cubicBezTo>
                <a:lnTo>
                  <a:pt x="1577435" y="4342097"/>
                </a:lnTo>
                <a:cubicBezTo>
                  <a:pt x="1572244" y="4335592"/>
                  <a:pt x="1566510" y="4329534"/>
                  <a:pt x="1560290" y="4324000"/>
                </a:cubicBezTo>
                <a:close/>
                <a:moveTo>
                  <a:pt x="1358360" y="4270280"/>
                </a:moveTo>
                <a:lnTo>
                  <a:pt x="1385030" y="4310285"/>
                </a:lnTo>
                <a:cubicBezTo>
                  <a:pt x="1378086" y="4314895"/>
                  <a:pt x="1371552" y="4320086"/>
                  <a:pt x="1365504" y="4325811"/>
                </a:cubicBezTo>
                <a:lnTo>
                  <a:pt x="1332452" y="4290854"/>
                </a:lnTo>
                <a:cubicBezTo>
                  <a:pt x="1340501" y="4283291"/>
                  <a:pt x="1349169" y="4276414"/>
                  <a:pt x="1358360" y="4270280"/>
                </a:cubicBezTo>
                <a:close/>
                <a:moveTo>
                  <a:pt x="2624804" y="4268089"/>
                </a:moveTo>
                <a:cubicBezTo>
                  <a:pt x="2604992" y="4274090"/>
                  <a:pt x="2585942" y="4279709"/>
                  <a:pt x="2568225" y="4284948"/>
                </a:cubicBezTo>
                <a:lnTo>
                  <a:pt x="2529459" y="4296569"/>
                </a:lnTo>
                <a:cubicBezTo>
                  <a:pt x="2530602" y="4345337"/>
                  <a:pt x="2530602" y="4390866"/>
                  <a:pt x="2530602" y="4428966"/>
                </a:cubicBezTo>
                <a:cubicBezTo>
                  <a:pt x="2560986" y="4419822"/>
                  <a:pt x="2598039" y="4408202"/>
                  <a:pt x="2637663" y="4394295"/>
                </a:cubicBezTo>
                <a:cubicBezTo>
                  <a:pt x="2635186" y="4366387"/>
                  <a:pt x="2631757" y="4334288"/>
                  <a:pt x="2628138" y="4299712"/>
                </a:cubicBezTo>
                <a:cubicBezTo>
                  <a:pt x="2627090" y="4289330"/>
                  <a:pt x="2625947" y="4278757"/>
                  <a:pt x="2624804" y="4268089"/>
                </a:cubicBezTo>
                <a:close/>
                <a:moveTo>
                  <a:pt x="1552670" y="4260564"/>
                </a:moveTo>
                <a:cubicBezTo>
                  <a:pt x="1562538" y="4265631"/>
                  <a:pt x="1571939" y="4271556"/>
                  <a:pt x="1580768" y="4278281"/>
                </a:cubicBezTo>
                <a:lnTo>
                  <a:pt x="1551717" y="4316571"/>
                </a:lnTo>
                <a:cubicBezTo>
                  <a:pt x="1545097" y="4311561"/>
                  <a:pt x="1538049" y="4307132"/>
                  <a:pt x="1530667" y="4303332"/>
                </a:cubicBezTo>
                <a:close/>
                <a:moveTo>
                  <a:pt x="1401794" y="4248944"/>
                </a:moveTo>
                <a:lnTo>
                  <a:pt x="1417605" y="4294473"/>
                </a:lnTo>
                <a:cubicBezTo>
                  <a:pt x="1409737" y="4297169"/>
                  <a:pt x="1402118" y="4300550"/>
                  <a:pt x="1394840" y="4304569"/>
                </a:cubicBezTo>
                <a:lnTo>
                  <a:pt x="1371504" y="4262469"/>
                </a:lnTo>
                <a:cubicBezTo>
                  <a:pt x="1381210" y="4257126"/>
                  <a:pt x="1391345" y="4252601"/>
                  <a:pt x="1401794" y="4248944"/>
                </a:cubicBezTo>
                <a:close/>
                <a:moveTo>
                  <a:pt x="1782413" y="4245896"/>
                </a:moveTo>
                <a:cubicBezTo>
                  <a:pt x="1789080" y="4256468"/>
                  <a:pt x="1795843" y="4267041"/>
                  <a:pt x="1802701" y="4277423"/>
                </a:cubicBezTo>
                <a:lnTo>
                  <a:pt x="1770411" y="4298569"/>
                </a:lnTo>
                <a:cubicBezTo>
                  <a:pt x="1763458" y="4287901"/>
                  <a:pt x="1756505" y="4277233"/>
                  <a:pt x="1749742" y="4266470"/>
                </a:cubicBezTo>
                <a:close/>
                <a:moveTo>
                  <a:pt x="1507426" y="4243801"/>
                </a:moveTo>
                <a:cubicBezTo>
                  <a:pt x="1518218" y="4246229"/>
                  <a:pt x="1528762" y="4249601"/>
                  <a:pt x="1538954" y="4253897"/>
                </a:cubicBezTo>
                <a:lnTo>
                  <a:pt x="1520380" y="4298283"/>
                </a:lnTo>
                <a:cubicBezTo>
                  <a:pt x="1512713" y="4295045"/>
                  <a:pt x="1504778" y="4292493"/>
                  <a:pt x="1496663" y="4290664"/>
                </a:cubicBezTo>
                <a:close/>
                <a:moveTo>
                  <a:pt x="1459325" y="4239323"/>
                </a:moveTo>
                <a:cubicBezTo>
                  <a:pt x="1470403" y="4239056"/>
                  <a:pt x="1481490" y="4239686"/>
                  <a:pt x="1492472" y="4241228"/>
                </a:cubicBezTo>
                <a:lnTo>
                  <a:pt x="1485519" y="4288377"/>
                </a:lnTo>
                <a:cubicBezTo>
                  <a:pt x="1477289" y="4287187"/>
                  <a:pt x="1468974" y="4286710"/>
                  <a:pt x="1460659" y="4286948"/>
                </a:cubicBezTo>
                <a:close/>
                <a:moveTo>
                  <a:pt x="1449228" y="4239228"/>
                </a:moveTo>
                <a:lnTo>
                  <a:pt x="1453133" y="4286853"/>
                </a:lnTo>
                <a:cubicBezTo>
                  <a:pt x="1444828" y="4287624"/>
                  <a:pt x="1436608" y="4289120"/>
                  <a:pt x="1428559" y="4291330"/>
                </a:cubicBezTo>
                <a:lnTo>
                  <a:pt x="1416462" y="4244752"/>
                </a:lnTo>
                <a:cubicBezTo>
                  <a:pt x="1427207" y="4241961"/>
                  <a:pt x="1438170" y="4240114"/>
                  <a:pt x="1449228" y="4239228"/>
                </a:cubicBezTo>
                <a:close/>
                <a:moveTo>
                  <a:pt x="294055" y="4222445"/>
                </a:moveTo>
                <a:cubicBezTo>
                  <a:pt x="294084" y="4222455"/>
                  <a:pt x="294103" y="4222455"/>
                  <a:pt x="294131" y="4222465"/>
                </a:cubicBezTo>
                <a:cubicBezTo>
                  <a:pt x="306657" y="4225036"/>
                  <a:pt x="314724" y="4237266"/>
                  <a:pt x="312153" y="4249792"/>
                </a:cubicBezTo>
                <a:cubicBezTo>
                  <a:pt x="312153" y="4249820"/>
                  <a:pt x="312143" y="4249859"/>
                  <a:pt x="312134" y="4249896"/>
                </a:cubicBezTo>
                <a:cubicBezTo>
                  <a:pt x="309543" y="4262469"/>
                  <a:pt x="297256" y="4270566"/>
                  <a:pt x="284683" y="4267975"/>
                </a:cubicBezTo>
                <a:cubicBezTo>
                  <a:pt x="272110" y="4265394"/>
                  <a:pt x="264023" y="4253097"/>
                  <a:pt x="266604" y="4240524"/>
                </a:cubicBezTo>
                <a:cubicBezTo>
                  <a:pt x="269195" y="4227960"/>
                  <a:pt x="281482" y="4219864"/>
                  <a:pt x="294055" y="4222445"/>
                </a:cubicBezTo>
                <a:close/>
                <a:moveTo>
                  <a:pt x="2819590" y="4217511"/>
                </a:moveTo>
                <a:lnTo>
                  <a:pt x="2821960" y="4316261"/>
                </a:lnTo>
                <a:lnTo>
                  <a:pt x="2821400" y="4316571"/>
                </a:lnTo>
                <a:lnTo>
                  <a:pt x="2821972" y="4316762"/>
                </a:lnTo>
                <a:lnTo>
                  <a:pt x="2821960" y="4316261"/>
                </a:lnTo>
                <a:lnTo>
                  <a:pt x="2858643" y="4295997"/>
                </a:lnTo>
                <a:cubicBezTo>
                  <a:pt x="2846927" y="4273995"/>
                  <a:pt x="2833687" y="4247229"/>
                  <a:pt x="2819590" y="4217511"/>
                </a:cubicBezTo>
                <a:close/>
                <a:moveTo>
                  <a:pt x="2800635" y="4202652"/>
                </a:moveTo>
                <a:cubicBezTo>
                  <a:pt x="2749734" y="4226084"/>
                  <a:pt x="2697289" y="4246010"/>
                  <a:pt x="2643664" y="4262279"/>
                </a:cubicBezTo>
                <a:cubicBezTo>
                  <a:pt x="2644902" y="4274280"/>
                  <a:pt x="2646140" y="4286186"/>
                  <a:pt x="2647378" y="4297712"/>
                </a:cubicBezTo>
                <a:lnTo>
                  <a:pt x="2656321" y="4387608"/>
                </a:lnTo>
                <a:lnTo>
                  <a:pt x="2656046" y="4387723"/>
                </a:lnTo>
                <a:lnTo>
                  <a:pt x="2656332" y="4387723"/>
                </a:lnTo>
                <a:lnTo>
                  <a:pt x="2656321" y="4387608"/>
                </a:lnTo>
                <a:lnTo>
                  <a:pt x="2803112" y="4326477"/>
                </a:lnTo>
                <a:cubicBezTo>
                  <a:pt x="2800635" y="4283424"/>
                  <a:pt x="2799492" y="4241609"/>
                  <a:pt x="2800635" y="4202652"/>
                </a:cubicBezTo>
                <a:close/>
                <a:moveTo>
                  <a:pt x="1745171" y="4184364"/>
                </a:moveTo>
                <a:cubicBezTo>
                  <a:pt x="1751457" y="4195222"/>
                  <a:pt x="1757744" y="4205985"/>
                  <a:pt x="1764221" y="4216653"/>
                </a:cubicBezTo>
                <a:lnTo>
                  <a:pt x="1731264" y="4236370"/>
                </a:lnTo>
                <a:cubicBezTo>
                  <a:pt x="1724692" y="4225512"/>
                  <a:pt x="1718215" y="4214463"/>
                  <a:pt x="1712214" y="4203414"/>
                </a:cubicBezTo>
                <a:close/>
                <a:moveTo>
                  <a:pt x="303085" y="4179220"/>
                </a:moveTo>
                <a:cubicBezTo>
                  <a:pt x="310819" y="4180801"/>
                  <a:pt x="315811" y="4188345"/>
                  <a:pt x="314229" y="4196079"/>
                </a:cubicBezTo>
                <a:cubicBezTo>
                  <a:pt x="312648" y="4203814"/>
                  <a:pt x="305104" y="4208805"/>
                  <a:pt x="297370" y="4207224"/>
                </a:cubicBezTo>
                <a:cubicBezTo>
                  <a:pt x="276253" y="4202823"/>
                  <a:pt x="255574" y="4216377"/>
                  <a:pt x="251174" y="4237494"/>
                </a:cubicBezTo>
                <a:cubicBezTo>
                  <a:pt x="246783" y="4258611"/>
                  <a:pt x="260328" y="4279290"/>
                  <a:pt x="281444" y="4283690"/>
                </a:cubicBezTo>
                <a:cubicBezTo>
                  <a:pt x="302561" y="4288081"/>
                  <a:pt x="323240" y="4274537"/>
                  <a:pt x="327641" y="4253420"/>
                </a:cubicBezTo>
                <a:cubicBezTo>
                  <a:pt x="327650" y="4253382"/>
                  <a:pt x="327650" y="4253353"/>
                  <a:pt x="327660" y="4253325"/>
                </a:cubicBezTo>
                <a:cubicBezTo>
                  <a:pt x="329812" y="4245676"/>
                  <a:pt x="337756" y="4241228"/>
                  <a:pt x="345405" y="4243381"/>
                </a:cubicBezTo>
                <a:cubicBezTo>
                  <a:pt x="352291" y="4245324"/>
                  <a:pt x="356711" y="4252039"/>
                  <a:pt x="355758" y="4259135"/>
                </a:cubicBezTo>
                <a:cubicBezTo>
                  <a:pt x="348986" y="4290329"/>
                  <a:pt x="321383" y="4312579"/>
                  <a:pt x="289464" y="4312570"/>
                </a:cubicBezTo>
                <a:cubicBezTo>
                  <a:pt x="284854" y="4312599"/>
                  <a:pt x="280263" y="4312151"/>
                  <a:pt x="275749" y="4311236"/>
                </a:cubicBezTo>
                <a:cubicBezTo>
                  <a:pt x="240020" y="4300169"/>
                  <a:pt x="220037" y="4262231"/>
                  <a:pt x="231114" y="4226502"/>
                </a:cubicBezTo>
                <a:cubicBezTo>
                  <a:pt x="240706" y="4195555"/>
                  <a:pt x="270872" y="4175734"/>
                  <a:pt x="303085" y="4179220"/>
                </a:cubicBezTo>
                <a:close/>
                <a:moveTo>
                  <a:pt x="2507265" y="4145883"/>
                </a:moveTo>
                <a:cubicBezTo>
                  <a:pt x="2500312" y="4148265"/>
                  <a:pt x="2494502" y="4150455"/>
                  <a:pt x="2490311" y="4152265"/>
                </a:cubicBezTo>
                <a:cubicBezTo>
                  <a:pt x="2476852" y="4158694"/>
                  <a:pt x="2464384" y="4167000"/>
                  <a:pt x="2453259" y="4176935"/>
                </a:cubicBezTo>
                <a:lnTo>
                  <a:pt x="2452687" y="4176935"/>
                </a:lnTo>
                <a:cubicBezTo>
                  <a:pt x="2455068" y="4221036"/>
                  <a:pt x="2455164" y="4264946"/>
                  <a:pt x="2454592" y="4307046"/>
                </a:cubicBezTo>
                <a:cubicBezTo>
                  <a:pt x="2463165" y="4302188"/>
                  <a:pt x="2471070" y="4297997"/>
                  <a:pt x="2477833" y="4294759"/>
                </a:cubicBezTo>
                <a:cubicBezTo>
                  <a:pt x="2488454" y="4290120"/>
                  <a:pt x="2499331" y="4286082"/>
                  <a:pt x="2510409" y="4282662"/>
                </a:cubicBezTo>
                <a:cubicBezTo>
                  <a:pt x="2509551" y="4238371"/>
                  <a:pt x="2508504" y="4191794"/>
                  <a:pt x="2507265" y="4145883"/>
                </a:cubicBezTo>
                <a:close/>
                <a:moveTo>
                  <a:pt x="1710404" y="4122071"/>
                </a:moveTo>
                <a:cubicBezTo>
                  <a:pt x="1716214" y="4133120"/>
                  <a:pt x="1722024" y="4144169"/>
                  <a:pt x="1728025" y="4155123"/>
                </a:cubicBezTo>
                <a:lnTo>
                  <a:pt x="1694688" y="4173411"/>
                </a:lnTo>
                <a:cubicBezTo>
                  <a:pt x="1688591" y="4162266"/>
                  <a:pt x="1682496" y="4151027"/>
                  <a:pt x="1676590" y="4139692"/>
                </a:cubicBezTo>
                <a:close/>
                <a:moveTo>
                  <a:pt x="2611088" y="4111689"/>
                </a:moveTo>
                <a:cubicBezTo>
                  <a:pt x="2586228" y="4120356"/>
                  <a:pt x="2562606" y="4127881"/>
                  <a:pt x="2543556" y="4134072"/>
                </a:cubicBezTo>
                <a:lnTo>
                  <a:pt x="2525649" y="4139882"/>
                </a:lnTo>
                <a:cubicBezTo>
                  <a:pt x="2526887" y="4186079"/>
                  <a:pt x="2527935" y="4232751"/>
                  <a:pt x="2528792" y="4277138"/>
                </a:cubicBezTo>
                <a:lnTo>
                  <a:pt x="2562796" y="4267041"/>
                </a:lnTo>
                <a:cubicBezTo>
                  <a:pt x="2581084" y="4261707"/>
                  <a:pt x="2601373" y="4255707"/>
                  <a:pt x="2622804" y="4249039"/>
                </a:cubicBezTo>
                <a:cubicBezTo>
                  <a:pt x="2618422" y="4205510"/>
                  <a:pt x="2614136" y="4159314"/>
                  <a:pt x="2611088" y="4111689"/>
                </a:cubicBezTo>
                <a:close/>
                <a:moveTo>
                  <a:pt x="1678400" y="4057967"/>
                </a:moveTo>
                <a:cubicBezTo>
                  <a:pt x="1683735" y="4069302"/>
                  <a:pt x="1689164" y="4080541"/>
                  <a:pt x="1694783" y="4091685"/>
                </a:cubicBezTo>
                <a:lnTo>
                  <a:pt x="1660684" y="4108640"/>
                </a:lnTo>
                <a:cubicBezTo>
                  <a:pt x="1654969" y="4097305"/>
                  <a:pt x="1649444" y="4085780"/>
                  <a:pt x="1644015" y="4074255"/>
                </a:cubicBezTo>
                <a:close/>
                <a:moveTo>
                  <a:pt x="2747772" y="4055110"/>
                </a:moveTo>
                <a:cubicBezTo>
                  <a:pt x="2709491" y="4074179"/>
                  <a:pt x="2670086" y="4090886"/>
                  <a:pt x="2629757" y="4105116"/>
                </a:cubicBezTo>
                <a:cubicBezTo>
                  <a:pt x="2632710" y="4152551"/>
                  <a:pt x="2636996" y="4199318"/>
                  <a:pt x="2641377" y="4243229"/>
                </a:cubicBezTo>
                <a:cubicBezTo>
                  <a:pt x="2696365" y="4226455"/>
                  <a:pt x="2750020" y="4205567"/>
                  <a:pt x="2801874" y="4180745"/>
                </a:cubicBezTo>
                <a:lnTo>
                  <a:pt x="2801588" y="4180364"/>
                </a:lnTo>
                <a:cubicBezTo>
                  <a:pt x="2783681" y="4140454"/>
                  <a:pt x="2765012" y="4097306"/>
                  <a:pt x="2747772" y="4055110"/>
                </a:cubicBezTo>
                <a:close/>
                <a:moveTo>
                  <a:pt x="1514342" y="4046699"/>
                </a:moveTo>
                <a:cubicBezTo>
                  <a:pt x="1518618" y="4044222"/>
                  <a:pt x="1524095" y="4045689"/>
                  <a:pt x="1526572" y="4049966"/>
                </a:cubicBezTo>
                <a:lnTo>
                  <a:pt x="1566481" y="4119118"/>
                </a:lnTo>
                <a:lnTo>
                  <a:pt x="1433227" y="4119118"/>
                </a:lnTo>
                <a:cubicBezTo>
                  <a:pt x="1429083" y="4127319"/>
                  <a:pt x="1420692" y="4132500"/>
                  <a:pt x="1411510" y="4132548"/>
                </a:cubicBezTo>
                <a:cubicBezTo>
                  <a:pt x="1400556" y="4132576"/>
                  <a:pt x="1390898" y="4125356"/>
                  <a:pt x="1387840" y="4114831"/>
                </a:cubicBezTo>
                <a:cubicBezTo>
                  <a:pt x="1384049" y="4101801"/>
                  <a:pt x="1391546" y="4088161"/>
                  <a:pt x="1404576" y="4084380"/>
                </a:cubicBezTo>
                <a:cubicBezTo>
                  <a:pt x="1417615" y="4080589"/>
                  <a:pt x="1431246" y="4088085"/>
                  <a:pt x="1435037" y="4101115"/>
                </a:cubicBezTo>
                <a:lnTo>
                  <a:pt x="1535335" y="4101115"/>
                </a:lnTo>
                <a:lnTo>
                  <a:pt x="1510951" y="4059015"/>
                </a:lnTo>
                <a:cubicBezTo>
                  <a:pt x="1508760" y="4054672"/>
                  <a:pt x="1510198" y="4049366"/>
                  <a:pt x="1514285" y="4046728"/>
                </a:cubicBezTo>
                <a:cubicBezTo>
                  <a:pt x="1514304" y="4046718"/>
                  <a:pt x="1514323" y="4046709"/>
                  <a:pt x="1514342" y="4046699"/>
                </a:cubicBezTo>
                <a:close/>
                <a:moveTo>
                  <a:pt x="2503170" y="4000627"/>
                </a:moveTo>
                <a:cubicBezTo>
                  <a:pt x="2487930" y="4018915"/>
                  <a:pt x="2464498" y="4045871"/>
                  <a:pt x="2440305" y="4073303"/>
                </a:cubicBezTo>
                <a:cubicBezTo>
                  <a:pt x="2442867" y="4081561"/>
                  <a:pt x="2444810" y="4090000"/>
                  <a:pt x="2446115" y="4098544"/>
                </a:cubicBezTo>
                <a:lnTo>
                  <a:pt x="2445543" y="4098544"/>
                </a:lnTo>
                <a:cubicBezTo>
                  <a:pt x="2448020" y="4116737"/>
                  <a:pt x="2449830" y="4135215"/>
                  <a:pt x="2451735" y="4153884"/>
                </a:cubicBezTo>
                <a:cubicBezTo>
                  <a:pt x="2461250" y="4146359"/>
                  <a:pt x="2471604" y="4139968"/>
                  <a:pt x="2482596" y="4134834"/>
                </a:cubicBezTo>
                <a:cubicBezTo>
                  <a:pt x="2488501" y="4132263"/>
                  <a:pt x="2496693" y="4129310"/>
                  <a:pt x="2506789" y="4125881"/>
                </a:cubicBezTo>
                <a:cubicBezTo>
                  <a:pt x="2505551" y="4082256"/>
                  <a:pt x="2504313" y="4039680"/>
                  <a:pt x="2503170" y="4000627"/>
                </a:cubicBezTo>
                <a:close/>
                <a:moveTo>
                  <a:pt x="213455" y="3996150"/>
                </a:moveTo>
                <a:lnTo>
                  <a:pt x="213455" y="4047776"/>
                </a:lnTo>
                <a:lnTo>
                  <a:pt x="265080" y="4047776"/>
                </a:lnTo>
                <a:lnTo>
                  <a:pt x="265080" y="3996150"/>
                </a:lnTo>
                <a:close/>
                <a:moveTo>
                  <a:pt x="1649063" y="3992626"/>
                </a:moveTo>
                <a:cubicBezTo>
                  <a:pt x="1653921" y="4004151"/>
                  <a:pt x="1658588" y="4015581"/>
                  <a:pt x="1664017" y="4027011"/>
                </a:cubicBezTo>
                <a:lnTo>
                  <a:pt x="1629251" y="4042537"/>
                </a:lnTo>
                <a:cubicBezTo>
                  <a:pt x="1624108" y="4030916"/>
                  <a:pt x="1618964" y="4019296"/>
                  <a:pt x="1614011" y="4007485"/>
                </a:cubicBezTo>
                <a:close/>
                <a:moveTo>
                  <a:pt x="202596" y="3985292"/>
                </a:moveTo>
                <a:lnTo>
                  <a:pt x="275939" y="3985292"/>
                </a:lnTo>
                <a:lnTo>
                  <a:pt x="275939" y="4058634"/>
                </a:lnTo>
                <a:lnTo>
                  <a:pt x="202596" y="4058634"/>
                </a:lnTo>
                <a:close/>
                <a:moveTo>
                  <a:pt x="2607945" y="3950049"/>
                </a:moveTo>
                <a:lnTo>
                  <a:pt x="2603087" y="3951383"/>
                </a:lnTo>
                <a:cubicBezTo>
                  <a:pt x="2567940" y="3960146"/>
                  <a:pt x="2534602" y="3969671"/>
                  <a:pt x="2520981" y="3979196"/>
                </a:cubicBezTo>
                <a:cubicBezTo>
                  <a:pt x="2522315" y="4022344"/>
                  <a:pt x="2523744" y="4070445"/>
                  <a:pt x="2525077" y="4120071"/>
                </a:cubicBezTo>
                <a:lnTo>
                  <a:pt x="2537745" y="4115975"/>
                </a:lnTo>
                <a:cubicBezTo>
                  <a:pt x="2558510" y="4109307"/>
                  <a:pt x="2583275" y="4101497"/>
                  <a:pt x="2609945" y="4091972"/>
                </a:cubicBezTo>
                <a:cubicBezTo>
                  <a:pt x="2607373" y="4044251"/>
                  <a:pt x="2606325" y="3996246"/>
                  <a:pt x="2607945" y="3950049"/>
                </a:cubicBezTo>
                <a:close/>
                <a:moveTo>
                  <a:pt x="349677" y="3944307"/>
                </a:moveTo>
                <a:lnTo>
                  <a:pt x="491314" y="3944307"/>
                </a:lnTo>
                <a:lnTo>
                  <a:pt x="491314" y="3971453"/>
                </a:lnTo>
                <a:lnTo>
                  <a:pt x="349677" y="3971453"/>
                </a:lnTo>
                <a:close/>
                <a:moveTo>
                  <a:pt x="1622393" y="3926237"/>
                </a:moveTo>
                <a:cubicBezTo>
                  <a:pt x="1626774" y="3937857"/>
                  <a:pt x="1631346" y="3949573"/>
                  <a:pt x="1635918" y="3961098"/>
                </a:cubicBezTo>
                <a:lnTo>
                  <a:pt x="1600580" y="3975290"/>
                </a:lnTo>
                <a:cubicBezTo>
                  <a:pt x="1595818" y="3963480"/>
                  <a:pt x="1591055" y="3951573"/>
                  <a:pt x="1586769" y="3939667"/>
                </a:cubicBezTo>
                <a:close/>
                <a:moveTo>
                  <a:pt x="2699194" y="3922808"/>
                </a:moveTo>
                <a:cubicBezTo>
                  <a:pt x="2674429" y="3931571"/>
                  <a:pt x="2650045" y="3938429"/>
                  <a:pt x="2627757" y="3944715"/>
                </a:cubicBezTo>
                <a:cubicBezTo>
                  <a:pt x="2625852" y="3990149"/>
                  <a:pt x="2626709" y="4037298"/>
                  <a:pt x="2629281" y="4084923"/>
                </a:cubicBezTo>
                <a:cubicBezTo>
                  <a:pt x="2667514" y="4071331"/>
                  <a:pt x="2704890" y="4055434"/>
                  <a:pt x="2741199" y="4037298"/>
                </a:cubicBezTo>
                <a:cubicBezTo>
                  <a:pt x="2725293" y="3997007"/>
                  <a:pt x="2710910" y="3957860"/>
                  <a:pt x="2699766" y="3922998"/>
                </a:cubicBezTo>
                <a:close/>
                <a:moveTo>
                  <a:pt x="2006441" y="3914521"/>
                </a:moveTo>
                <a:cubicBezTo>
                  <a:pt x="1997078" y="3914578"/>
                  <a:pt x="1989525" y="3922207"/>
                  <a:pt x="1989582" y="3931571"/>
                </a:cubicBezTo>
                <a:cubicBezTo>
                  <a:pt x="1989630" y="3940896"/>
                  <a:pt x="1997212" y="3948430"/>
                  <a:pt x="2006537" y="3948430"/>
                </a:cubicBezTo>
                <a:cubicBezTo>
                  <a:pt x="2006565" y="3948430"/>
                  <a:pt x="2006603" y="3948430"/>
                  <a:pt x="2006632" y="3948430"/>
                </a:cubicBezTo>
                <a:cubicBezTo>
                  <a:pt x="2015995" y="3948373"/>
                  <a:pt x="2023539" y="3940743"/>
                  <a:pt x="2023491" y="3931380"/>
                </a:cubicBezTo>
                <a:cubicBezTo>
                  <a:pt x="2023434" y="3922017"/>
                  <a:pt x="2015804" y="3914464"/>
                  <a:pt x="2006441" y="3914521"/>
                </a:cubicBezTo>
                <a:close/>
                <a:moveTo>
                  <a:pt x="1444371" y="3907663"/>
                </a:moveTo>
                <a:lnTo>
                  <a:pt x="1481328" y="3971576"/>
                </a:lnTo>
                <a:cubicBezTo>
                  <a:pt x="1481595" y="3972223"/>
                  <a:pt x="1481814" y="3972899"/>
                  <a:pt x="1481994" y="3973576"/>
                </a:cubicBezTo>
                <a:cubicBezTo>
                  <a:pt x="1488872" y="3973614"/>
                  <a:pt x="1495415" y="3976538"/>
                  <a:pt x="1500035" y="3981625"/>
                </a:cubicBezTo>
                <a:cubicBezTo>
                  <a:pt x="1509160" y="3991673"/>
                  <a:pt x="1508417" y="4007218"/>
                  <a:pt x="1498368" y="4016343"/>
                </a:cubicBezTo>
                <a:cubicBezTo>
                  <a:pt x="1488319" y="4025468"/>
                  <a:pt x="1472774" y="4024716"/>
                  <a:pt x="1463659" y="4014667"/>
                </a:cubicBezTo>
                <a:cubicBezTo>
                  <a:pt x="1454534" y="4004627"/>
                  <a:pt x="1455277" y="3989083"/>
                  <a:pt x="1465326" y="3979957"/>
                </a:cubicBezTo>
                <a:lnTo>
                  <a:pt x="1444371" y="3943191"/>
                </a:lnTo>
                <a:lnTo>
                  <a:pt x="1345692" y="4114641"/>
                </a:lnTo>
                <a:cubicBezTo>
                  <a:pt x="1344082" y="4117432"/>
                  <a:pt x="1341101" y="4119137"/>
                  <a:pt x="1337881" y="4119118"/>
                </a:cubicBezTo>
                <a:cubicBezTo>
                  <a:pt x="1336319" y="4119108"/>
                  <a:pt x="1334776" y="4118718"/>
                  <a:pt x="1333405" y="4117975"/>
                </a:cubicBezTo>
                <a:cubicBezTo>
                  <a:pt x="1329318" y="4115336"/>
                  <a:pt x="1327880" y="4110031"/>
                  <a:pt x="1330071" y="4105688"/>
                </a:cubicBezTo>
                <a:close/>
                <a:moveTo>
                  <a:pt x="213455" y="3892232"/>
                </a:moveTo>
                <a:lnTo>
                  <a:pt x="213455" y="3943953"/>
                </a:lnTo>
                <a:lnTo>
                  <a:pt x="265080" y="3943953"/>
                </a:lnTo>
                <a:lnTo>
                  <a:pt x="265080" y="3892232"/>
                </a:lnTo>
                <a:close/>
                <a:moveTo>
                  <a:pt x="349677" y="3887729"/>
                </a:moveTo>
                <a:lnTo>
                  <a:pt x="491314" y="3887729"/>
                </a:lnTo>
                <a:lnTo>
                  <a:pt x="491314" y="3919733"/>
                </a:lnTo>
                <a:lnTo>
                  <a:pt x="349677" y="3919733"/>
                </a:lnTo>
                <a:close/>
                <a:moveTo>
                  <a:pt x="202596" y="3881374"/>
                </a:moveTo>
                <a:lnTo>
                  <a:pt x="275939" y="3881374"/>
                </a:lnTo>
                <a:lnTo>
                  <a:pt x="275939" y="3954811"/>
                </a:lnTo>
                <a:lnTo>
                  <a:pt x="202596" y="3954811"/>
                </a:lnTo>
                <a:close/>
                <a:moveTo>
                  <a:pt x="2005535" y="3875383"/>
                </a:moveTo>
                <a:cubicBezTo>
                  <a:pt x="2019769" y="3875144"/>
                  <a:pt x="2034092" y="3880335"/>
                  <a:pt x="2045132" y="3891013"/>
                </a:cubicBezTo>
                <a:cubicBezTo>
                  <a:pt x="2067220" y="3912368"/>
                  <a:pt x="2067801" y="3947592"/>
                  <a:pt x="2046446" y="3969671"/>
                </a:cubicBezTo>
                <a:cubicBezTo>
                  <a:pt x="2106597" y="4080742"/>
                  <a:pt x="2181406" y="4183230"/>
                  <a:pt x="2268855" y="4274375"/>
                </a:cubicBezTo>
                <a:cubicBezTo>
                  <a:pt x="2272884" y="4278185"/>
                  <a:pt x="2275046" y="4283567"/>
                  <a:pt x="2274789" y="4289110"/>
                </a:cubicBezTo>
                <a:cubicBezTo>
                  <a:pt x="2274284" y="4299617"/>
                  <a:pt x="2265359" y="4307732"/>
                  <a:pt x="2254853" y="4307237"/>
                </a:cubicBezTo>
                <a:cubicBezTo>
                  <a:pt x="2249510" y="4307198"/>
                  <a:pt x="2244433" y="4304912"/>
                  <a:pt x="2240852" y="4300950"/>
                </a:cubicBezTo>
                <a:cubicBezTo>
                  <a:pt x="2150574" y="4206948"/>
                  <a:pt x="2073364" y="4101230"/>
                  <a:pt x="2011299" y="3986625"/>
                </a:cubicBezTo>
                <a:cubicBezTo>
                  <a:pt x="2009718" y="3986720"/>
                  <a:pt x="2008127" y="3986720"/>
                  <a:pt x="2006537" y="3986625"/>
                </a:cubicBezTo>
                <a:cubicBezTo>
                  <a:pt x="1992078" y="3986644"/>
                  <a:pt x="1978181" y="3981034"/>
                  <a:pt x="1967789" y="3970985"/>
                </a:cubicBezTo>
                <a:cubicBezTo>
                  <a:pt x="1945710" y="3949630"/>
                  <a:pt x="1945119" y="3914406"/>
                  <a:pt x="1966474" y="3892328"/>
                </a:cubicBezTo>
                <a:cubicBezTo>
                  <a:pt x="1977156" y="3881288"/>
                  <a:pt x="1991301" y="3875621"/>
                  <a:pt x="2005535" y="3875383"/>
                </a:cubicBezTo>
                <a:close/>
                <a:moveTo>
                  <a:pt x="1598485" y="3858705"/>
                </a:moveTo>
                <a:cubicBezTo>
                  <a:pt x="1602390" y="3870611"/>
                  <a:pt x="1606391" y="3882422"/>
                  <a:pt x="1610582" y="3894138"/>
                </a:cubicBezTo>
                <a:lnTo>
                  <a:pt x="1574673" y="3906901"/>
                </a:lnTo>
                <a:cubicBezTo>
                  <a:pt x="1570386" y="3894900"/>
                  <a:pt x="1566290" y="3882803"/>
                  <a:pt x="1562290" y="3870706"/>
                </a:cubicBezTo>
                <a:close/>
                <a:moveTo>
                  <a:pt x="466644" y="3834008"/>
                </a:moveTo>
                <a:lnTo>
                  <a:pt x="491314" y="3834008"/>
                </a:lnTo>
                <a:lnTo>
                  <a:pt x="491314" y="3861154"/>
                </a:lnTo>
                <a:lnTo>
                  <a:pt x="466644" y="3861154"/>
                </a:lnTo>
                <a:close/>
                <a:moveTo>
                  <a:pt x="349677" y="3834008"/>
                </a:moveTo>
                <a:lnTo>
                  <a:pt x="439212" y="3834008"/>
                </a:lnTo>
                <a:lnTo>
                  <a:pt x="439212" y="3861154"/>
                </a:lnTo>
                <a:lnTo>
                  <a:pt x="349677" y="3861154"/>
                </a:lnTo>
                <a:close/>
                <a:moveTo>
                  <a:pt x="2497836" y="3832701"/>
                </a:moveTo>
                <a:cubicBezTo>
                  <a:pt x="2480024" y="3855466"/>
                  <a:pt x="2436304" y="3908901"/>
                  <a:pt x="2396775" y="3956526"/>
                </a:cubicBezTo>
                <a:lnTo>
                  <a:pt x="2396204" y="3956526"/>
                </a:lnTo>
                <a:cubicBezTo>
                  <a:pt x="2410491" y="3991769"/>
                  <a:pt x="2423731" y="4025011"/>
                  <a:pt x="2433542" y="4052538"/>
                </a:cubicBezTo>
                <a:cubicBezTo>
                  <a:pt x="2464403" y="4017486"/>
                  <a:pt x="2492597" y="3984815"/>
                  <a:pt x="2501360" y="3972623"/>
                </a:cubicBezTo>
                <a:cubicBezTo>
                  <a:pt x="2501617" y="3972224"/>
                  <a:pt x="2501903" y="3971842"/>
                  <a:pt x="2502217" y="3971481"/>
                </a:cubicBezTo>
                <a:cubicBezTo>
                  <a:pt x="2501265" y="3942143"/>
                  <a:pt x="2500407" y="3915473"/>
                  <a:pt x="2499741" y="3892804"/>
                </a:cubicBezTo>
                <a:cubicBezTo>
                  <a:pt x="2498883" y="3867467"/>
                  <a:pt x="2497836" y="3846989"/>
                  <a:pt x="2497836" y="3832701"/>
                </a:cubicBezTo>
                <a:close/>
                <a:moveTo>
                  <a:pt x="2628995" y="3794887"/>
                </a:moveTo>
                <a:cubicBezTo>
                  <a:pt x="2591066" y="3800535"/>
                  <a:pt x="2553500" y="3808422"/>
                  <a:pt x="2516505" y="3818509"/>
                </a:cubicBezTo>
                <a:cubicBezTo>
                  <a:pt x="2516790" y="3831749"/>
                  <a:pt x="2517648" y="3858133"/>
                  <a:pt x="2518791" y="3891851"/>
                </a:cubicBezTo>
                <a:cubicBezTo>
                  <a:pt x="2519362" y="3911568"/>
                  <a:pt x="2520124" y="3933666"/>
                  <a:pt x="2520886" y="3957193"/>
                </a:cubicBezTo>
                <a:cubicBezTo>
                  <a:pt x="2546051" y="3946620"/>
                  <a:pt x="2572131" y="3938362"/>
                  <a:pt x="2598801" y="3932523"/>
                </a:cubicBezTo>
                <a:lnTo>
                  <a:pt x="2609469" y="3929761"/>
                </a:lnTo>
                <a:cubicBezTo>
                  <a:pt x="2611393" y="3884260"/>
                  <a:pt x="2617936" y="3839064"/>
                  <a:pt x="2628995" y="3794887"/>
                </a:cubicBezTo>
                <a:close/>
                <a:moveTo>
                  <a:pt x="1577244" y="3790315"/>
                </a:moveTo>
                <a:cubicBezTo>
                  <a:pt x="1580674" y="3802316"/>
                  <a:pt x="1584198" y="3814318"/>
                  <a:pt x="1587912" y="3826224"/>
                </a:cubicBezTo>
                <a:lnTo>
                  <a:pt x="1551527" y="3837463"/>
                </a:lnTo>
                <a:cubicBezTo>
                  <a:pt x="1547717" y="3825271"/>
                  <a:pt x="1544098" y="3813079"/>
                  <a:pt x="1540573" y="3800792"/>
                </a:cubicBezTo>
                <a:close/>
                <a:moveTo>
                  <a:pt x="1272063" y="3789172"/>
                </a:moveTo>
                <a:lnTo>
                  <a:pt x="1433988" y="3789172"/>
                </a:lnTo>
                <a:cubicBezTo>
                  <a:pt x="1436617" y="3789172"/>
                  <a:pt x="1438751" y="3791305"/>
                  <a:pt x="1438751" y="3793934"/>
                </a:cubicBezTo>
                <a:cubicBezTo>
                  <a:pt x="1438751" y="3796563"/>
                  <a:pt x="1436617" y="3798697"/>
                  <a:pt x="1433988" y="3798697"/>
                </a:cubicBezTo>
                <a:lnTo>
                  <a:pt x="1272063" y="3798697"/>
                </a:lnTo>
                <a:cubicBezTo>
                  <a:pt x="1272606" y="3797163"/>
                  <a:pt x="1272892" y="3795554"/>
                  <a:pt x="1272920" y="3793934"/>
                </a:cubicBezTo>
                <a:cubicBezTo>
                  <a:pt x="1272873" y="3792315"/>
                  <a:pt x="1272587" y="3790705"/>
                  <a:pt x="1272063" y="3789172"/>
                </a:cubicBezTo>
                <a:close/>
                <a:moveTo>
                  <a:pt x="1080421" y="3779742"/>
                </a:moveTo>
                <a:lnTo>
                  <a:pt x="1258538" y="3779742"/>
                </a:lnTo>
                <a:cubicBezTo>
                  <a:pt x="1266425" y="3780656"/>
                  <a:pt x="1272083" y="3787790"/>
                  <a:pt x="1271178" y="3795677"/>
                </a:cubicBezTo>
                <a:cubicBezTo>
                  <a:pt x="1270406" y="3802316"/>
                  <a:pt x="1265177" y="3807545"/>
                  <a:pt x="1258538" y="3808317"/>
                </a:cubicBezTo>
                <a:lnTo>
                  <a:pt x="1080421" y="3808317"/>
                </a:lnTo>
                <a:cubicBezTo>
                  <a:pt x="1072534" y="3807402"/>
                  <a:pt x="1066876" y="3800268"/>
                  <a:pt x="1067781" y="3792381"/>
                </a:cubicBezTo>
                <a:cubicBezTo>
                  <a:pt x="1068553" y="3785743"/>
                  <a:pt x="1073782" y="3780513"/>
                  <a:pt x="1080421" y="3779742"/>
                </a:cubicBezTo>
                <a:close/>
                <a:moveTo>
                  <a:pt x="349677" y="3773238"/>
                </a:moveTo>
                <a:lnTo>
                  <a:pt x="390444" y="3773238"/>
                </a:lnTo>
                <a:lnTo>
                  <a:pt x="390444" y="3800384"/>
                </a:lnTo>
                <a:lnTo>
                  <a:pt x="349677" y="3800384"/>
                </a:lnTo>
                <a:close/>
                <a:moveTo>
                  <a:pt x="892302" y="3734308"/>
                </a:moveTo>
                <a:lnTo>
                  <a:pt x="892302" y="3822890"/>
                </a:lnTo>
                <a:lnTo>
                  <a:pt x="980885" y="3822890"/>
                </a:lnTo>
                <a:lnTo>
                  <a:pt x="980885" y="3734308"/>
                </a:lnTo>
                <a:close/>
                <a:moveTo>
                  <a:pt x="748569" y="3734308"/>
                </a:moveTo>
                <a:lnTo>
                  <a:pt x="748569" y="3822890"/>
                </a:lnTo>
                <a:lnTo>
                  <a:pt x="837152" y="3822890"/>
                </a:lnTo>
                <a:lnTo>
                  <a:pt x="837152" y="3734308"/>
                </a:lnTo>
                <a:close/>
                <a:moveTo>
                  <a:pt x="604837" y="3734308"/>
                </a:moveTo>
                <a:lnTo>
                  <a:pt x="604837" y="3822890"/>
                </a:lnTo>
                <a:lnTo>
                  <a:pt x="693420" y="3822890"/>
                </a:lnTo>
                <a:lnTo>
                  <a:pt x="693420" y="3734308"/>
                </a:lnTo>
                <a:close/>
                <a:moveTo>
                  <a:pt x="882777" y="3724783"/>
                </a:moveTo>
                <a:lnTo>
                  <a:pt x="990410" y="3724783"/>
                </a:lnTo>
                <a:lnTo>
                  <a:pt x="990410" y="3832415"/>
                </a:lnTo>
                <a:lnTo>
                  <a:pt x="882777" y="3832415"/>
                </a:lnTo>
                <a:close/>
                <a:moveTo>
                  <a:pt x="739044" y="3724783"/>
                </a:moveTo>
                <a:lnTo>
                  <a:pt x="846677" y="3724783"/>
                </a:lnTo>
                <a:lnTo>
                  <a:pt x="846677" y="3832415"/>
                </a:lnTo>
                <a:lnTo>
                  <a:pt x="739044" y="3832415"/>
                </a:lnTo>
                <a:close/>
                <a:moveTo>
                  <a:pt x="595312" y="3724783"/>
                </a:moveTo>
                <a:lnTo>
                  <a:pt x="702945" y="3724783"/>
                </a:lnTo>
                <a:lnTo>
                  <a:pt x="702945" y="3832415"/>
                </a:lnTo>
                <a:lnTo>
                  <a:pt x="595312" y="3832415"/>
                </a:lnTo>
                <a:close/>
                <a:moveTo>
                  <a:pt x="1080421" y="3724688"/>
                </a:moveTo>
                <a:lnTo>
                  <a:pt x="1320546" y="3724688"/>
                </a:lnTo>
                <a:cubicBezTo>
                  <a:pt x="1324489" y="3724230"/>
                  <a:pt x="1328247" y="3725416"/>
                  <a:pt x="1331132" y="3727703"/>
                </a:cubicBezTo>
                <a:lnTo>
                  <a:pt x="1334697" y="3734117"/>
                </a:lnTo>
                <a:lnTo>
                  <a:pt x="1433989" y="3734117"/>
                </a:lnTo>
                <a:cubicBezTo>
                  <a:pt x="1436617" y="3734117"/>
                  <a:pt x="1438751" y="3736250"/>
                  <a:pt x="1438751" y="3738879"/>
                </a:cubicBezTo>
                <a:cubicBezTo>
                  <a:pt x="1438751" y="3741508"/>
                  <a:pt x="1436617" y="3743642"/>
                  <a:pt x="1433989" y="3743642"/>
                </a:cubicBezTo>
                <a:lnTo>
                  <a:pt x="1334682" y="3743642"/>
                </a:lnTo>
                <a:lnTo>
                  <a:pt x="1333467" y="3747909"/>
                </a:lnTo>
                <a:cubicBezTo>
                  <a:pt x="1331181" y="3750793"/>
                  <a:pt x="1327794" y="3752805"/>
                  <a:pt x="1323851" y="3753263"/>
                </a:cubicBezTo>
                <a:cubicBezTo>
                  <a:pt x="1322756" y="3753387"/>
                  <a:pt x="1321641" y="3753387"/>
                  <a:pt x="1320546" y="3753263"/>
                </a:cubicBezTo>
                <a:lnTo>
                  <a:pt x="1080421" y="3753263"/>
                </a:lnTo>
                <a:cubicBezTo>
                  <a:pt x="1072534" y="3752348"/>
                  <a:pt x="1066876" y="3745214"/>
                  <a:pt x="1067781" y="3737327"/>
                </a:cubicBezTo>
                <a:cubicBezTo>
                  <a:pt x="1068553" y="3730689"/>
                  <a:pt x="1073782" y="3725459"/>
                  <a:pt x="1080421" y="3724688"/>
                </a:cubicBezTo>
                <a:close/>
                <a:moveTo>
                  <a:pt x="1558671" y="3721164"/>
                </a:moveTo>
                <a:cubicBezTo>
                  <a:pt x="1561624" y="3733260"/>
                  <a:pt x="1564767" y="3745357"/>
                  <a:pt x="1568196" y="3757454"/>
                </a:cubicBezTo>
                <a:lnTo>
                  <a:pt x="1531239" y="3767169"/>
                </a:lnTo>
                <a:cubicBezTo>
                  <a:pt x="1527905" y="3754882"/>
                  <a:pt x="1524762" y="3742500"/>
                  <a:pt x="1521714" y="3730117"/>
                </a:cubicBezTo>
                <a:close/>
                <a:moveTo>
                  <a:pt x="1197292" y="3679063"/>
                </a:moveTo>
                <a:lnTo>
                  <a:pt x="1433988" y="3679063"/>
                </a:lnTo>
                <a:cubicBezTo>
                  <a:pt x="1435912" y="3679444"/>
                  <a:pt x="1437408" y="3680949"/>
                  <a:pt x="1437798" y="3682863"/>
                </a:cubicBezTo>
                <a:cubicBezTo>
                  <a:pt x="1438322" y="3685502"/>
                  <a:pt x="1436617" y="3688054"/>
                  <a:pt x="1433988" y="3688588"/>
                </a:cubicBezTo>
                <a:lnTo>
                  <a:pt x="1197292" y="3688588"/>
                </a:lnTo>
                <a:cubicBezTo>
                  <a:pt x="1198416" y="3685511"/>
                  <a:pt x="1198416" y="3682139"/>
                  <a:pt x="1197292" y="3679063"/>
                </a:cubicBezTo>
                <a:close/>
                <a:moveTo>
                  <a:pt x="1080421" y="3669633"/>
                </a:moveTo>
                <a:lnTo>
                  <a:pt x="1183862" y="3669633"/>
                </a:lnTo>
                <a:cubicBezTo>
                  <a:pt x="1191749" y="3670547"/>
                  <a:pt x="1197407" y="3677681"/>
                  <a:pt x="1196502" y="3685568"/>
                </a:cubicBezTo>
                <a:cubicBezTo>
                  <a:pt x="1195730" y="3692207"/>
                  <a:pt x="1190501" y="3697436"/>
                  <a:pt x="1183862" y="3698208"/>
                </a:cubicBezTo>
                <a:lnTo>
                  <a:pt x="1080421" y="3698208"/>
                </a:lnTo>
                <a:cubicBezTo>
                  <a:pt x="1072534" y="3697293"/>
                  <a:pt x="1066876" y="3690159"/>
                  <a:pt x="1067781" y="3682272"/>
                </a:cubicBezTo>
                <a:cubicBezTo>
                  <a:pt x="1068553" y="3675634"/>
                  <a:pt x="1073782" y="3670404"/>
                  <a:pt x="1080421" y="3669633"/>
                </a:cubicBezTo>
                <a:close/>
                <a:moveTo>
                  <a:pt x="1543241" y="3651250"/>
                </a:moveTo>
                <a:cubicBezTo>
                  <a:pt x="1545622" y="3663442"/>
                  <a:pt x="1548193" y="3675729"/>
                  <a:pt x="1550956" y="3687826"/>
                </a:cubicBezTo>
                <a:lnTo>
                  <a:pt x="1513713" y="3696112"/>
                </a:lnTo>
                <a:cubicBezTo>
                  <a:pt x="1510951" y="3683730"/>
                  <a:pt x="1508379" y="3671252"/>
                  <a:pt x="1505807" y="3658679"/>
                </a:cubicBezTo>
                <a:close/>
                <a:moveTo>
                  <a:pt x="1530857" y="3580384"/>
                </a:moveTo>
                <a:cubicBezTo>
                  <a:pt x="1532829" y="3592766"/>
                  <a:pt x="1534924" y="3605053"/>
                  <a:pt x="1537144" y="3617245"/>
                </a:cubicBezTo>
                <a:lnTo>
                  <a:pt x="1499234" y="3624485"/>
                </a:lnTo>
                <a:cubicBezTo>
                  <a:pt x="1496948" y="3611911"/>
                  <a:pt x="1494757" y="3599338"/>
                  <a:pt x="1492757" y="3586385"/>
                </a:cubicBezTo>
                <a:close/>
                <a:moveTo>
                  <a:pt x="2411539" y="3561429"/>
                </a:moveTo>
                <a:cubicBezTo>
                  <a:pt x="2416768" y="3561048"/>
                  <a:pt x="2421321" y="3564963"/>
                  <a:pt x="2421731" y="3570192"/>
                </a:cubicBezTo>
                <a:cubicBezTo>
                  <a:pt x="2423922" y="3604292"/>
                  <a:pt x="2454402" y="3666966"/>
                  <a:pt x="2478881" y="3717354"/>
                </a:cubicBezTo>
                <a:cubicBezTo>
                  <a:pt x="2493026" y="3743709"/>
                  <a:pt x="2504998" y="3771170"/>
                  <a:pt x="2514695" y="3799459"/>
                </a:cubicBezTo>
                <a:cubicBezTo>
                  <a:pt x="2552614" y="3789125"/>
                  <a:pt x="2591133" y="3781171"/>
                  <a:pt x="2630043" y="3775647"/>
                </a:cubicBezTo>
                <a:lnTo>
                  <a:pt x="2652331" y="3771837"/>
                </a:lnTo>
                <a:cubicBezTo>
                  <a:pt x="2652331" y="3771837"/>
                  <a:pt x="2652341" y="3771837"/>
                  <a:pt x="2652341" y="3771837"/>
                </a:cubicBezTo>
                <a:cubicBezTo>
                  <a:pt x="2657522" y="3770922"/>
                  <a:pt x="2662466" y="3774370"/>
                  <a:pt x="2663380" y="3779552"/>
                </a:cubicBezTo>
                <a:cubicBezTo>
                  <a:pt x="2663380" y="3779552"/>
                  <a:pt x="2663380" y="3779561"/>
                  <a:pt x="2663380" y="3779561"/>
                </a:cubicBezTo>
                <a:cubicBezTo>
                  <a:pt x="2664304" y="3784743"/>
                  <a:pt x="2660847" y="3789686"/>
                  <a:pt x="2655665" y="3790601"/>
                </a:cubicBezTo>
                <a:lnTo>
                  <a:pt x="2649664" y="3791648"/>
                </a:lnTo>
                <a:cubicBezTo>
                  <a:pt x="2649664" y="3791839"/>
                  <a:pt x="2649664" y="3792315"/>
                  <a:pt x="2649664" y="3792315"/>
                </a:cubicBezTo>
                <a:cubicBezTo>
                  <a:pt x="2638091" y="3835587"/>
                  <a:pt x="2631195" y="3879974"/>
                  <a:pt x="2629090" y="3924713"/>
                </a:cubicBezTo>
                <a:cubicBezTo>
                  <a:pt x="2650045" y="3919093"/>
                  <a:pt x="2672143" y="3912521"/>
                  <a:pt x="2694432" y="3904710"/>
                </a:cubicBezTo>
                <a:cubicBezTo>
                  <a:pt x="2685316" y="3877421"/>
                  <a:pt x="2679401" y="3849160"/>
                  <a:pt x="2676810" y="3820509"/>
                </a:cubicBezTo>
                <a:cubicBezTo>
                  <a:pt x="2676630" y="3815251"/>
                  <a:pt x="2680744" y="3810832"/>
                  <a:pt x="2686002" y="3810651"/>
                </a:cubicBezTo>
                <a:cubicBezTo>
                  <a:pt x="2691260" y="3810470"/>
                  <a:pt x="2695680" y="3814585"/>
                  <a:pt x="2695860" y="3819842"/>
                </a:cubicBezTo>
                <a:cubicBezTo>
                  <a:pt x="2698251" y="3846522"/>
                  <a:pt x="2703747" y="3872830"/>
                  <a:pt x="2712243" y="3898233"/>
                </a:cubicBezTo>
                <a:cubicBezTo>
                  <a:pt x="2734418" y="3889870"/>
                  <a:pt x="2755887" y="3879745"/>
                  <a:pt x="2776442" y="3867944"/>
                </a:cubicBezTo>
                <a:cubicBezTo>
                  <a:pt x="2776671" y="3867801"/>
                  <a:pt x="2776899" y="3867667"/>
                  <a:pt x="2777137" y="3867544"/>
                </a:cubicBezTo>
                <a:cubicBezTo>
                  <a:pt x="2781795" y="3865105"/>
                  <a:pt x="2787558" y="3866906"/>
                  <a:pt x="2789996" y="3871563"/>
                </a:cubicBezTo>
                <a:cubicBezTo>
                  <a:pt x="2792434" y="3876231"/>
                  <a:pt x="2790625" y="3881984"/>
                  <a:pt x="2785967" y="3884422"/>
                </a:cubicBezTo>
                <a:cubicBezTo>
                  <a:pt x="2764164" y="3896938"/>
                  <a:pt x="2741390" y="3907673"/>
                  <a:pt x="2717863" y="3916521"/>
                </a:cubicBezTo>
                <a:cubicBezTo>
                  <a:pt x="2747162" y="4003361"/>
                  <a:pt x="2781147" y="4088543"/>
                  <a:pt x="2819685" y="4171696"/>
                </a:cubicBezTo>
                <a:cubicBezTo>
                  <a:pt x="2861881" y="4149312"/>
                  <a:pt x="2897886" y="4122642"/>
                  <a:pt x="2919889" y="4092162"/>
                </a:cubicBezTo>
                <a:cubicBezTo>
                  <a:pt x="2922984" y="4087952"/>
                  <a:pt x="2928889" y="4087019"/>
                  <a:pt x="2933128" y="4090067"/>
                </a:cubicBezTo>
                <a:cubicBezTo>
                  <a:pt x="2933147" y="4090076"/>
                  <a:pt x="2933166" y="4090095"/>
                  <a:pt x="2933176" y="4090105"/>
                </a:cubicBezTo>
                <a:cubicBezTo>
                  <a:pt x="2937443" y="4093182"/>
                  <a:pt x="2938396" y="4099135"/>
                  <a:pt x="2935319" y="4103402"/>
                </a:cubicBezTo>
                <a:cubicBezTo>
                  <a:pt x="2911125" y="4136644"/>
                  <a:pt x="2872644" y="4164933"/>
                  <a:pt x="2827782" y="4189127"/>
                </a:cubicBezTo>
                <a:cubicBezTo>
                  <a:pt x="2844831" y="4225989"/>
                  <a:pt x="2861119" y="4259326"/>
                  <a:pt x="2874931" y="4285615"/>
                </a:cubicBezTo>
                <a:cubicBezTo>
                  <a:pt x="2905439" y="4267070"/>
                  <a:pt x="2932138" y="4242895"/>
                  <a:pt x="2953607" y="4214368"/>
                </a:cubicBezTo>
                <a:cubicBezTo>
                  <a:pt x="2956550" y="4210006"/>
                  <a:pt x="2962484" y="4208853"/>
                  <a:pt x="2966847" y="4211796"/>
                </a:cubicBezTo>
                <a:cubicBezTo>
                  <a:pt x="2971209" y="4214740"/>
                  <a:pt x="2972362" y="4220673"/>
                  <a:pt x="2969418" y="4225036"/>
                </a:cubicBezTo>
                <a:cubicBezTo>
                  <a:pt x="2946006" y="4256078"/>
                  <a:pt x="2916917" y="4282386"/>
                  <a:pt x="2883693" y="4302570"/>
                </a:cubicBezTo>
                <a:cubicBezTo>
                  <a:pt x="2888551" y="4311428"/>
                  <a:pt x="2893028" y="4319238"/>
                  <a:pt x="2896838" y="4325525"/>
                </a:cubicBezTo>
                <a:cubicBezTo>
                  <a:pt x="2925518" y="4371340"/>
                  <a:pt x="2957484" y="4415012"/>
                  <a:pt x="2992469" y="4456208"/>
                </a:cubicBezTo>
                <a:cubicBezTo>
                  <a:pt x="2994726" y="4413307"/>
                  <a:pt x="2999174" y="4370549"/>
                  <a:pt x="3005804" y="4328097"/>
                </a:cubicBezTo>
                <a:cubicBezTo>
                  <a:pt x="3006747" y="4322839"/>
                  <a:pt x="3011786" y="4319343"/>
                  <a:pt x="3017043" y="4320286"/>
                </a:cubicBezTo>
                <a:cubicBezTo>
                  <a:pt x="3022301" y="4321229"/>
                  <a:pt x="3025797" y="4326268"/>
                  <a:pt x="3024854" y="4331525"/>
                </a:cubicBezTo>
                <a:cubicBezTo>
                  <a:pt x="3017520" y="4379627"/>
                  <a:pt x="3012719" y="4428081"/>
                  <a:pt x="3010471" y="4476686"/>
                </a:cubicBezTo>
                <a:cubicBezTo>
                  <a:pt x="3071145" y="4544886"/>
                  <a:pt x="3143154" y="4608417"/>
                  <a:pt x="3217545" y="4645088"/>
                </a:cubicBezTo>
                <a:cubicBezTo>
                  <a:pt x="3222164" y="4612246"/>
                  <a:pt x="3229489" y="4579852"/>
                  <a:pt x="3239452" y="4548219"/>
                </a:cubicBezTo>
                <a:cubicBezTo>
                  <a:pt x="3241300" y="4543524"/>
                  <a:pt x="3246501" y="4541085"/>
                  <a:pt x="3251301" y="4542666"/>
                </a:cubicBezTo>
                <a:cubicBezTo>
                  <a:pt x="3256292" y="4544314"/>
                  <a:pt x="3259007" y="4549705"/>
                  <a:pt x="3257359" y="4554696"/>
                </a:cubicBezTo>
                <a:cubicBezTo>
                  <a:pt x="3247377" y="4586938"/>
                  <a:pt x="3240052" y="4619943"/>
                  <a:pt x="3235452" y="4653376"/>
                </a:cubicBezTo>
                <a:cubicBezTo>
                  <a:pt x="3237261" y="4654137"/>
                  <a:pt x="3238976" y="4654995"/>
                  <a:pt x="3240786" y="4655662"/>
                </a:cubicBezTo>
                <a:cubicBezTo>
                  <a:pt x="3264789" y="4665663"/>
                  <a:pt x="3290506" y="4677950"/>
                  <a:pt x="3316319" y="4691190"/>
                </a:cubicBezTo>
                <a:cubicBezTo>
                  <a:pt x="3322329" y="4664491"/>
                  <a:pt x="3330159" y="4638240"/>
                  <a:pt x="3339750" y="4612608"/>
                </a:cubicBezTo>
                <a:lnTo>
                  <a:pt x="3337750" y="4611085"/>
                </a:lnTo>
                <a:cubicBezTo>
                  <a:pt x="3334550" y="4608293"/>
                  <a:pt x="3333578" y="4603722"/>
                  <a:pt x="3335378" y="4599874"/>
                </a:cubicBezTo>
                <a:cubicBezTo>
                  <a:pt x="3337598" y="4595111"/>
                  <a:pt x="3343275" y="4593044"/>
                  <a:pt x="3348037" y="4595273"/>
                </a:cubicBezTo>
                <a:lnTo>
                  <a:pt x="3348990" y="4593654"/>
                </a:lnTo>
                <a:cubicBezTo>
                  <a:pt x="3351904" y="4589263"/>
                  <a:pt x="3357838" y="4588062"/>
                  <a:pt x="3362229" y="4590986"/>
                </a:cubicBezTo>
                <a:cubicBezTo>
                  <a:pt x="3366621" y="4593901"/>
                  <a:pt x="3367821" y="4599835"/>
                  <a:pt x="3364897" y="4604226"/>
                </a:cubicBezTo>
                <a:cubicBezTo>
                  <a:pt x="3364477" y="4604836"/>
                  <a:pt x="3364096" y="4605474"/>
                  <a:pt x="3363753" y="4606131"/>
                </a:cubicBezTo>
                <a:cubicBezTo>
                  <a:pt x="3386137" y="4621466"/>
                  <a:pt x="3419284" y="4642898"/>
                  <a:pt x="3450336" y="4662615"/>
                </a:cubicBezTo>
                <a:lnTo>
                  <a:pt x="3452050" y="4662043"/>
                </a:lnTo>
                <a:cubicBezTo>
                  <a:pt x="3519201" y="4646232"/>
                  <a:pt x="3646646" y="4678521"/>
                  <a:pt x="3770471" y="4709668"/>
                </a:cubicBezTo>
                <a:cubicBezTo>
                  <a:pt x="3813524" y="4720336"/>
                  <a:pt x="3854100" y="4730528"/>
                  <a:pt x="3890295" y="4738243"/>
                </a:cubicBezTo>
                <a:cubicBezTo>
                  <a:pt x="3895553" y="4739319"/>
                  <a:pt x="3898944" y="4744463"/>
                  <a:pt x="3897868" y="4749721"/>
                </a:cubicBezTo>
                <a:cubicBezTo>
                  <a:pt x="3896791" y="4754979"/>
                  <a:pt x="3891648" y="4758369"/>
                  <a:pt x="3886390" y="4757293"/>
                </a:cubicBezTo>
                <a:cubicBezTo>
                  <a:pt x="3849814" y="4749959"/>
                  <a:pt x="3808952" y="4739672"/>
                  <a:pt x="3765804" y="4728718"/>
                </a:cubicBezTo>
                <a:cubicBezTo>
                  <a:pt x="3660362" y="4702048"/>
                  <a:pt x="3542252" y="4672330"/>
                  <a:pt x="3474625" y="4678236"/>
                </a:cubicBezTo>
                <a:lnTo>
                  <a:pt x="3508915" y="4699667"/>
                </a:lnTo>
                <a:cubicBezTo>
                  <a:pt x="3517582" y="4705001"/>
                  <a:pt x="3526536" y="4711002"/>
                  <a:pt x="3536061" y="4717288"/>
                </a:cubicBezTo>
                <a:cubicBezTo>
                  <a:pt x="3539842" y="4715726"/>
                  <a:pt x="3543814" y="4714669"/>
                  <a:pt x="3547872" y="4714145"/>
                </a:cubicBezTo>
                <a:cubicBezTo>
                  <a:pt x="3616547" y="4705001"/>
                  <a:pt x="3963733" y="4778915"/>
                  <a:pt x="3978497" y="4782058"/>
                </a:cubicBezTo>
                <a:cubicBezTo>
                  <a:pt x="3983755" y="4783163"/>
                  <a:pt x="3987127" y="4788325"/>
                  <a:pt x="3986021" y="4793583"/>
                </a:cubicBezTo>
                <a:cubicBezTo>
                  <a:pt x="3984917" y="4798841"/>
                  <a:pt x="3979754" y="4802213"/>
                  <a:pt x="3974497" y="4801108"/>
                </a:cubicBezTo>
                <a:cubicBezTo>
                  <a:pt x="3971068" y="4800346"/>
                  <a:pt x="3639978" y="4729766"/>
                  <a:pt x="3558159" y="4732814"/>
                </a:cubicBezTo>
                <a:cubicBezTo>
                  <a:pt x="3592258" y="4756626"/>
                  <a:pt x="3622262" y="4779677"/>
                  <a:pt x="3622738" y="4779677"/>
                </a:cubicBezTo>
                <a:cubicBezTo>
                  <a:pt x="3626920" y="4782858"/>
                  <a:pt x="3627729" y="4788830"/>
                  <a:pt x="3624548" y="4793012"/>
                </a:cubicBezTo>
                <a:cubicBezTo>
                  <a:pt x="3622767" y="4795384"/>
                  <a:pt x="3619985" y="4796793"/>
                  <a:pt x="3617023" y="4796822"/>
                </a:cubicBezTo>
                <a:cubicBezTo>
                  <a:pt x="3614918" y="4796812"/>
                  <a:pt x="3612880" y="4796117"/>
                  <a:pt x="3611213" y="4794822"/>
                </a:cubicBezTo>
                <a:cubicBezTo>
                  <a:pt x="3610737" y="4794536"/>
                  <a:pt x="3572637" y="4765961"/>
                  <a:pt x="3534537" y="4739577"/>
                </a:cubicBezTo>
                <a:cubicBezTo>
                  <a:pt x="3515715" y="4753493"/>
                  <a:pt x="3499847" y="4771009"/>
                  <a:pt x="3487864" y="4791107"/>
                </a:cubicBezTo>
                <a:cubicBezTo>
                  <a:pt x="3513296" y="4807109"/>
                  <a:pt x="3531108" y="4818825"/>
                  <a:pt x="3536347" y="4822349"/>
                </a:cubicBezTo>
                <a:cubicBezTo>
                  <a:pt x="3538985" y="4824120"/>
                  <a:pt x="3540566" y="4827092"/>
                  <a:pt x="3540557" y="4830274"/>
                </a:cubicBezTo>
                <a:cubicBezTo>
                  <a:pt x="3540547" y="4835531"/>
                  <a:pt x="3536270" y="4839789"/>
                  <a:pt x="3531012" y="4839779"/>
                </a:cubicBezTo>
                <a:cubicBezTo>
                  <a:pt x="3529146" y="4839761"/>
                  <a:pt x="3527326" y="4839199"/>
                  <a:pt x="3525774" y="4838160"/>
                </a:cubicBezTo>
                <a:cubicBezTo>
                  <a:pt x="3520535" y="4834731"/>
                  <a:pt x="3502914" y="4823016"/>
                  <a:pt x="3477673" y="4807109"/>
                </a:cubicBezTo>
                <a:cubicBezTo>
                  <a:pt x="3462261" y="4832788"/>
                  <a:pt x="3448240" y="4859268"/>
                  <a:pt x="3435667" y="4886452"/>
                </a:cubicBezTo>
                <a:cubicBezTo>
                  <a:pt x="3451383" y="4894167"/>
                  <a:pt x="3466433" y="4901311"/>
                  <a:pt x="3480625" y="4907407"/>
                </a:cubicBezTo>
                <a:cubicBezTo>
                  <a:pt x="3484159" y="4908912"/>
                  <a:pt x="3486445" y="4912398"/>
                  <a:pt x="3486417" y="4916246"/>
                </a:cubicBezTo>
                <a:cubicBezTo>
                  <a:pt x="3486378" y="4921504"/>
                  <a:pt x="3482073" y="4925743"/>
                  <a:pt x="3476815" y="4925695"/>
                </a:cubicBezTo>
                <a:cubicBezTo>
                  <a:pt x="3475510" y="4925676"/>
                  <a:pt x="3474215" y="4925419"/>
                  <a:pt x="3473005" y="4924933"/>
                </a:cubicBezTo>
                <a:cubicBezTo>
                  <a:pt x="3458718" y="4918742"/>
                  <a:pt x="3443573" y="4911503"/>
                  <a:pt x="3427666" y="4903692"/>
                </a:cubicBezTo>
                <a:cubicBezTo>
                  <a:pt x="3413569" y="4935029"/>
                  <a:pt x="3401663" y="4965509"/>
                  <a:pt x="3392138" y="4990275"/>
                </a:cubicBezTo>
                <a:lnTo>
                  <a:pt x="3463480" y="5029708"/>
                </a:lnTo>
                <a:cubicBezTo>
                  <a:pt x="3466452" y="5031394"/>
                  <a:pt x="3468300" y="5034547"/>
                  <a:pt x="3468309" y="5037966"/>
                </a:cubicBezTo>
                <a:cubicBezTo>
                  <a:pt x="3468328" y="5043224"/>
                  <a:pt x="3464071" y="5047501"/>
                  <a:pt x="3458813" y="5047520"/>
                </a:cubicBezTo>
                <a:cubicBezTo>
                  <a:pt x="3457175" y="5047510"/>
                  <a:pt x="3455565" y="5047091"/>
                  <a:pt x="3454146" y="5046282"/>
                </a:cubicBezTo>
                <a:lnTo>
                  <a:pt x="3428238" y="5031804"/>
                </a:lnTo>
                <a:cubicBezTo>
                  <a:pt x="3421570" y="5052282"/>
                  <a:pt x="3415284" y="5074952"/>
                  <a:pt x="3409188" y="5098479"/>
                </a:cubicBezTo>
                <a:lnTo>
                  <a:pt x="3448526" y="5121434"/>
                </a:lnTo>
                <a:lnTo>
                  <a:pt x="3449669" y="5121434"/>
                </a:lnTo>
                <a:cubicBezTo>
                  <a:pt x="3453241" y="5121624"/>
                  <a:pt x="3456403" y="5123796"/>
                  <a:pt x="3457860" y="5127054"/>
                </a:cubicBezTo>
                <a:lnTo>
                  <a:pt x="3469862" y="5134102"/>
                </a:lnTo>
                <a:cubicBezTo>
                  <a:pt x="3474396" y="5136722"/>
                  <a:pt x="3475967" y="5142503"/>
                  <a:pt x="3473386" y="5147056"/>
                </a:cubicBezTo>
                <a:cubicBezTo>
                  <a:pt x="3471681" y="5150019"/>
                  <a:pt x="3468519" y="5151828"/>
                  <a:pt x="3465100" y="5151818"/>
                </a:cubicBezTo>
                <a:cubicBezTo>
                  <a:pt x="3463414" y="5151838"/>
                  <a:pt x="3461766" y="5151371"/>
                  <a:pt x="3460337" y="5150485"/>
                </a:cubicBezTo>
                <a:lnTo>
                  <a:pt x="3458813" y="5149628"/>
                </a:lnTo>
                <a:cubicBezTo>
                  <a:pt x="3460765" y="5185737"/>
                  <a:pt x="3467395" y="5221428"/>
                  <a:pt x="3478530" y="5255832"/>
                </a:cubicBezTo>
                <a:cubicBezTo>
                  <a:pt x="3503295" y="5264119"/>
                  <a:pt x="3524535" y="5270595"/>
                  <a:pt x="3539871" y="5274882"/>
                </a:cubicBezTo>
                <a:cubicBezTo>
                  <a:pt x="3545129" y="5275596"/>
                  <a:pt x="3548824" y="5280434"/>
                  <a:pt x="3548110" y="5285692"/>
                </a:cubicBezTo>
                <a:cubicBezTo>
                  <a:pt x="3547395" y="5290950"/>
                  <a:pt x="3542557" y="5294646"/>
                  <a:pt x="3537299" y="5293932"/>
                </a:cubicBezTo>
                <a:cubicBezTo>
                  <a:pt x="3536442" y="5294027"/>
                  <a:pt x="3535584" y="5294027"/>
                  <a:pt x="3534727" y="5293932"/>
                </a:cubicBezTo>
                <a:cubicBezTo>
                  <a:pt x="3523964" y="5290884"/>
                  <a:pt x="3507009" y="5285740"/>
                  <a:pt x="3485864" y="5278978"/>
                </a:cubicBezTo>
                <a:cubicBezTo>
                  <a:pt x="3498980" y="5316077"/>
                  <a:pt x="3515430" y="5351910"/>
                  <a:pt x="3535013" y="5386038"/>
                </a:cubicBezTo>
                <a:cubicBezTo>
                  <a:pt x="3570932" y="5396478"/>
                  <a:pt x="3607622" y="5404022"/>
                  <a:pt x="3644741" y="5408613"/>
                </a:cubicBezTo>
                <a:cubicBezTo>
                  <a:pt x="3649999" y="5409136"/>
                  <a:pt x="3653837" y="5413832"/>
                  <a:pt x="3653314" y="5419090"/>
                </a:cubicBezTo>
                <a:cubicBezTo>
                  <a:pt x="3652790" y="5424348"/>
                  <a:pt x="3648094" y="5428186"/>
                  <a:pt x="3642836" y="5427663"/>
                </a:cubicBezTo>
                <a:cubicBezTo>
                  <a:pt x="3611289" y="5423881"/>
                  <a:pt x="3580057" y="5417795"/>
                  <a:pt x="3549396" y="5409470"/>
                </a:cubicBezTo>
                <a:cubicBezTo>
                  <a:pt x="3560654" y="5427072"/>
                  <a:pt x="3573399" y="5443674"/>
                  <a:pt x="3587496" y="5459095"/>
                </a:cubicBezTo>
                <a:lnTo>
                  <a:pt x="3654742" y="5531104"/>
                </a:lnTo>
                <a:cubicBezTo>
                  <a:pt x="3703129" y="5542820"/>
                  <a:pt x="3747897" y="5552631"/>
                  <a:pt x="3785425" y="5557965"/>
                </a:cubicBezTo>
                <a:cubicBezTo>
                  <a:pt x="3790597" y="5558745"/>
                  <a:pt x="3794169" y="5563556"/>
                  <a:pt x="3793426" y="5568728"/>
                </a:cubicBezTo>
                <a:cubicBezTo>
                  <a:pt x="3792693" y="5573938"/>
                  <a:pt x="3787873" y="5577558"/>
                  <a:pt x="3782663" y="5576824"/>
                </a:cubicBezTo>
                <a:cubicBezTo>
                  <a:pt x="3751421" y="5572443"/>
                  <a:pt x="3715988" y="5565108"/>
                  <a:pt x="3677888" y="5556250"/>
                </a:cubicBezTo>
                <a:lnTo>
                  <a:pt x="3791617" y="5677599"/>
                </a:lnTo>
                <a:lnTo>
                  <a:pt x="3822954" y="5683885"/>
                </a:lnTo>
                <a:cubicBezTo>
                  <a:pt x="3875722" y="5694458"/>
                  <a:pt x="3926109" y="5704459"/>
                  <a:pt x="3964209" y="5711508"/>
                </a:cubicBezTo>
                <a:cubicBezTo>
                  <a:pt x="3969467" y="5712451"/>
                  <a:pt x="3972963" y="5717489"/>
                  <a:pt x="3972020" y="5722747"/>
                </a:cubicBezTo>
                <a:cubicBezTo>
                  <a:pt x="3971077" y="5728005"/>
                  <a:pt x="3966038" y="5731501"/>
                  <a:pt x="3960781" y="5730558"/>
                </a:cubicBezTo>
                <a:cubicBezTo>
                  <a:pt x="3922014" y="5723414"/>
                  <a:pt x="3872103" y="5713413"/>
                  <a:pt x="3819144" y="5702840"/>
                </a:cubicBezTo>
                <a:lnTo>
                  <a:pt x="3813905" y="5701792"/>
                </a:lnTo>
                <a:lnTo>
                  <a:pt x="3891153" y="5784469"/>
                </a:lnTo>
                <a:cubicBezTo>
                  <a:pt x="3963067" y="5794471"/>
                  <a:pt x="4031742" y="5806377"/>
                  <a:pt x="4095654" y="5820378"/>
                </a:cubicBezTo>
                <a:lnTo>
                  <a:pt x="4095464" y="5820474"/>
                </a:lnTo>
                <a:cubicBezTo>
                  <a:pt x="4100722" y="5821026"/>
                  <a:pt x="4104542" y="5825741"/>
                  <a:pt x="4103989" y="5830999"/>
                </a:cubicBezTo>
                <a:cubicBezTo>
                  <a:pt x="4103436" y="5836256"/>
                  <a:pt x="4098722" y="5840076"/>
                  <a:pt x="4093464" y="5839524"/>
                </a:cubicBezTo>
                <a:lnTo>
                  <a:pt x="4091368" y="5839524"/>
                </a:lnTo>
                <a:cubicBezTo>
                  <a:pt x="4034885" y="5827046"/>
                  <a:pt x="3974592" y="5816663"/>
                  <a:pt x="3911631" y="5807138"/>
                </a:cubicBezTo>
                <a:lnTo>
                  <a:pt x="3937635" y="5835047"/>
                </a:lnTo>
                <a:cubicBezTo>
                  <a:pt x="3941331" y="5838761"/>
                  <a:pt x="3941331" y="5844762"/>
                  <a:pt x="3937635" y="5848477"/>
                </a:cubicBezTo>
                <a:cubicBezTo>
                  <a:pt x="3937616" y="5848496"/>
                  <a:pt x="3937587" y="5848515"/>
                  <a:pt x="3937568" y="5848534"/>
                </a:cubicBezTo>
                <a:cubicBezTo>
                  <a:pt x="3933701" y="5852106"/>
                  <a:pt x="3927681" y="5851868"/>
                  <a:pt x="3924109" y="5848001"/>
                </a:cubicBezTo>
                <a:lnTo>
                  <a:pt x="3882104" y="5802947"/>
                </a:lnTo>
                <a:cubicBezTo>
                  <a:pt x="3840670" y="5797328"/>
                  <a:pt x="3798189" y="5792185"/>
                  <a:pt x="3754945" y="5787803"/>
                </a:cubicBezTo>
                <a:lnTo>
                  <a:pt x="3773138" y="5807996"/>
                </a:lnTo>
                <a:cubicBezTo>
                  <a:pt x="3773443" y="5808253"/>
                  <a:pt x="3773729" y="5808530"/>
                  <a:pt x="3774005" y="5808824"/>
                </a:cubicBezTo>
                <a:cubicBezTo>
                  <a:pt x="3777557" y="5812701"/>
                  <a:pt x="3777301" y="5818731"/>
                  <a:pt x="3773424" y="5822283"/>
                </a:cubicBezTo>
                <a:cubicBezTo>
                  <a:pt x="3769528" y="5825798"/>
                  <a:pt x="3763518" y="5825503"/>
                  <a:pt x="3759993" y="5821617"/>
                </a:cubicBezTo>
                <a:lnTo>
                  <a:pt x="3727894" y="5785802"/>
                </a:lnTo>
                <a:cubicBezTo>
                  <a:pt x="3691823" y="5782250"/>
                  <a:pt x="3655314" y="5779069"/>
                  <a:pt x="3618357" y="5776277"/>
                </a:cubicBezTo>
                <a:cubicBezTo>
                  <a:pt x="3630739" y="5790184"/>
                  <a:pt x="3640645" y="5801328"/>
                  <a:pt x="3647408" y="5808567"/>
                </a:cubicBezTo>
                <a:cubicBezTo>
                  <a:pt x="3650970" y="5812415"/>
                  <a:pt x="3650761" y="5818416"/>
                  <a:pt x="3646932" y="5821997"/>
                </a:cubicBezTo>
                <a:cubicBezTo>
                  <a:pt x="3643084" y="5825560"/>
                  <a:pt x="3637083" y="5825351"/>
                  <a:pt x="3633501" y="5821521"/>
                </a:cubicBezTo>
                <a:cubicBezTo>
                  <a:pt x="3624453" y="5811806"/>
                  <a:pt x="3609784" y="5795423"/>
                  <a:pt x="3591210" y="5774372"/>
                </a:cubicBezTo>
                <a:cubicBezTo>
                  <a:pt x="3545491" y="5771230"/>
                  <a:pt x="3499199" y="5768562"/>
                  <a:pt x="3452717" y="5766467"/>
                </a:cubicBezTo>
                <a:lnTo>
                  <a:pt x="3493579" y="5808377"/>
                </a:lnTo>
                <a:cubicBezTo>
                  <a:pt x="3493598" y="5808396"/>
                  <a:pt x="3493617" y="5808415"/>
                  <a:pt x="3493636" y="5808434"/>
                </a:cubicBezTo>
                <a:cubicBezTo>
                  <a:pt x="3497342" y="5812168"/>
                  <a:pt x="3497313" y="5818197"/>
                  <a:pt x="3493579" y="5821903"/>
                </a:cubicBezTo>
                <a:cubicBezTo>
                  <a:pt x="3489865" y="5825598"/>
                  <a:pt x="3483864" y="5825598"/>
                  <a:pt x="3480149" y="5821903"/>
                </a:cubicBezTo>
                <a:cubicBezTo>
                  <a:pt x="3479292" y="5821045"/>
                  <a:pt x="3458813" y="5799900"/>
                  <a:pt x="3425094" y="5765514"/>
                </a:cubicBezTo>
                <a:cubicBezTo>
                  <a:pt x="3353181" y="5762466"/>
                  <a:pt x="3280791" y="5760562"/>
                  <a:pt x="3208972" y="5759513"/>
                </a:cubicBezTo>
                <a:cubicBezTo>
                  <a:pt x="3231451" y="5785898"/>
                  <a:pt x="3245453" y="5804472"/>
                  <a:pt x="3248120" y="5812187"/>
                </a:cubicBezTo>
                <a:cubicBezTo>
                  <a:pt x="3249834" y="5817130"/>
                  <a:pt x="3247244" y="5822531"/>
                  <a:pt x="3242310" y="5824284"/>
                </a:cubicBezTo>
                <a:cubicBezTo>
                  <a:pt x="3241300" y="5824645"/>
                  <a:pt x="3240243" y="5824845"/>
                  <a:pt x="3239167" y="5824855"/>
                </a:cubicBezTo>
                <a:cubicBezTo>
                  <a:pt x="3235071" y="5824865"/>
                  <a:pt x="3231432" y="5822255"/>
                  <a:pt x="3230118" y="5818378"/>
                </a:cubicBezTo>
                <a:cubicBezTo>
                  <a:pt x="3227641" y="5811139"/>
                  <a:pt x="3210877" y="5789803"/>
                  <a:pt x="3184112" y="5759228"/>
                </a:cubicBezTo>
                <a:cubicBezTo>
                  <a:pt x="3111436" y="5758370"/>
                  <a:pt x="3039618" y="5758466"/>
                  <a:pt x="2969418" y="5759228"/>
                </a:cubicBezTo>
                <a:cubicBezTo>
                  <a:pt x="2981944" y="5775439"/>
                  <a:pt x="2992316" y="5793213"/>
                  <a:pt x="3000279" y="5812092"/>
                </a:cubicBezTo>
                <a:cubicBezTo>
                  <a:pt x="3001994" y="5817035"/>
                  <a:pt x="2999403" y="5822436"/>
                  <a:pt x="2994469" y="5824188"/>
                </a:cubicBezTo>
                <a:cubicBezTo>
                  <a:pt x="2993460" y="5824550"/>
                  <a:pt x="2992402" y="5824750"/>
                  <a:pt x="2991326" y="5824760"/>
                </a:cubicBezTo>
                <a:cubicBezTo>
                  <a:pt x="2987230" y="5824769"/>
                  <a:pt x="2983592" y="5822160"/>
                  <a:pt x="2982277" y="5818283"/>
                </a:cubicBezTo>
                <a:cubicBezTo>
                  <a:pt x="2972809" y="5797204"/>
                  <a:pt x="2960646" y="5777449"/>
                  <a:pt x="2946082" y="5759513"/>
                </a:cubicBezTo>
                <a:cubicBezTo>
                  <a:pt x="2871501" y="5760562"/>
                  <a:pt x="2799111" y="5762371"/>
                  <a:pt x="2730150" y="5764753"/>
                </a:cubicBezTo>
                <a:cubicBezTo>
                  <a:pt x="2739009" y="5779916"/>
                  <a:pt x="2746476" y="5795861"/>
                  <a:pt x="2752439" y="5812378"/>
                </a:cubicBezTo>
                <a:cubicBezTo>
                  <a:pt x="2754153" y="5817321"/>
                  <a:pt x="2751562" y="5822722"/>
                  <a:pt x="2746629" y="5824474"/>
                </a:cubicBezTo>
                <a:cubicBezTo>
                  <a:pt x="2745619" y="5824836"/>
                  <a:pt x="2744562" y="5825036"/>
                  <a:pt x="2743485" y="5825045"/>
                </a:cubicBezTo>
                <a:cubicBezTo>
                  <a:pt x="2739218" y="5825265"/>
                  <a:pt x="2735322" y="5822616"/>
                  <a:pt x="2733960" y="5818568"/>
                </a:cubicBezTo>
                <a:cubicBezTo>
                  <a:pt x="2727064" y="5800176"/>
                  <a:pt x="2718387" y="5782507"/>
                  <a:pt x="2708052" y="5765800"/>
                </a:cubicBezTo>
                <a:cubicBezTo>
                  <a:pt x="2629852" y="5768562"/>
                  <a:pt x="2556319" y="5771991"/>
                  <a:pt x="2489644" y="5775801"/>
                </a:cubicBezTo>
                <a:cubicBezTo>
                  <a:pt x="2495073" y="5788088"/>
                  <a:pt x="2500026" y="5800376"/>
                  <a:pt x="2504122" y="5812378"/>
                </a:cubicBezTo>
                <a:cubicBezTo>
                  <a:pt x="2505837" y="5817321"/>
                  <a:pt x="2503246" y="5822722"/>
                  <a:pt x="2498312" y="5824474"/>
                </a:cubicBezTo>
                <a:cubicBezTo>
                  <a:pt x="2497302" y="5824836"/>
                  <a:pt x="2496245" y="5825036"/>
                  <a:pt x="2495169" y="5825045"/>
                </a:cubicBezTo>
                <a:cubicBezTo>
                  <a:pt x="2491111" y="5825017"/>
                  <a:pt x="2487511" y="5822417"/>
                  <a:pt x="2486215" y="5818568"/>
                </a:cubicBezTo>
                <a:cubicBezTo>
                  <a:pt x="2481453" y="5805043"/>
                  <a:pt x="2475738" y="5791041"/>
                  <a:pt x="2469261" y="5776944"/>
                </a:cubicBezTo>
                <a:cubicBezTo>
                  <a:pt x="2382488" y="5781993"/>
                  <a:pt x="2307336" y="5787422"/>
                  <a:pt x="2249138" y="5792470"/>
                </a:cubicBezTo>
                <a:cubicBezTo>
                  <a:pt x="2251615" y="5799042"/>
                  <a:pt x="2253996" y="5805615"/>
                  <a:pt x="2256377" y="5812378"/>
                </a:cubicBezTo>
                <a:cubicBezTo>
                  <a:pt x="2258082" y="5817349"/>
                  <a:pt x="2255443" y="5822760"/>
                  <a:pt x="2250472" y="5824474"/>
                </a:cubicBezTo>
                <a:cubicBezTo>
                  <a:pt x="2249462" y="5824836"/>
                  <a:pt x="2248405" y="5825036"/>
                  <a:pt x="2247328" y="5825045"/>
                </a:cubicBezTo>
                <a:cubicBezTo>
                  <a:pt x="2243271" y="5825017"/>
                  <a:pt x="2239670" y="5822417"/>
                  <a:pt x="2238375" y="5818568"/>
                </a:cubicBezTo>
                <a:cubicBezTo>
                  <a:pt x="2235517" y="5810377"/>
                  <a:pt x="2232565" y="5802186"/>
                  <a:pt x="2229516" y="5794185"/>
                </a:cubicBezTo>
                <a:cubicBezTo>
                  <a:pt x="2200655" y="5796804"/>
                  <a:pt x="2176652" y="5799233"/>
                  <a:pt x="2158233" y="5801364"/>
                </a:cubicBezTo>
                <a:lnTo>
                  <a:pt x="2138886" y="5803817"/>
                </a:lnTo>
                <a:lnTo>
                  <a:pt x="2154459" y="5841809"/>
                </a:lnTo>
                <a:cubicBezTo>
                  <a:pt x="2154535" y="5842029"/>
                  <a:pt x="2154611" y="5842248"/>
                  <a:pt x="2154688" y="5842476"/>
                </a:cubicBezTo>
                <a:cubicBezTo>
                  <a:pt x="2157859" y="5852506"/>
                  <a:pt x="2152297" y="5863212"/>
                  <a:pt x="2142267" y="5866384"/>
                </a:cubicBezTo>
                <a:cubicBezTo>
                  <a:pt x="2140267" y="5867051"/>
                  <a:pt x="2138181" y="5867403"/>
                  <a:pt x="2136076" y="5867432"/>
                </a:cubicBezTo>
                <a:cubicBezTo>
                  <a:pt x="2127665" y="5867575"/>
                  <a:pt x="2120160" y="5862202"/>
                  <a:pt x="2117597" y="5854192"/>
                </a:cubicBezTo>
                <a:cubicBezTo>
                  <a:pt x="2103743" y="5812858"/>
                  <a:pt x="2087286" y="5772491"/>
                  <a:pt x="2068341" y="5733328"/>
                </a:cubicBezTo>
                <a:lnTo>
                  <a:pt x="2033754" y="5672092"/>
                </a:lnTo>
                <a:lnTo>
                  <a:pt x="2008727" y="5675027"/>
                </a:lnTo>
                <a:cubicBezTo>
                  <a:pt x="1988191" y="5678818"/>
                  <a:pt x="1967950" y="5684038"/>
                  <a:pt x="1948148" y="5690648"/>
                </a:cubicBezTo>
                <a:cubicBezTo>
                  <a:pt x="2017871" y="5798566"/>
                  <a:pt x="2033587" y="5831713"/>
                  <a:pt x="2034349" y="5833523"/>
                </a:cubicBezTo>
                <a:cubicBezTo>
                  <a:pt x="2034359" y="5833533"/>
                  <a:pt x="2034359" y="5833551"/>
                  <a:pt x="2034368" y="5833561"/>
                </a:cubicBezTo>
                <a:cubicBezTo>
                  <a:pt x="2036559" y="5838342"/>
                  <a:pt x="2034464" y="5844001"/>
                  <a:pt x="2029682" y="5846191"/>
                </a:cubicBezTo>
                <a:cubicBezTo>
                  <a:pt x="2028453" y="5846753"/>
                  <a:pt x="2027129" y="5847039"/>
                  <a:pt x="2025777" y="5847048"/>
                </a:cubicBezTo>
                <a:cubicBezTo>
                  <a:pt x="2022052" y="5847058"/>
                  <a:pt x="2018671" y="5844896"/>
                  <a:pt x="2017109" y="5841524"/>
                </a:cubicBezTo>
                <a:cubicBezTo>
                  <a:pt x="2016918" y="5841143"/>
                  <a:pt x="2000631" y="5806948"/>
                  <a:pt x="1929479" y="5697029"/>
                </a:cubicBezTo>
                <a:cubicBezTo>
                  <a:pt x="1900523" y="5707317"/>
                  <a:pt x="1870710" y="5719794"/>
                  <a:pt x="1842135" y="5732843"/>
                </a:cubicBezTo>
                <a:cubicBezTo>
                  <a:pt x="1900999" y="5806948"/>
                  <a:pt x="1914144" y="5843524"/>
                  <a:pt x="1914906" y="5845810"/>
                </a:cubicBezTo>
                <a:cubicBezTo>
                  <a:pt x="1916611" y="5850782"/>
                  <a:pt x="1913972" y="5856192"/>
                  <a:pt x="1909000" y="5857907"/>
                </a:cubicBezTo>
                <a:cubicBezTo>
                  <a:pt x="1907952" y="5858040"/>
                  <a:pt x="1906905" y="5858040"/>
                  <a:pt x="1905857" y="5857907"/>
                </a:cubicBezTo>
                <a:cubicBezTo>
                  <a:pt x="1901818" y="5857888"/>
                  <a:pt x="1898237" y="5855335"/>
                  <a:pt x="1896903" y="5851525"/>
                </a:cubicBezTo>
                <a:cubicBezTo>
                  <a:pt x="1896618" y="5850858"/>
                  <a:pt x="1883187" y="5814377"/>
                  <a:pt x="1824323" y="5740654"/>
                </a:cubicBezTo>
                <a:cubicBezTo>
                  <a:pt x="1796415" y="5753703"/>
                  <a:pt x="1770316" y="5766943"/>
                  <a:pt x="1748123" y="5778754"/>
                </a:cubicBezTo>
                <a:cubicBezTo>
                  <a:pt x="1785651" y="5823998"/>
                  <a:pt x="1794510" y="5854763"/>
                  <a:pt x="1795176" y="5857050"/>
                </a:cubicBezTo>
                <a:cubicBezTo>
                  <a:pt x="1795186" y="5857078"/>
                  <a:pt x="1795186" y="5857098"/>
                  <a:pt x="1795196" y="5857126"/>
                </a:cubicBezTo>
                <a:cubicBezTo>
                  <a:pt x="1796538" y="5862212"/>
                  <a:pt x="1793500" y="5867422"/>
                  <a:pt x="1788414" y="5868765"/>
                </a:cubicBezTo>
                <a:cubicBezTo>
                  <a:pt x="1787595" y="5868908"/>
                  <a:pt x="1786756" y="5868908"/>
                  <a:pt x="1785937" y="5868765"/>
                </a:cubicBezTo>
                <a:cubicBezTo>
                  <a:pt x="1781508" y="5868918"/>
                  <a:pt x="1777565" y="5865993"/>
                  <a:pt x="1776412" y="5861717"/>
                </a:cubicBezTo>
                <a:cubicBezTo>
                  <a:pt x="1776222" y="5861241"/>
                  <a:pt x="1767364" y="5831618"/>
                  <a:pt x="1730311" y="5787708"/>
                </a:cubicBezTo>
                <a:cubicBezTo>
                  <a:pt x="1698593" y="5804948"/>
                  <a:pt x="1678019" y="5817616"/>
                  <a:pt x="1677352" y="5817616"/>
                </a:cubicBezTo>
                <a:cubicBezTo>
                  <a:pt x="1675895" y="5818521"/>
                  <a:pt x="1674209" y="5818978"/>
                  <a:pt x="1672494" y="5818950"/>
                </a:cubicBezTo>
                <a:cubicBezTo>
                  <a:pt x="1669256" y="5818892"/>
                  <a:pt x="1666265" y="5817197"/>
                  <a:pt x="1664551" y="5814444"/>
                </a:cubicBezTo>
                <a:cubicBezTo>
                  <a:pt x="1661788" y="5809967"/>
                  <a:pt x="1663160" y="5804100"/>
                  <a:pt x="1667637" y="5801328"/>
                </a:cubicBezTo>
                <a:cubicBezTo>
                  <a:pt x="1669732" y="5799518"/>
                  <a:pt x="1688782" y="5788374"/>
                  <a:pt x="1717357" y="5772753"/>
                </a:cubicBezTo>
                <a:cubicBezTo>
                  <a:pt x="1693516" y="5747369"/>
                  <a:pt x="1667408" y="5724224"/>
                  <a:pt x="1639347" y="5703602"/>
                </a:cubicBezTo>
                <a:cubicBezTo>
                  <a:pt x="1629251" y="5715413"/>
                  <a:pt x="1620393" y="5726843"/>
                  <a:pt x="1613154" y="5736368"/>
                </a:cubicBezTo>
                <a:cubicBezTo>
                  <a:pt x="1596323" y="5759056"/>
                  <a:pt x="1585512" y="5785631"/>
                  <a:pt x="1581721" y="5813616"/>
                </a:cubicBezTo>
                <a:lnTo>
                  <a:pt x="1577911" y="5842191"/>
                </a:lnTo>
                <a:cubicBezTo>
                  <a:pt x="1577282" y="5846963"/>
                  <a:pt x="1573196" y="5850515"/>
                  <a:pt x="1568386" y="5850478"/>
                </a:cubicBezTo>
                <a:lnTo>
                  <a:pt x="1567148" y="5850478"/>
                </a:lnTo>
                <a:cubicBezTo>
                  <a:pt x="1561947" y="5849782"/>
                  <a:pt x="1558280" y="5845020"/>
                  <a:pt x="1558956" y="5839810"/>
                </a:cubicBezTo>
                <a:lnTo>
                  <a:pt x="1562766" y="5811235"/>
                </a:lnTo>
                <a:cubicBezTo>
                  <a:pt x="1567014" y="5780173"/>
                  <a:pt x="1579044" y="5750684"/>
                  <a:pt x="1597723" y="5725510"/>
                </a:cubicBezTo>
                <a:cubicBezTo>
                  <a:pt x="1604772" y="5715699"/>
                  <a:pt x="1613725" y="5704650"/>
                  <a:pt x="1623822" y="5692934"/>
                </a:cubicBezTo>
                <a:cubicBezTo>
                  <a:pt x="1608296" y="5681980"/>
                  <a:pt x="1591532" y="5670741"/>
                  <a:pt x="1572482" y="5659501"/>
                </a:cubicBezTo>
                <a:cubicBezTo>
                  <a:pt x="1544040" y="5643747"/>
                  <a:pt x="1512779" y="5633745"/>
                  <a:pt x="1480470" y="5630069"/>
                </a:cubicBezTo>
                <a:cubicBezTo>
                  <a:pt x="1448600" y="5696925"/>
                  <a:pt x="1428035" y="5768610"/>
                  <a:pt x="1419606" y="5842191"/>
                </a:cubicBezTo>
                <a:cubicBezTo>
                  <a:pt x="1419158" y="5847115"/>
                  <a:pt x="1415024" y="5850878"/>
                  <a:pt x="1410081" y="5850858"/>
                </a:cubicBezTo>
                <a:lnTo>
                  <a:pt x="1409223" y="5850858"/>
                </a:lnTo>
                <a:cubicBezTo>
                  <a:pt x="1404032" y="5850354"/>
                  <a:pt x="1400213" y="5845772"/>
                  <a:pt x="1400651" y="5840571"/>
                </a:cubicBezTo>
                <a:cubicBezTo>
                  <a:pt x="1408623" y="5766848"/>
                  <a:pt x="1428731" y="5694943"/>
                  <a:pt x="1460182" y="5627783"/>
                </a:cubicBezTo>
                <a:cubicBezTo>
                  <a:pt x="1408871" y="5623944"/>
                  <a:pt x="1357293" y="5625316"/>
                  <a:pt x="1306258" y="5631879"/>
                </a:cubicBezTo>
                <a:cubicBezTo>
                  <a:pt x="1270539" y="5712174"/>
                  <a:pt x="1240059" y="5791422"/>
                  <a:pt x="1243203" y="5840762"/>
                </a:cubicBezTo>
                <a:cubicBezTo>
                  <a:pt x="1243203" y="5840781"/>
                  <a:pt x="1243203" y="5840790"/>
                  <a:pt x="1243203" y="5840810"/>
                </a:cubicBezTo>
                <a:cubicBezTo>
                  <a:pt x="1243565" y="5846058"/>
                  <a:pt x="1239593" y="5850601"/>
                  <a:pt x="1234344" y="5850954"/>
                </a:cubicBezTo>
                <a:lnTo>
                  <a:pt x="1233678" y="5850954"/>
                </a:lnTo>
                <a:cubicBezTo>
                  <a:pt x="1228629" y="5850963"/>
                  <a:pt x="1224457" y="5847039"/>
                  <a:pt x="1224153" y="5842000"/>
                </a:cubicBezTo>
                <a:cubicBezTo>
                  <a:pt x="1220819" y="5790470"/>
                  <a:pt x="1248727" y="5714936"/>
                  <a:pt x="1284065" y="5634641"/>
                </a:cubicBezTo>
                <a:cubicBezTo>
                  <a:pt x="1244346" y="5639879"/>
                  <a:pt x="1204150" y="5647118"/>
                  <a:pt x="1166050" y="5655215"/>
                </a:cubicBezTo>
                <a:cubicBezTo>
                  <a:pt x="1127474" y="5758370"/>
                  <a:pt x="1102614" y="5842096"/>
                  <a:pt x="1102614" y="5844095"/>
                </a:cubicBezTo>
                <a:cubicBezTo>
                  <a:pt x="1101394" y="5848296"/>
                  <a:pt x="1097461" y="5851125"/>
                  <a:pt x="1093089" y="5850954"/>
                </a:cubicBezTo>
                <a:cubicBezTo>
                  <a:pt x="1092203" y="5851049"/>
                  <a:pt x="1091307" y="5851049"/>
                  <a:pt x="1090422" y="5850954"/>
                </a:cubicBezTo>
                <a:cubicBezTo>
                  <a:pt x="1090403" y="5850944"/>
                  <a:pt x="1090383" y="5850944"/>
                  <a:pt x="1090355" y="5850935"/>
                </a:cubicBezTo>
                <a:cubicBezTo>
                  <a:pt x="1085307" y="5849477"/>
                  <a:pt x="1082392" y="5844201"/>
                  <a:pt x="1083849" y="5839143"/>
                </a:cubicBezTo>
                <a:cubicBezTo>
                  <a:pt x="1086040" y="5831904"/>
                  <a:pt x="1108233" y="5755704"/>
                  <a:pt x="1143190" y="5660454"/>
                </a:cubicBezTo>
                <a:cubicBezTo>
                  <a:pt x="1105281" y="5668931"/>
                  <a:pt x="1069467" y="5678075"/>
                  <a:pt x="1037653" y="5686838"/>
                </a:cubicBezTo>
                <a:cubicBezTo>
                  <a:pt x="1000506" y="5775611"/>
                  <a:pt x="980503" y="5843048"/>
                  <a:pt x="980027" y="5844477"/>
                </a:cubicBezTo>
                <a:cubicBezTo>
                  <a:pt x="978855" y="5848506"/>
                  <a:pt x="975179" y="5851297"/>
                  <a:pt x="970978" y="5851335"/>
                </a:cubicBezTo>
                <a:cubicBezTo>
                  <a:pt x="970064" y="5851430"/>
                  <a:pt x="969130" y="5851430"/>
                  <a:pt x="968216" y="5851335"/>
                </a:cubicBezTo>
                <a:cubicBezTo>
                  <a:pt x="963206" y="5849820"/>
                  <a:pt x="960358" y="5844543"/>
                  <a:pt x="961834" y="5839524"/>
                </a:cubicBezTo>
                <a:cubicBezTo>
                  <a:pt x="961929" y="5839167"/>
                  <a:pt x="963144" y="5835065"/>
                  <a:pt x="965442" y="5827815"/>
                </a:cubicBezTo>
                <a:cubicBezTo>
                  <a:pt x="972335" y="5806067"/>
                  <a:pt x="988980" y="5755989"/>
                  <a:pt x="1014412" y="5693696"/>
                </a:cubicBezTo>
                <a:cubicBezTo>
                  <a:pt x="949452" y="5712174"/>
                  <a:pt x="906018" y="5727414"/>
                  <a:pt x="904589" y="5727891"/>
                </a:cubicBezTo>
                <a:cubicBezTo>
                  <a:pt x="904570" y="5727900"/>
                  <a:pt x="904560" y="5727900"/>
                  <a:pt x="904541" y="5727909"/>
                </a:cubicBezTo>
                <a:cubicBezTo>
                  <a:pt x="899579" y="5729653"/>
                  <a:pt x="894140" y="5727043"/>
                  <a:pt x="892397" y="5722080"/>
                </a:cubicBezTo>
                <a:cubicBezTo>
                  <a:pt x="890682" y="5717137"/>
                  <a:pt x="893273" y="5711736"/>
                  <a:pt x="898207" y="5709984"/>
                </a:cubicBezTo>
                <a:cubicBezTo>
                  <a:pt x="899755" y="5709436"/>
                  <a:pt x="903987" y="5707948"/>
                  <a:pt x="910566" y="5705715"/>
                </a:cubicBezTo>
                <a:cubicBezTo>
                  <a:pt x="930300" y="5699018"/>
                  <a:pt x="971145" y="5685623"/>
                  <a:pt x="1023937" y="5670836"/>
                </a:cubicBezTo>
                <a:cubicBezTo>
                  <a:pt x="1039558" y="5634736"/>
                  <a:pt x="1057179" y="5595588"/>
                  <a:pt x="1077658" y="5555869"/>
                </a:cubicBezTo>
                <a:cubicBezTo>
                  <a:pt x="1044225" y="5567109"/>
                  <a:pt x="1010031" y="5578729"/>
                  <a:pt x="990981" y="5585492"/>
                </a:cubicBezTo>
                <a:cubicBezTo>
                  <a:pt x="986209" y="5586940"/>
                  <a:pt x="981122" y="5584454"/>
                  <a:pt x="979332" y="5579806"/>
                </a:cubicBezTo>
                <a:cubicBezTo>
                  <a:pt x="977436" y="5574890"/>
                  <a:pt x="979884" y="5569385"/>
                  <a:pt x="984789" y="5567490"/>
                </a:cubicBezTo>
                <a:cubicBezTo>
                  <a:pt x="985741" y="5567156"/>
                  <a:pt x="989772" y="5565751"/>
                  <a:pt x="996046" y="5563578"/>
                </a:cubicBezTo>
                <a:cubicBezTo>
                  <a:pt x="1014870" y="5557059"/>
                  <a:pt x="1053894" y="5543629"/>
                  <a:pt x="1090612" y="5531485"/>
                </a:cubicBezTo>
                <a:lnTo>
                  <a:pt x="1120711" y="5479097"/>
                </a:lnTo>
                <a:lnTo>
                  <a:pt x="1077563" y="5485860"/>
                </a:lnTo>
                <a:lnTo>
                  <a:pt x="1076229" y="5485860"/>
                </a:lnTo>
                <a:cubicBezTo>
                  <a:pt x="1070972" y="5486251"/>
                  <a:pt x="1066381" y="5482308"/>
                  <a:pt x="1065990" y="5477050"/>
                </a:cubicBezTo>
                <a:cubicBezTo>
                  <a:pt x="1065599" y="5471792"/>
                  <a:pt x="1069543" y="5467201"/>
                  <a:pt x="1074801" y="5466810"/>
                </a:cubicBezTo>
                <a:lnTo>
                  <a:pt x="1134237" y="5457285"/>
                </a:lnTo>
                <a:cubicBezTo>
                  <a:pt x="1141476" y="5445950"/>
                  <a:pt x="1148905" y="5434902"/>
                  <a:pt x="1156525" y="5423948"/>
                </a:cubicBezTo>
                <a:lnTo>
                  <a:pt x="1153763" y="5423948"/>
                </a:lnTo>
                <a:lnTo>
                  <a:pt x="1152810" y="5423948"/>
                </a:lnTo>
                <a:cubicBezTo>
                  <a:pt x="1147553" y="5424291"/>
                  <a:pt x="1143009" y="5420300"/>
                  <a:pt x="1142666" y="5415042"/>
                </a:cubicBezTo>
                <a:cubicBezTo>
                  <a:pt x="1142323" y="5409784"/>
                  <a:pt x="1146314" y="5405241"/>
                  <a:pt x="1151572" y="5404898"/>
                </a:cubicBezTo>
                <a:lnTo>
                  <a:pt x="1172051" y="5402421"/>
                </a:lnTo>
                <a:cubicBezTo>
                  <a:pt x="1184814" y="5385372"/>
                  <a:pt x="1198054" y="5369084"/>
                  <a:pt x="1211865" y="5353749"/>
                </a:cubicBezTo>
                <a:cubicBezTo>
                  <a:pt x="1212103" y="5353453"/>
                  <a:pt x="1212351" y="5353177"/>
                  <a:pt x="1212618" y="5352910"/>
                </a:cubicBezTo>
                <a:cubicBezTo>
                  <a:pt x="1216380" y="5349234"/>
                  <a:pt x="1222410" y="5349291"/>
                  <a:pt x="1226096" y="5353044"/>
                </a:cubicBezTo>
                <a:cubicBezTo>
                  <a:pt x="1229772" y="5356797"/>
                  <a:pt x="1229715" y="5362826"/>
                  <a:pt x="1225962" y="5366512"/>
                </a:cubicBezTo>
                <a:cubicBezTo>
                  <a:pt x="1216533" y="5376894"/>
                  <a:pt x="1207389" y="5387848"/>
                  <a:pt x="1198435" y="5399183"/>
                </a:cubicBezTo>
                <a:lnTo>
                  <a:pt x="1248251" y="5393087"/>
                </a:lnTo>
                <a:cubicBezTo>
                  <a:pt x="1252918" y="5392515"/>
                  <a:pt x="1258062" y="5391753"/>
                  <a:pt x="1263586" y="5390801"/>
                </a:cubicBezTo>
                <a:cubicBezTo>
                  <a:pt x="1282607" y="5356387"/>
                  <a:pt x="1304944" y="5323916"/>
                  <a:pt x="1330261" y="5293837"/>
                </a:cubicBezTo>
                <a:lnTo>
                  <a:pt x="1321974" y="5293265"/>
                </a:lnTo>
                <a:cubicBezTo>
                  <a:pt x="1316717" y="5292951"/>
                  <a:pt x="1312707" y="5288426"/>
                  <a:pt x="1313021" y="5283169"/>
                </a:cubicBezTo>
                <a:cubicBezTo>
                  <a:pt x="1313335" y="5277911"/>
                  <a:pt x="1317860" y="5273901"/>
                  <a:pt x="1323117" y="5274215"/>
                </a:cubicBezTo>
                <a:lnTo>
                  <a:pt x="1347120" y="5275739"/>
                </a:lnTo>
                <a:cubicBezTo>
                  <a:pt x="1353131" y="5269872"/>
                  <a:pt x="1359493" y="5264366"/>
                  <a:pt x="1366170" y="5259261"/>
                </a:cubicBezTo>
                <a:cubicBezTo>
                  <a:pt x="1366189" y="5259242"/>
                  <a:pt x="1366208" y="5259222"/>
                  <a:pt x="1366237" y="5259213"/>
                </a:cubicBezTo>
                <a:cubicBezTo>
                  <a:pt x="1370390" y="5255984"/>
                  <a:pt x="1376372" y="5256727"/>
                  <a:pt x="1379601" y="5260880"/>
                </a:cubicBezTo>
                <a:cubicBezTo>
                  <a:pt x="1379620" y="5260908"/>
                  <a:pt x="1379639" y="5260927"/>
                  <a:pt x="1379658" y="5260956"/>
                </a:cubicBezTo>
                <a:cubicBezTo>
                  <a:pt x="1382858" y="5265138"/>
                  <a:pt x="1382068" y="5271109"/>
                  <a:pt x="1377886" y="5274310"/>
                </a:cubicBezTo>
                <a:lnTo>
                  <a:pt x="1373790" y="5277549"/>
                </a:lnTo>
                <a:cubicBezTo>
                  <a:pt x="1400175" y="5279454"/>
                  <a:pt x="1431131" y="5281930"/>
                  <a:pt x="1452276" y="5284407"/>
                </a:cubicBezTo>
                <a:cubicBezTo>
                  <a:pt x="1452276" y="5284502"/>
                  <a:pt x="1459610" y="5285454"/>
                  <a:pt x="1471326" y="5288026"/>
                </a:cubicBezTo>
                <a:cubicBezTo>
                  <a:pt x="1497482" y="5268452"/>
                  <a:pt x="1525190" y="5251059"/>
                  <a:pt x="1554194" y="5236020"/>
                </a:cubicBezTo>
                <a:lnTo>
                  <a:pt x="1550765" y="5235544"/>
                </a:lnTo>
                <a:lnTo>
                  <a:pt x="1462944" y="5228781"/>
                </a:lnTo>
                <a:cubicBezTo>
                  <a:pt x="1462925" y="5228781"/>
                  <a:pt x="1462906" y="5228781"/>
                  <a:pt x="1462887" y="5228781"/>
                </a:cubicBezTo>
                <a:cubicBezTo>
                  <a:pt x="1457639" y="5228342"/>
                  <a:pt x="1453743" y="5223732"/>
                  <a:pt x="1454181" y="5218493"/>
                </a:cubicBezTo>
                <a:cubicBezTo>
                  <a:pt x="1454181" y="5218474"/>
                  <a:pt x="1454181" y="5218456"/>
                  <a:pt x="1454181" y="5218436"/>
                </a:cubicBezTo>
                <a:cubicBezTo>
                  <a:pt x="1454620" y="5213188"/>
                  <a:pt x="1459230" y="5209292"/>
                  <a:pt x="1464468" y="5209731"/>
                </a:cubicBezTo>
                <a:lnTo>
                  <a:pt x="1552670" y="5216588"/>
                </a:lnTo>
                <a:cubicBezTo>
                  <a:pt x="1553241" y="5216684"/>
                  <a:pt x="1563909" y="5218113"/>
                  <a:pt x="1581816" y="5222018"/>
                </a:cubicBezTo>
                <a:cubicBezTo>
                  <a:pt x="1610201" y="5208112"/>
                  <a:pt x="1640585" y="5194776"/>
                  <a:pt x="1672399" y="5182108"/>
                </a:cubicBezTo>
                <a:lnTo>
                  <a:pt x="1666113" y="5181251"/>
                </a:lnTo>
                <a:lnTo>
                  <a:pt x="1604581" y="5170964"/>
                </a:lnTo>
                <a:cubicBezTo>
                  <a:pt x="1599323" y="5170097"/>
                  <a:pt x="1595761" y="5165125"/>
                  <a:pt x="1596628" y="5159867"/>
                </a:cubicBezTo>
                <a:cubicBezTo>
                  <a:pt x="1597495" y="5154610"/>
                  <a:pt x="1602467" y="5151047"/>
                  <a:pt x="1607724" y="5151914"/>
                </a:cubicBezTo>
                <a:lnTo>
                  <a:pt x="1668780" y="5162106"/>
                </a:lnTo>
                <a:cubicBezTo>
                  <a:pt x="1677638" y="5163153"/>
                  <a:pt x="1690592" y="5165154"/>
                  <a:pt x="1706880" y="5168392"/>
                </a:cubicBezTo>
                <a:cubicBezTo>
                  <a:pt x="1730435" y="5159505"/>
                  <a:pt x="1754409" y="5150838"/>
                  <a:pt x="1778793" y="5142389"/>
                </a:cubicBezTo>
                <a:lnTo>
                  <a:pt x="1700784" y="5136864"/>
                </a:lnTo>
                <a:cubicBezTo>
                  <a:pt x="1695526" y="5136493"/>
                  <a:pt x="1691554" y="5131930"/>
                  <a:pt x="1691925" y="5126672"/>
                </a:cubicBezTo>
                <a:cubicBezTo>
                  <a:pt x="1692297" y="5121415"/>
                  <a:pt x="1696859" y="5117443"/>
                  <a:pt x="1702117" y="5117814"/>
                </a:cubicBezTo>
                <a:lnTo>
                  <a:pt x="1801368" y="5124863"/>
                </a:lnTo>
                <a:cubicBezTo>
                  <a:pt x="1806511" y="5125435"/>
                  <a:pt x="1813655" y="5126291"/>
                  <a:pt x="1822418" y="5127530"/>
                </a:cubicBezTo>
                <a:cubicBezTo>
                  <a:pt x="1842516" y="5120862"/>
                  <a:pt x="1862709" y="5114385"/>
                  <a:pt x="1882806" y="5108004"/>
                </a:cubicBezTo>
                <a:cubicBezTo>
                  <a:pt x="1892617" y="5104956"/>
                  <a:pt x="1902714" y="5101336"/>
                  <a:pt x="1912239" y="5097526"/>
                </a:cubicBezTo>
                <a:cubicBezTo>
                  <a:pt x="1891474" y="5094764"/>
                  <a:pt x="1873948" y="5092763"/>
                  <a:pt x="1860518" y="5091430"/>
                </a:cubicBezTo>
                <a:lnTo>
                  <a:pt x="1856327" y="5091430"/>
                </a:lnTo>
                <a:cubicBezTo>
                  <a:pt x="1851069" y="5090830"/>
                  <a:pt x="1847288" y="5086067"/>
                  <a:pt x="1847897" y="5080810"/>
                </a:cubicBezTo>
                <a:cubicBezTo>
                  <a:pt x="1848507" y="5075552"/>
                  <a:pt x="1853260" y="5071770"/>
                  <a:pt x="1858518" y="5072380"/>
                </a:cubicBezTo>
                <a:lnTo>
                  <a:pt x="1862518" y="5072380"/>
                </a:lnTo>
                <a:cubicBezTo>
                  <a:pt x="1882330" y="5074475"/>
                  <a:pt x="1911191" y="5077810"/>
                  <a:pt x="1946148" y="5082953"/>
                </a:cubicBezTo>
                <a:cubicBezTo>
                  <a:pt x="1968912" y="5072380"/>
                  <a:pt x="1991391" y="5060188"/>
                  <a:pt x="2013394" y="5047234"/>
                </a:cubicBezTo>
                <a:cubicBezTo>
                  <a:pt x="1990915" y="5044662"/>
                  <a:pt x="1973103" y="5043043"/>
                  <a:pt x="1961769" y="5041995"/>
                </a:cubicBezTo>
                <a:lnTo>
                  <a:pt x="1958149" y="5041995"/>
                </a:lnTo>
                <a:cubicBezTo>
                  <a:pt x="1952891" y="5041396"/>
                  <a:pt x="1949110" y="5036633"/>
                  <a:pt x="1949720" y="5031375"/>
                </a:cubicBezTo>
                <a:cubicBezTo>
                  <a:pt x="1950329" y="5026117"/>
                  <a:pt x="1955082" y="5022336"/>
                  <a:pt x="1960340" y="5022945"/>
                </a:cubicBezTo>
                <a:lnTo>
                  <a:pt x="1963388" y="5022945"/>
                </a:lnTo>
                <a:cubicBezTo>
                  <a:pt x="1978533" y="5024279"/>
                  <a:pt x="2005203" y="5026850"/>
                  <a:pt x="2039588" y="5031137"/>
                </a:cubicBezTo>
                <a:cubicBezTo>
                  <a:pt x="2057304" y="5019993"/>
                  <a:pt x="2074449" y="5008467"/>
                  <a:pt x="2091118" y="4996847"/>
                </a:cubicBezTo>
                <a:cubicBezTo>
                  <a:pt x="2057209" y="4993704"/>
                  <a:pt x="2037016" y="4992465"/>
                  <a:pt x="2036445" y="4992465"/>
                </a:cubicBezTo>
                <a:cubicBezTo>
                  <a:pt x="2036435" y="4992465"/>
                  <a:pt x="2036426" y="4992465"/>
                  <a:pt x="2036406" y="4992465"/>
                </a:cubicBezTo>
                <a:cubicBezTo>
                  <a:pt x="2031158" y="4992142"/>
                  <a:pt x="2027167" y="4987617"/>
                  <a:pt x="2027491" y="4982369"/>
                </a:cubicBezTo>
                <a:cubicBezTo>
                  <a:pt x="2027491" y="4982359"/>
                  <a:pt x="2027491" y="4982350"/>
                  <a:pt x="2027491" y="4982331"/>
                </a:cubicBezTo>
                <a:cubicBezTo>
                  <a:pt x="2027815" y="4977083"/>
                  <a:pt x="2032340" y="4973092"/>
                  <a:pt x="2037588" y="4973415"/>
                </a:cubicBezTo>
                <a:cubicBezTo>
                  <a:pt x="2042636" y="4973701"/>
                  <a:pt x="2071116" y="4975511"/>
                  <a:pt x="2115216" y="4979892"/>
                </a:cubicBezTo>
                <a:cubicBezTo>
                  <a:pt x="2132076" y="4967795"/>
                  <a:pt x="2148173" y="4955889"/>
                  <a:pt x="2163318" y="4944554"/>
                </a:cubicBezTo>
                <a:cubicBezTo>
                  <a:pt x="2146935" y="4944745"/>
                  <a:pt x="2132742" y="4945412"/>
                  <a:pt x="2121122" y="4945412"/>
                </a:cubicBezTo>
                <a:lnTo>
                  <a:pt x="2117979" y="4947222"/>
                </a:lnTo>
                <a:cubicBezTo>
                  <a:pt x="2116569" y="4947955"/>
                  <a:pt x="2114997" y="4948345"/>
                  <a:pt x="2113407" y="4948365"/>
                </a:cubicBezTo>
                <a:cubicBezTo>
                  <a:pt x="2111045" y="4948355"/>
                  <a:pt x="2108768" y="4947479"/>
                  <a:pt x="2107025" y="4945888"/>
                </a:cubicBezTo>
                <a:lnTo>
                  <a:pt x="2088451" y="4946650"/>
                </a:lnTo>
                <a:cubicBezTo>
                  <a:pt x="2088442" y="4946650"/>
                  <a:pt x="2088432" y="4946650"/>
                  <a:pt x="2088413" y="4946650"/>
                </a:cubicBezTo>
                <a:cubicBezTo>
                  <a:pt x="2083165" y="4946955"/>
                  <a:pt x="2078659" y="4942945"/>
                  <a:pt x="2078355" y="4937697"/>
                </a:cubicBezTo>
                <a:cubicBezTo>
                  <a:pt x="2078345" y="4932620"/>
                  <a:pt x="2082327" y="4928429"/>
                  <a:pt x="2087403" y="4928172"/>
                </a:cubicBezTo>
                <a:cubicBezTo>
                  <a:pt x="2089594" y="4927981"/>
                  <a:pt x="2099881" y="4927505"/>
                  <a:pt x="2115978" y="4926933"/>
                </a:cubicBezTo>
                <a:lnTo>
                  <a:pt x="2131790" y="4918266"/>
                </a:lnTo>
                <a:cubicBezTo>
                  <a:pt x="2191273" y="4885785"/>
                  <a:pt x="2242175" y="4839618"/>
                  <a:pt x="2280285" y="4783582"/>
                </a:cubicBezTo>
                <a:cubicBezTo>
                  <a:pt x="2244756" y="4791107"/>
                  <a:pt x="2221706" y="4797584"/>
                  <a:pt x="2220944" y="4797584"/>
                </a:cubicBezTo>
                <a:cubicBezTo>
                  <a:pt x="2215867" y="4798974"/>
                  <a:pt x="2210619" y="4795993"/>
                  <a:pt x="2209228" y="4790916"/>
                </a:cubicBezTo>
                <a:cubicBezTo>
                  <a:pt x="2207838" y="4785840"/>
                  <a:pt x="2210819" y="4780591"/>
                  <a:pt x="2215896" y="4779200"/>
                </a:cubicBezTo>
                <a:cubicBezTo>
                  <a:pt x="2219420" y="4778248"/>
                  <a:pt x="2250186" y="4769866"/>
                  <a:pt x="2294763" y="4760913"/>
                </a:cubicBezTo>
                <a:cubicBezTo>
                  <a:pt x="2313622" y="4729004"/>
                  <a:pt x="2330672" y="4699667"/>
                  <a:pt x="2345912" y="4671854"/>
                </a:cubicBezTo>
                <a:cubicBezTo>
                  <a:pt x="2313336" y="4673187"/>
                  <a:pt x="2289715" y="4672330"/>
                  <a:pt x="2279237" y="4668425"/>
                </a:cubicBezTo>
                <a:cubicBezTo>
                  <a:pt x="2278894" y="4668320"/>
                  <a:pt x="2278551" y="4668187"/>
                  <a:pt x="2278218" y="4668044"/>
                </a:cubicBezTo>
                <a:cubicBezTo>
                  <a:pt x="2273398" y="4665920"/>
                  <a:pt x="2271226" y="4660300"/>
                  <a:pt x="2273341" y="4655480"/>
                </a:cubicBezTo>
                <a:cubicBezTo>
                  <a:pt x="2275465" y="4650670"/>
                  <a:pt x="2281094" y="4648489"/>
                  <a:pt x="2285904" y="4650613"/>
                </a:cubicBezTo>
                <a:cubicBezTo>
                  <a:pt x="2295239" y="4654137"/>
                  <a:pt x="2322004" y="4654137"/>
                  <a:pt x="2356199" y="4652327"/>
                </a:cubicBezTo>
                <a:cubicBezTo>
                  <a:pt x="2371344" y="4624991"/>
                  <a:pt x="2383917" y="4599750"/>
                  <a:pt x="2394299" y="4577366"/>
                </a:cubicBezTo>
                <a:cubicBezTo>
                  <a:pt x="2365591" y="4586205"/>
                  <a:pt x="2337949" y="4598216"/>
                  <a:pt x="2311908" y="4613180"/>
                </a:cubicBezTo>
                <a:cubicBezTo>
                  <a:pt x="2307574" y="4615933"/>
                  <a:pt x="2301830" y="4614751"/>
                  <a:pt x="2298935" y="4610513"/>
                </a:cubicBezTo>
                <a:cubicBezTo>
                  <a:pt x="2295972" y="4606169"/>
                  <a:pt x="2297087" y="4600235"/>
                  <a:pt x="2301430" y="4597273"/>
                </a:cubicBezTo>
                <a:cubicBezTo>
                  <a:pt x="2333825" y="4578319"/>
                  <a:pt x="2368572" y="4563717"/>
                  <a:pt x="2404776" y="4553839"/>
                </a:cubicBezTo>
                <a:cubicBezTo>
                  <a:pt x="2415759" y="4530941"/>
                  <a:pt x="2423417" y="4506595"/>
                  <a:pt x="2427541" y="4481544"/>
                </a:cubicBezTo>
                <a:cubicBezTo>
                  <a:pt x="2394223" y="4494413"/>
                  <a:pt x="2362305" y="4510653"/>
                  <a:pt x="2332291" y="4530027"/>
                </a:cubicBezTo>
                <a:cubicBezTo>
                  <a:pt x="2330710" y="4531084"/>
                  <a:pt x="2328853" y="4531646"/>
                  <a:pt x="2326957" y="4531646"/>
                </a:cubicBezTo>
                <a:cubicBezTo>
                  <a:pt x="2323852" y="4531636"/>
                  <a:pt x="2320947" y="4530122"/>
                  <a:pt x="2319166" y="4527569"/>
                </a:cubicBezTo>
                <a:cubicBezTo>
                  <a:pt x="2316156" y="4523264"/>
                  <a:pt x="2317213" y="4517320"/>
                  <a:pt x="2321528" y="4514310"/>
                </a:cubicBezTo>
                <a:cubicBezTo>
                  <a:pt x="2355180" y="4492536"/>
                  <a:pt x="2391108" y="4474524"/>
                  <a:pt x="2428684" y="4460589"/>
                </a:cubicBezTo>
                <a:cubicBezTo>
                  <a:pt x="2429160" y="4450588"/>
                  <a:pt x="2429732" y="4440301"/>
                  <a:pt x="2430399" y="4429443"/>
                </a:cubicBezTo>
                <a:cubicBezTo>
                  <a:pt x="2431923" y="4402677"/>
                  <a:pt x="2433637" y="4373054"/>
                  <a:pt x="2434875" y="4341622"/>
                </a:cubicBezTo>
                <a:cubicBezTo>
                  <a:pt x="2399347" y="4364768"/>
                  <a:pt x="2362771" y="4392866"/>
                  <a:pt x="2351722" y="4408868"/>
                </a:cubicBezTo>
                <a:cubicBezTo>
                  <a:pt x="2349941" y="4411431"/>
                  <a:pt x="2347026" y="4412955"/>
                  <a:pt x="2343912" y="4412964"/>
                </a:cubicBezTo>
                <a:cubicBezTo>
                  <a:pt x="2341969" y="4412955"/>
                  <a:pt x="2340073" y="4412364"/>
                  <a:pt x="2338482" y="4411250"/>
                </a:cubicBezTo>
                <a:cubicBezTo>
                  <a:pt x="2334177" y="4408249"/>
                  <a:pt x="2333110" y="4402325"/>
                  <a:pt x="2336101" y="4398010"/>
                </a:cubicBezTo>
                <a:cubicBezTo>
                  <a:pt x="2350008" y="4377341"/>
                  <a:pt x="2395918" y="4343432"/>
                  <a:pt x="2435733" y="4318667"/>
                </a:cubicBezTo>
                <a:cubicBezTo>
                  <a:pt x="2437161" y="4278662"/>
                  <a:pt x="2437447" y="4236371"/>
                  <a:pt x="2435733" y="4193889"/>
                </a:cubicBezTo>
                <a:cubicBezTo>
                  <a:pt x="2406119" y="4224617"/>
                  <a:pt x="2379840" y="4258402"/>
                  <a:pt x="2357342" y="4294664"/>
                </a:cubicBezTo>
                <a:cubicBezTo>
                  <a:pt x="2355627" y="4297559"/>
                  <a:pt x="2352513" y="4299331"/>
                  <a:pt x="2349150" y="4299331"/>
                </a:cubicBezTo>
                <a:cubicBezTo>
                  <a:pt x="2347446" y="4299302"/>
                  <a:pt x="2345769" y="4298845"/>
                  <a:pt x="2344293" y="4297997"/>
                </a:cubicBezTo>
                <a:cubicBezTo>
                  <a:pt x="2339807" y="4295283"/>
                  <a:pt x="2338359" y="4289444"/>
                  <a:pt x="2341054" y="4284948"/>
                </a:cubicBezTo>
                <a:cubicBezTo>
                  <a:pt x="2367019" y="4242372"/>
                  <a:pt x="2398395" y="4203348"/>
                  <a:pt x="2434399" y="4168839"/>
                </a:cubicBezTo>
                <a:cubicBezTo>
                  <a:pt x="2432970" y="4146074"/>
                  <a:pt x="2430875" y="4123309"/>
                  <a:pt x="2427922" y="4101116"/>
                </a:cubicBezTo>
                <a:cubicBezTo>
                  <a:pt x="2427417" y="4097496"/>
                  <a:pt x="2426722" y="4093896"/>
                  <a:pt x="2425827" y="4090353"/>
                </a:cubicBezTo>
                <a:cubicBezTo>
                  <a:pt x="2387155" y="4133882"/>
                  <a:pt x="2350770" y="4174173"/>
                  <a:pt x="2347722" y="4177506"/>
                </a:cubicBezTo>
                <a:cubicBezTo>
                  <a:pt x="2344169" y="4181402"/>
                  <a:pt x="2338139" y="4181678"/>
                  <a:pt x="2334244" y="4178126"/>
                </a:cubicBezTo>
                <a:cubicBezTo>
                  <a:pt x="2330348" y="4174573"/>
                  <a:pt x="2330072" y="4168543"/>
                  <a:pt x="2333625" y="4164648"/>
                </a:cubicBezTo>
                <a:cubicBezTo>
                  <a:pt x="2334101" y="4163886"/>
                  <a:pt x="2376773" y="4116261"/>
                  <a:pt x="2419350" y="4068636"/>
                </a:cubicBezTo>
                <a:cubicBezTo>
                  <a:pt x="2410968" y="4042918"/>
                  <a:pt x="2397633" y="4008818"/>
                  <a:pt x="2383345" y="3973386"/>
                </a:cubicBezTo>
                <a:cubicBezTo>
                  <a:pt x="2351341" y="4012057"/>
                  <a:pt x="2324862" y="4043680"/>
                  <a:pt x="2322290" y="4046823"/>
                </a:cubicBezTo>
                <a:cubicBezTo>
                  <a:pt x="2320480" y="4049005"/>
                  <a:pt x="2317785" y="4050252"/>
                  <a:pt x="2314956" y="4050252"/>
                </a:cubicBezTo>
                <a:cubicBezTo>
                  <a:pt x="2312689" y="4050252"/>
                  <a:pt x="2310489" y="4049443"/>
                  <a:pt x="2308765" y="4047966"/>
                </a:cubicBezTo>
                <a:cubicBezTo>
                  <a:pt x="2304764" y="4044547"/>
                  <a:pt x="2304297" y="4038537"/>
                  <a:pt x="2307717" y="4034536"/>
                </a:cubicBezTo>
                <a:cubicBezTo>
                  <a:pt x="2308479" y="4033774"/>
                  <a:pt x="2339149" y="3996912"/>
                  <a:pt x="2375154" y="3953383"/>
                </a:cubicBezTo>
                <a:lnTo>
                  <a:pt x="2370772" y="3942524"/>
                </a:lnTo>
                <a:cubicBezTo>
                  <a:pt x="2361723" y="3920331"/>
                  <a:pt x="2352675" y="3898138"/>
                  <a:pt x="2344578" y="3877373"/>
                </a:cubicBezTo>
                <a:cubicBezTo>
                  <a:pt x="2342978" y="3872697"/>
                  <a:pt x="2345207" y="3867572"/>
                  <a:pt x="2349731" y="3865572"/>
                </a:cubicBezTo>
                <a:cubicBezTo>
                  <a:pt x="2354532" y="3863438"/>
                  <a:pt x="2360161" y="3865610"/>
                  <a:pt x="2362295" y="3870420"/>
                </a:cubicBezTo>
                <a:cubicBezTo>
                  <a:pt x="2370391" y="3891185"/>
                  <a:pt x="2379440" y="3913283"/>
                  <a:pt x="2388393" y="3935286"/>
                </a:cubicBezTo>
                <a:lnTo>
                  <a:pt x="2388965" y="3936714"/>
                </a:lnTo>
                <a:cubicBezTo>
                  <a:pt x="2431447" y="3885279"/>
                  <a:pt x="2476976" y="3829748"/>
                  <a:pt x="2488120" y="3814128"/>
                </a:cubicBezTo>
                <a:cubicBezTo>
                  <a:pt x="2490578" y="3811060"/>
                  <a:pt x="2493664" y="3808565"/>
                  <a:pt x="2497169" y="3806793"/>
                </a:cubicBezTo>
                <a:cubicBezTo>
                  <a:pt x="2494311" y="3792315"/>
                  <a:pt x="2477928" y="3758501"/>
                  <a:pt x="2462022" y="3725640"/>
                </a:cubicBezTo>
                <a:cubicBezTo>
                  <a:pt x="2435447" y="3671157"/>
                  <a:pt x="2405443" y="3609245"/>
                  <a:pt x="2402681" y="3571621"/>
                </a:cubicBezTo>
                <a:cubicBezTo>
                  <a:pt x="2402681" y="3571602"/>
                  <a:pt x="2402681" y="3571592"/>
                  <a:pt x="2402681" y="3571573"/>
                </a:cubicBezTo>
                <a:cubicBezTo>
                  <a:pt x="2402319" y="3566325"/>
                  <a:pt x="2406291" y="3561782"/>
                  <a:pt x="2411539" y="3561429"/>
                </a:cubicBezTo>
                <a:close/>
                <a:moveTo>
                  <a:pt x="188061" y="3540532"/>
                </a:moveTo>
                <a:cubicBezTo>
                  <a:pt x="194624" y="3540093"/>
                  <a:pt x="200291" y="3545056"/>
                  <a:pt x="200729" y="3551619"/>
                </a:cubicBezTo>
                <a:cubicBezTo>
                  <a:pt x="201168" y="3558182"/>
                  <a:pt x="196205" y="3563849"/>
                  <a:pt x="189642" y="3564287"/>
                </a:cubicBezTo>
                <a:cubicBezTo>
                  <a:pt x="183099" y="3564725"/>
                  <a:pt x="177431" y="3559782"/>
                  <a:pt x="176974" y="3553238"/>
                </a:cubicBezTo>
                <a:cubicBezTo>
                  <a:pt x="176974" y="3553228"/>
                  <a:pt x="176974" y="3553209"/>
                  <a:pt x="176974" y="3553200"/>
                </a:cubicBezTo>
                <a:cubicBezTo>
                  <a:pt x="176536" y="3546637"/>
                  <a:pt x="181498" y="3540960"/>
                  <a:pt x="188061" y="3540532"/>
                </a:cubicBezTo>
                <a:close/>
                <a:moveTo>
                  <a:pt x="1573653" y="3537670"/>
                </a:moveTo>
                <a:lnTo>
                  <a:pt x="124015" y="3732975"/>
                </a:lnTo>
                <a:lnTo>
                  <a:pt x="123443" y="3728212"/>
                </a:lnTo>
                <a:lnTo>
                  <a:pt x="115594" y="3649943"/>
                </a:lnTo>
                <a:lnTo>
                  <a:pt x="10763" y="3661251"/>
                </a:lnTo>
                <a:cubicBezTo>
                  <a:pt x="55149" y="4072055"/>
                  <a:pt x="177231" y="4470676"/>
                  <a:pt x="370522" y="4835874"/>
                </a:cubicBezTo>
                <a:cubicBezTo>
                  <a:pt x="466286" y="5016458"/>
                  <a:pt x="578624" y="5187756"/>
                  <a:pt x="706088" y="5347557"/>
                </a:cubicBezTo>
                <a:lnTo>
                  <a:pt x="1929479" y="4373054"/>
                </a:lnTo>
                <a:cubicBezTo>
                  <a:pt x="1863194" y="4289720"/>
                  <a:pt x="1804749" y="4200442"/>
                  <a:pt x="1754885" y="4106354"/>
                </a:cubicBezTo>
                <a:cubicBezTo>
                  <a:pt x="1679262" y="3963393"/>
                  <a:pt x="1624432" y="3810671"/>
                  <a:pt x="1591822" y="3652815"/>
                </a:cubicBezTo>
                <a:close/>
                <a:moveTo>
                  <a:pt x="264928" y="3534912"/>
                </a:moveTo>
                <a:cubicBezTo>
                  <a:pt x="271491" y="3534474"/>
                  <a:pt x="277158" y="3539436"/>
                  <a:pt x="277596" y="3545999"/>
                </a:cubicBezTo>
                <a:cubicBezTo>
                  <a:pt x="278034" y="3552562"/>
                  <a:pt x="273072" y="3558229"/>
                  <a:pt x="266509" y="3558667"/>
                </a:cubicBezTo>
                <a:cubicBezTo>
                  <a:pt x="266462" y="3558667"/>
                  <a:pt x="266405" y="3558677"/>
                  <a:pt x="266357" y="3558677"/>
                </a:cubicBezTo>
                <a:cubicBezTo>
                  <a:pt x="259851" y="3559077"/>
                  <a:pt x="254241" y="3554133"/>
                  <a:pt x="253841" y="3547618"/>
                </a:cubicBezTo>
                <a:cubicBezTo>
                  <a:pt x="253841" y="3547609"/>
                  <a:pt x="253841" y="3547590"/>
                  <a:pt x="253841" y="3547580"/>
                </a:cubicBezTo>
                <a:cubicBezTo>
                  <a:pt x="253403" y="3541017"/>
                  <a:pt x="258365" y="3535340"/>
                  <a:pt x="264928" y="3534912"/>
                </a:cubicBezTo>
                <a:close/>
                <a:moveTo>
                  <a:pt x="341890" y="3529292"/>
                </a:moveTo>
                <a:cubicBezTo>
                  <a:pt x="348453" y="3528854"/>
                  <a:pt x="354120" y="3533816"/>
                  <a:pt x="354558" y="3540379"/>
                </a:cubicBezTo>
                <a:cubicBezTo>
                  <a:pt x="354996" y="3546941"/>
                  <a:pt x="350034" y="3552609"/>
                  <a:pt x="343471" y="3553047"/>
                </a:cubicBezTo>
                <a:cubicBezTo>
                  <a:pt x="336928" y="3553485"/>
                  <a:pt x="331260" y="3548542"/>
                  <a:pt x="330803" y="3541998"/>
                </a:cubicBezTo>
                <a:cubicBezTo>
                  <a:pt x="330803" y="3541989"/>
                  <a:pt x="330803" y="3541969"/>
                  <a:pt x="330803" y="3541960"/>
                </a:cubicBezTo>
                <a:cubicBezTo>
                  <a:pt x="330365" y="3535397"/>
                  <a:pt x="335327" y="3529720"/>
                  <a:pt x="341890" y="3529292"/>
                </a:cubicBezTo>
                <a:close/>
                <a:moveTo>
                  <a:pt x="1566671" y="3493420"/>
                </a:moveTo>
                <a:lnTo>
                  <a:pt x="125015" y="3648927"/>
                </a:lnTo>
                <a:lnTo>
                  <a:pt x="132206" y="3722021"/>
                </a:lnTo>
                <a:lnTo>
                  <a:pt x="1572140" y="3528084"/>
                </a:lnTo>
                <a:close/>
                <a:moveTo>
                  <a:pt x="1798891" y="3489925"/>
                </a:moveTo>
                <a:cubicBezTo>
                  <a:pt x="1846621" y="3481314"/>
                  <a:pt x="1892294" y="3513032"/>
                  <a:pt x="1900904" y="3560762"/>
                </a:cubicBezTo>
                <a:cubicBezTo>
                  <a:pt x="1915477" y="3638439"/>
                  <a:pt x="1936575" y="3714753"/>
                  <a:pt x="1963960" y="3788886"/>
                </a:cubicBezTo>
                <a:cubicBezTo>
                  <a:pt x="1967693" y="3798935"/>
                  <a:pt x="1962579" y="3810107"/>
                  <a:pt x="1952529" y="3813842"/>
                </a:cubicBezTo>
                <a:cubicBezTo>
                  <a:pt x="1942481" y="3817575"/>
                  <a:pt x="1931308" y="3812460"/>
                  <a:pt x="1927574" y="3802411"/>
                </a:cubicBezTo>
                <a:cubicBezTo>
                  <a:pt x="1899380" y="3726221"/>
                  <a:pt x="1877720" y="3647764"/>
                  <a:pt x="1862804" y="3567906"/>
                </a:cubicBezTo>
                <a:cubicBezTo>
                  <a:pt x="1858585" y="3544513"/>
                  <a:pt x="1838287" y="3527453"/>
                  <a:pt x="1814512" y="3527329"/>
                </a:cubicBezTo>
                <a:cubicBezTo>
                  <a:pt x="1811522" y="3527329"/>
                  <a:pt x="1808550" y="3527596"/>
                  <a:pt x="1805606" y="3528139"/>
                </a:cubicBezTo>
                <a:cubicBezTo>
                  <a:pt x="1779013" y="3533025"/>
                  <a:pt x="1761420" y="3558552"/>
                  <a:pt x="1766316" y="3585146"/>
                </a:cubicBezTo>
                <a:cubicBezTo>
                  <a:pt x="1825876" y="3903433"/>
                  <a:pt x="1984381" y="4194794"/>
                  <a:pt x="2219230" y="4417726"/>
                </a:cubicBezTo>
                <a:cubicBezTo>
                  <a:pt x="2219439" y="4417917"/>
                  <a:pt x="2219649" y="4418117"/>
                  <a:pt x="2219849" y="4418317"/>
                </a:cubicBezTo>
                <a:cubicBezTo>
                  <a:pt x="2227297" y="4425737"/>
                  <a:pt x="2227326" y="4437795"/>
                  <a:pt x="2219896" y="4445254"/>
                </a:cubicBezTo>
                <a:cubicBezTo>
                  <a:pt x="2216267" y="4449112"/>
                  <a:pt x="2211190" y="4451293"/>
                  <a:pt x="2205895" y="4451254"/>
                </a:cubicBezTo>
                <a:cubicBezTo>
                  <a:pt x="2200904" y="4451235"/>
                  <a:pt x="2196103" y="4449330"/>
                  <a:pt x="2192464" y="4445920"/>
                </a:cubicBezTo>
                <a:cubicBezTo>
                  <a:pt x="1951663" y="4217292"/>
                  <a:pt x="1789081" y="3918550"/>
                  <a:pt x="1727835" y="3592195"/>
                </a:cubicBezTo>
                <a:cubicBezTo>
                  <a:pt x="1723130" y="3566553"/>
                  <a:pt x="1730121" y="3540150"/>
                  <a:pt x="1746885" y="3520186"/>
                </a:cubicBezTo>
                <a:lnTo>
                  <a:pt x="1746885" y="3520281"/>
                </a:lnTo>
                <a:cubicBezTo>
                  <a:pt x="1760105" y="3504346"/>
                  <a:pt x="1778517" y="3493592"/>
                  <a:pt x="1798891" y="3489925"/>
                </a:cubicBezTo>
                <a:close/>
                <a:moveTo>
                  <a:pt x="182251" y="3463769"/>
                </a:moveTo>
                <a:cubicBezTo>
                  <a:pt x="188757" y="3463283"/>
                  <a:pt x="194424" y="3468160"/>
                  <a:pt x="194910" y="3474656"/>
                </a:cubicBezTo>
                <a:cubicBezTo>
                  <a:pt x="195405" y="3481162"/>
                  <a:pt x="190529" y="3486839"/>
                  <a:pt x="184023" y="3487324"/>
                </a:cubicBezTo>
                <a:cubicBezTo>
                  <a:pt x="184004" y="3487324"/>
                  <a:pt x="183985" y="3487324"/>
                  <a:pt x="183956" y="3487324"/>
                </a:cubicBezTo>
                <a:cubicBezTo>
                  <a:pt x="177451" y="3487782"/>
                  <a:pt x="171812" y="3482876"/>
                  <a:pt x="171355" y="3476371"/>
                </a:cubicBezTo>
                <a:cubicBezTo>
                  <a:pt x="170898" y="3469884"/>
                  <a:pt x="175774" y="3464255"/>
                  <a:pt x="182251" y="3463769"/>
                </a:cubicBezTo>
                <a:close/>
                <a:moveTo>
                  <a:pt x="259118" y="3458149"/>
                </a:moveTo>
                <a:cubicBezTo>
                  <a:pt x="265623" y="3457663"/>
                  <a:pt x="271290" y="3462540"/>
                  <a:pt x="271776" y="3469036"/>
                </a:cubicBezTo>
                <a:cubicBezTo>
                  <a:pt x="272272" y="3475542"/>
                  <a:pt x="267395" y="3481219"/>
                  <a:pt x="260889" y="3481704"/>
                </a:cubicBezTo>
                <a:cubicBezTo>
                  <a:pt x="254374" y="3482143"/>
                  <a:pt x="248726" y="3477256"/>
                  <a:pt x="248221" y="3470751"/>
                </a:cubicBezTo>
                <a:cubicBezTo>
                  <a:pt x="247764" y="3464264"/>
                  <a:pt x="252640" y="3458635"/>
                  <a:pt x="259118" y="3458149"/>
                </a:cubicBezTo>
                <a:close/>
                <a:moveTo>
                  <a:pt x="336137" y="3452463"/>
                </a:moveTo>
                <a:cubicBezTo>
                  <a:pt x="342661" y="3451986"/>
                  <a:pt x="348329" y="3456892"/>
                  <a:pt x="348805" y="3463416"/>
                </a:cubicBezTo>
                <a:cubicBezTo>
                  <a:pt x="349281" y="3469941"/>
                  <a:pt x="344376" y="3475608"/>
                  <a:pt x="337851" y="3476085"/>
                </a:cubicBezTo>
                <a:cubicBezTo>
                  <a:pt x="331327" y="3476561"/>
                  <a:pt x="325659" y="3471655"/>
                  <a:pt x="325183" y="3465131"/>
                </a:cubicBezTo>
                <a:cubicBezTo>
                  <a:pt x="324707" y="3458606"/>
                  <a:pt x="329612" y="3452939"/>
                  <a:pt x="336137" y="3452463"/>
                </a:cubicBezTo>
                <a:close/>
                <a:moveTo>
                  <a:pt x="176822" y="3386703"/>
                </a:moveTo>
                <a:cubicBezTo>
                  <a:pt x="183385" y="3386265"/>
                  <a:pt x="189052" y="3391227"/>
                  <a:pt x="189491" y="3397790"/>
                </a:cubicBezTo>
                <a:cubicBezTo>
                  <a:pt x="189929" y="3404352"/>
                  <a:pt x="184966" y="3410020"/>
                  <a:pt x="178403" y="3410458"/>
                </a:cubicBezTo>
                <a:cubicBezTo>
                  <a:pt x="171860" y="3410896"/>
                  <a:pt x="166192" y="3405953"/>
                  <a:pt x="165735" y="3399409"/>
                </a:cubicBezTo>
                <a:cubicBezTo>
                  <a:pt x="165735" y="3399400"/>
                  <a:pt x="165735" y="3399381"/>
                  <a:pt x="165735" y="3399371"/>
                </a:cubicBezTo>
                <a:cubicBezTo>
                  <a:pt x="165297" y="3392808"/>
                  <a:pt x="170259" y="3387131"/>
                  <a:pt x="176822" y="3386703"/>
                </a:cubicBezTo>
                <a:close/>
                <a:moveTo>
                  <a:pt x="253688" y="3381083"/>
                </a:moveTo>
                <a:cubicBezTo>
                  <a:pt x="260251" y="3380645"/>
                  <a:pt x="265918" y="3385607"/>
                  <a:pt x="266356" y="3392170"/>
                </a:cubicBezTo>
                <a:cubicBezTo>
                  <a:pt x="266795" y="3398732"/>
                  <a:pt x="261832" y="3404400"/>
                  <a:pt x="255269" y="3404838"/>
                </a:cubicBezTo>
                <a:cubicBezTo>
                  <a:pt x="248726" y="3405276"/>
                  <a:pt x="243058" y="3400333"/>
                  <a:pt x="242601" y="3393789"/>
                </a:cubicBezTo>
                <a:cubicBezTo>
                  <a:pt x="242601" y="3393780"/>
                  <a:pt x="242601" y="3393760"/>
                  <a:pt x="242601" y="3393751"/>
                </a:cubicBezTo>
                <a:cubicBezTo>
                  <a:pt x="242163" y="3387188"/>
                  <a:pt x="247125" y="3381511"/>
                  <a:pt x="253688" y="3381083"/>
                </a:cubicBezTo>
                <a:close/>
                <a:moveTo>
                  <a:pt x="1871472" y="3344831"/>
                </a:moveTo>
                <a:lnTo>
                  <a:pt x="1844230" y="3345593"/>
                </a:lnTo>
                <a:cubicBezTo>
                  <a:pt x="1844993" y="3369596"/>
                  <a:pt x="1846326" y="3393789"/>
                  <a:pt x="1848326" y="3417697"/>
                </a:cubicBezTo>
                <a:lnTo>
                  <a:pt x="1875377" y="3415411"/>
                </a:lnTo>
                <a:cubicBezTo>
                  <a:pt x="1873568" y="3392074"/>
                  <a:pt x="1872234" y="3368357"/>
                  <a:pt x="1871472" y="3344831"/>
                </a:cubicBezTo>
                <a:close/>
                <a:moveTo>
                  <a:pt x="1881187" y="3335020"/>
                </a:moveTo>
                <a:lnTo>
                  <a:pt x="1881187" y="3339782"/>
                </a:lnTo>
                <a:cubicBezTo>
                  <a:pt x="1881854" y="3366357"/>
                  <a:pt x="1883378" y="3393122"/>
                  <a:pt x="1885569" y="3419411"/>
                </a:cubicBezTo>
                <a:lnTo>
                  <a:pt x="1885569" y="3424079"/>
                </a:lnTo>
                <a:lnTo>
                  <a:pt x="1839563" y="3427984"/>
                </a:lnTo>
                <a:lnTo>
                  <a:pt x="1839563" y="3423221"/>
                </a:lnTo>
                <a:cubicBezTo>
                  <a:pt x="1837277" y="3395980"/>
                  <a:pt x="1835753" y="3368357"/>
                  <a:pt x="1834991" y="3341116"/>
                </a:cubicBezTo>
                <a:lnTo>
                  <a:pt x="1834991" y="3336353"/>
                </a:lnTo>
                <a:close/>
                <a:moveTo>
                  <a:pt x="913952" y="3319345"/>
                </a:moveTo>
                <a:lnTo>
                  <a:pt x="1060828" y="3319345"/>
                </a:lnTo>
                <a:lnTo>
                  <a:pt x="1060828" y="3343824"/>
                </a:lnTo>
                <a:lnTo>
                  <a:pt x="913952" y="3343824"/>
                </a:lnTo>
                <a:close/>
                <a:moveTo>
                  <a:pt x="750693" y="3319345"/>
                </a:moveTo>
                <a:lnTo>
                  <a:pt x="897569" y="3319345"/>
                </a:lnTo>
                <a:lnTo>
                  <a:pt x="897569" y="3343824"/>
                </a:lnTo>
                <a:lnTo>
                  <a:pt x="750693" y="3343824"/>
                </a:lnTo>
                <a:close/>
                <a:moveTo>
                  <a:pt x="455609" y="3319345"/>
                </a:moveTo>
                <a:lnTo>
                  <a:pt x="734406" y="3319345"/>
                </a:lnTo>
                <a:lnTo>
                  <a:pt x="734406" y="3343824"/>
                </a:lnTo>
                <a:lnTo>
                  <a:pt x="455609" y="3343824"/>
                </a:lnTo>
                <a:close/>
                <a:moveTo>
                  <a:pt x="1991449" y="3317457"/>
                </a:moveTo>
                <a:cubicBezTo>
                  <a:pt x="2011965" y="3316067"/>
                  <a:pt x="2032282" y="3326816"/>
                  <a:pt x="2042140" y="3346326"/>
                </a:cubicBezTo>
                <a:cubicBezTo>
                  <a:pt x="2055275" y="3372339"/>
                  <a:pt x="2044836" y="3404086"/>
                  <a:pt x="2018823" y="3417221"/>
                </a:cubicBezTo>
                <a:cubicBezTo>
                  <a:pt x="2033701" y="3583413"/>
                  <a:pt x="2081593" y="3744976"/>
                  <a:pt x="2159698" y="3892423"/>
                </a:cubicBezTo>
                <a:cubicBezTo>
                  <a:pt x="2182053" y="3934466"/>
                  <a:pt x="2206732" y="3975233"/>
                  <a:pt x="2233612" y="4014533"/>
                </a:cubicBezTo>
                <a:cubicBezTo>
                  <a:pt x="2239632" y="4023401"/>
                  <a:pt x="2237336" y="4035469"/>
                  <a:pt x="2228468" y="4041489"/>
                </a:cubicBezTo>
                <a:cubicBezTo>
                  <a:pt x="2219600" y="4047509"/>
                  <a:pt x="2207532" y="4045213"/>
                  <a:pt x="2201513" y="4036346"/>
                </a:cubicBezTo>
                <a:cubicBezTo>
                  <a:pt x="2173795" y="3995855"/>
                  <a:pt x="2148354" y="3953849"/>
                  <a:pt x="2125313" y="3910520"/>
                </a:cubicBezTo>
                <a:cubicBezTo>
                  <a:pt x="2044788" y="3758558"/>
                  <a:pt x="1995430" y="3592042"/>
                  <a:pt x="1980152" y="3420745"/>
                </a:cubicBezTo>
                <a:cubicBezTo>
                  <a:pt x="1966169" y="3416630"/>
                  <a:pt x="1954501" y="3406924"/>
                  <a:pt x="1947929" y="3393903"/>
                </a:cubicBezTo>
                <a:cubicBezTo>
                  <a:pt x="1934793" y="3367891"/>
                  <a:pt x="1945233" y="3336153"/>
                  <a:pt x="1971246" y="3323018"/>
                </a:cubicBezTo>
                <a:cubicBezTo>
                  <a:pt x="1977749" y="3319732"/>
                  <a:pt x="1984610" y="3317920"/>
                  <a:pt x="1991449" y="3317457"/>
                </a:cubicBezTo>
                <a:close/>
                <a:moveTo>
                  <a:pt x="170916" y="3309940"/>
                </a:moveTo>
                <a:cubicBezTo>
                  <a:pt x="177422" y="3309454"/>
                  <a:pt x="183089" y="3314331"/>
                  <a:pt x="183575" y="3320827"/>
                </a:cubicBezTo>
                <a:cubicBezTo>
                  <a:pt x="184071" y="3327333"/>
                  <a:pt x="179194" y="3333010"/>
                  <a:pt x="172688" y="3333495"/>
                </a:cubicBezTo>
                <a:cubicBezTo>
                  <a:pt x="172669" y="3333495"/>
                  <a:pt x="172650" y="3333495"/>
                  <a:pt x="172621" y="3333495"/>
                </a:cubicBezTo>
                <a:cubicBezTo>
                  <a:pt x="166116" y="3333953"/>
                  <a:pt x="160477" y="3329047"/>
                  <a:pt x="160020" y="3322542"/>
                </a:cubicBezTo>
                <a:cubicBezTo>
                  <a:pt x="159563" y="3316055"/>
                  <a:pt x="164439" y="3310426"/>
                  <a:pt x="170916" y="3309940"/>
                </a:cubicBezTo>
                <a:close/>
                <a:moveTo>
                  <a:pt x="247878" y="3304321"/>
                </a:moveTo>
                <a:cubicBezTo>
                  <a:pt x="254384" y="3303835"/>
                  <a:pt x="260051" y="3308712"/>
                  <a:pt x="260537" y="3315208"/>
                </a:cubicBezTo>
                <a:cubicBezTo>
                  <a:pt x="261032" y="3321714"/>
                  <a:pt x="256156" y="3327391"/>
                  <a:pt x="249650" y="3327876"/>
                </a:cubicBezTo>
                <a:cubicBezTo>
                  <a:pt x="243135" y="3328314"/>
                  <a:pt x="237487" y="3323428"/>
                  <a:pt x="236982" y="3316923"/>
                </a:cubicBezTo>
                <a:cubicBezTo>
                  <a:pt x="236525" y="3310436"/>
                  <a:pt x="241401" y="3304807"/>
                  <a:pt x="247878" y="3304321"/>
                </a:cubicBezTo>
                <a:close/>
                <a:moveTo>
                  <a:pt x="1301156" y="3270618"/>
                </a:moveTo>
                <a:lnTo>
                  <a:pt x="1376403" y="3270618"/>
                </a:lnTo>
                <a:lnTo>
                  <a:pt x="1376403" y="3345866"/>
                </a:lnTo>
                <a:lnTo>
                  <a:pt x="1301156" y="3345866"/>
                </a:lnTo>
                <a:close/>
                <a:moveTo>
                  <a:pt x="165582" y="3232874"/>
                </a:moveTo>
                <a:cubicBezTo>
                  <a:pt x="172145" y="3232436"/>
                  <a:pt x="177812" y="3237398"/>
                  <a:pt x="178250" y="3243961"/>
                </a:cubicBezTo>
                <a:cubicBezTo>
                  <a:pt x="178689" y="3250523"/>
                  <a:pt x="173726" y="3256191"/>
                  <a:pt x="167163" y="3256629"/>
                </a:cubicBezTo>
                <a:cubicBezTo>
                  <a:pt x="160620" y="3257067"/>
                  <a:pt x="154952" y="3252124"/>
                  <a:pt x="154495" y="3245580"/>
                </a:cubicBezTo>
                <a:cubicBezTo>
                  <a:pt x="154495" y="3245571"/>
                  <a:pt x="154495" y="3245551"/>
                  <a:pt x="154495" y="3245542"/>
                </a:cubicBezTo>
                <a:cubicBezTo>
                  <a:pt x="154057" y="3238979"/>
                  <a:pt x="159019" y="3233302"/>
                  <a:pt x="165582" y="3232874"/>
                </a:cubicBezTo>
                <a:close/>
                <a:moveTo>
                  <a:pt x="1840230" y="3230055"/>
                </a:moveTo>
                <a:lnTo>
                  <a:pt x="1876901" y="3231769"/>
                </a:lnTo>
                <a:cubicBezTo>
                  <a:pt x="1875853" y="3254534"/>
                  <a:pt x="1875281" y="3277680"/>
                  <a:pt x="1875281" y="3300540"/>
                </a:cubicBezTo>
                <a:lnTo>
                  <a:pt x="1838515" y="3300540"/>
                </a:lnTo>
                <a:cubicBezTo>
                  <a:pt x="1838515" y="3277108"/>
                  <a:pt x="1839087" y="3253391"/>
                  <a:pt x="1840230" y="3230055"/>
                </a:cubicBezTo>
                <a:close/>
                <a:moveTo>
                  <a:pt x="810291" y="3225387"/>
                </a:moveTo>
                <a:lnTo>
                  <a:pt x="810291" y="3241675"/>
                </a:lnTo>
                <a:lnTo>
                  <a:pt x="1242726" y="3241675"/>
                </a:lnTo>
                <a:lnTo>
                  <a:pt x="1242726" y="3225387"/>
                </a:lnTo>
                <a:close/>
                <a:moveTo>
                  <a:pt x="667731" y="3221237"/>
                </a:moveTo>
                <a:lnTo>
                  <a:pt x="773840" y="3221237"/>
                </a:lnTo>
                <a:lnTo>
                  <a:pt x="773840" y="3245716"/>
                </a:lnTo>
                <a:lnTo>
                  <a:pt x="667731" y="3245716"/>
                </a:lnTo>
                <a:close/>
                <a:moveTo>
                  <a:pt x="455609" y="3221237"/>
                </a:moveTo>
                <a:lnTo>
                  <a:pt x="643252" y="3221237"/>
                </a:lnTo>
                <a:lnTo>
                  <a:pt x="643252" y="3245716"/>
                </a:lnTo>
                <a:lnTo>
                  <a:pt x="455609" y="3245716"/>
                </a:lnTo>
                <a:close/>
                <a:moveTo>
                  <a:pt x="802195" y="3217196"/>
                </a:moveTo>
                <a:lnTo>
                  <a:pt x="1250918" y="3217196"/>
                </a:lnTo>
                <a:lnTo>
                  <a:pt x="1250918" y="3249866"/>
                </a:lnTo>
                <a:lnTo>
                  <a:pt x="802195" y="3249866"/>
                </a:lnTo>
                <a:close/>
                <a:moveTo>
                  <a:pt x="1425987" y="3156526"/>
                </a:moveTo>
                <a:lnTo>
                  <a:pt x="1425987" y="3224053"/>
                </a:lnTo>
                <a:lnTo>
                  <a:pt x="1493520" y="3224053"/>
                </a:lnTo>
                <a:lnTo>
                  <a:pt x="1493520" y="3156526"/>
                </a:lnTo>
                <a:close/>
                <a:moveTo>
                  <a:pt x="1418272" y="3148810"/>
                </a:moveTo>
                <a:lnTo>
                  <a:pt x="1501235" y="3148810"/>
                </a:lnTo>
                <a:lnTo>
                  <a:pt x="1501235" y="3231768"/>
                </a:lnTo>
                <a:lnTo>
                  <a:pt x="1418272" y="3231768"/>
                </a:lnTo>
                <a:close/>
                <a:moveTo>
                  <a:pt x="1076515" y="3096136"/>
                </a:moveTo>
                <a:lnTo>
                  <a:pt x="1076515" y="3149002"/>
                </a:lnTo>
                <a:lnTo>
                  <a:pt x="1227487" y="3149002"/>
                </a:lnTo>
                <a:lnTo>
                  <a:pt x="1227487" y="3096136"/>
                </a:lnTo>
                <a:close/>
                <a:moveTo>
                  <a:pt x="901732" y="3096136"/>
                </a:moveTo>
                <a:lnTo>
                  <a:pt x="901732" y="3149002"/>
                </a:lnTo>
                <a:lnTo>
                  <a:pt x="954595" y="3149002"/>
                </a:lnTo>
                <a:lnTo>
                  <a:pt x="954595" y="3096136"/>
                </a:lnTo>
                <a:close/>
                <a:moveTo>
                  <a:pt x="806576" y="3096136"/>
                </a:moveTo>
                <a:lnTo>
                  <a:pt x="806576" y="3149002"/>
                </a:lnTo>
                <a:lnTo>
                  <a:pt x="859440" y="3149002"/>
                </a:lnTo>
                <a:lnTo>
                  <a:pt x="859440" y="3096136"/>
                </a:lnTo>
                <a:close/>
                <a:moveTo>
                  <a:pt x="1070324" y="3089946"/>
                </a:moveTo>
                <a:lnTo>
                  <a:pt x="1233678" y="3089946"/>
                </a:lnTo>
                <a:lnTo>
                  <a:pt x="1233678" y="3155289"/>
                </a:lnTo>
                <a:lnTo>
                  <a:pt x="1070324" y="3155289"/>
                </a:lnTo>
                <a:close/>
                <a:moveTo>
                  <a:pt x="895445" y="3089946"/>
                </a:moveTo>
                <a:lnTo>
                  <a:pt x="960882" y="3089946"/>
                </a:lnTo>
                <a:lnTo>
                  <a:pt x="960882" y="3155289"/>
                </a:lnTo>
                <a:lnTo>
                  <a:pt x="895445" y="3155289"/>
                </a:lnTo>
                <a:close/>
                <a:moveTo>
                  <a:pt x="800385" y="3089946"/>
                </a:moveTo>
                <a:lnTo>
                  <a:pt x="865727" y="3089946"/>
                </a:lnTo>
                <a:lnTo>
                  <a:pt x="865727" y="3155289"/>
                </a:lnTo>
                <a:lnTo>
                  <a:pt x="800385" y="3155289"/>
                </a:lnTo>
                <a:close/>
                <a:moveTo>
                  <a:pt x="1024013" y="3074022"/>
                </a:moveTo>
                <a:cubicBezTo>
                  <a:pt x="1025718" y="3073717"/>
                  <a:pt x="1027347" y="3074861"/>
                  <a:pt x="1027652" y="3076575"/>
                </a:cubicBezTo>
                <a:cubicBezTo>
                  <a:pt x="1027718" y="3076927"/>
                  <a:pt x="1027718" y="3077299"/>
                  <a:pt x="1027652" y="3077661"/>
                </a:cubicBezTo>
                <a:lnTo>
                  <a:pt x="1027652" y="3183772"/>
                </a:lnTo>
                <a:cubicBezTo>
                  <a:pt x="1027709" y="3185459"/>
                  <a:pt x="1026385" y="3186859"/>
                  <a:pt x="1024699" y="3186916"/>
                </a:cubicBezTo>
                <a:cubicBezTo>
                  <a:pt x="1024670" y="3186916"/>
                  <a:pt x="1024632" y="3186916"/>
                  <a:pt x="1024604" y="3186916"/>
                </a:cubicBezTo>
                <a:cubicBezTo>
                  <a:pt x="1022870" y="3186916"/>
                  <a:pt x="1021460" y="3185506"/>
                  <a:pt x="1021460" y="3183772"/>
                </a:cubicBezTo>
                <a:lnTo>
                  <a:pt x="1021460" y="3077661"/>
                </a:lnTo>
                <a:cubicBezTo>
                  <a:pt x="1021156" y="3075955"/>
                  <a:pt x="1022299" y="3074317"/>
                  <a:pt x="1024013" y="3074022"/>
                </a:cubicBezTo>
                <a:close/>
                <a:moveTo>
                  <a:pt x="527208" y="3018424"/>
                </a:moveTo>
                <a:cubicBezTo>
                  <a:pt x="556002" y="3041089"/>
                  <a:pt x="591826" y="3052956"/>
                  <a:pt x="628459" y="3051948"/>
                </a:cubicBezTo>
                <a:lnTo>
                  <a:pt x="630459" y="3080802"/>
                </a:lnTo>
                <a:cubicBezTo>
                  <a:pt x="586158" y="3082422"/>
                  <a:pt x="542743" y="3068060"/>
                  <a:pt x="508158" y="3040328"/>
                </a:cubicBezTo>
                <a:close/>
                <a:moveTo>
                  <a:pt x="738282" y="3003092"/>
                </a:moveTo>
                <a:lnTo>
                  <a:pt x="760285" y="3021566"/>
                </a:lnTo>
                <a:cubicBezTo>
                  <a:pt x="730034" y="3053946"/>
                  <a:pt x="689181" y="3074423"/>
                  <a:pt x="645128" y="3079280"/>
                </a:cubicBezTo>
                <a:lnTo>
                  <a:pt x="643032" y="3050709"/>
                </a:lnTo>
                <a:cubicBezTo>
                  <a:pt x="679370" y="3046451"/>
                  <a:pt x="713069" y="3029604"/>
                  <a:pt x="738282" y="3003092"/>
                </a:cubicBezTo>
                <a:close/>
                <a:moveTo>
                  <a:pt x="1112439" y="2963064"/>
                </a:moveTo>
                <a:lnTo>
                  <a:pt x="1339515" y="2963064"/>
                </a:lnTo>
                <a:lnTo>
                  <a:pt x="1339515" y="3004873"/>
                </a:lnTo>
                <a:lnTo>
                  <a:pt x="1112439" y="3004873"/>
                </a:lnTo>
                <a:close/>
                <a:moveTo>
                  <a:pt x="977756" y="2963064"/>
                </a:moveTo>
                <a:lnTo>
                  <a:pt x="1073387" y="2963064"/>
                </a:lnTo>
                <a:lnTo>
                  <a:pt x="1073387" y="3004873"/>
                </a:lnTo>
                <a:lnTo>
                  <a:pt x="977756" y="3004873"/>
                </a:lnTo>
                <a:close/>
                <a:moveTo>
                  <a:pt x="1907315" y="2932745"/>
                </a:moveTo>
                <a:cubicBezTo>
                  <a:pt x="1910286" y="2934431"/>
                  <a:pt x="1912134" y="2937583"/>
                  <a:pt x="1912144" y="2941002"/>
                </a:cubicBezTo>
                <a:cubicBezTo>
                  <a:pt x="1892646" y="3015398"/>
                  <a:pt x="1879301" y="3091269"/>
                  <a:pt x="1872234" y="3167864"/>
                </a:cubicBezTo>
                <a:cubicBezTo>
                  <a:pt x="1871634" y="3172494"/>
                  <a:pt x="1867757" y="3176009"/>
                  <a:pt x="1863090" y="3176152"/>
                </a:cubicBezTo>
                <a:lnTo>
                  <a:pt x="1862233" y="3176152"/>
                </a:lnTo>
                <a:cubicBezTo>
                  <a:pt x="1857270" y="3175513"/>
                  <a:pt x="1853651" y="3171141"/>
                  <a:pt x="1853946" y="3166151"/>
                </a:cubicBezTo>
                <a:cubicBezTo>
                  <a:pt x="1861118" y="3088564"/>
                  <a:pt x="1874634" y="3011702"/>
                  <a:pt x="1894332" y="2936335"/>
                </a:cubicBezTo>
                <a:cubicBezTo>
                  <a:pt x="1896923" y="2931764"/>
                  <a:pt x="1902742" y="2930153"/>
                  <a:pt x="1907315" y="2932745"/>
                </a:cubicBezTo>
                <a:close/>
                <a:moveTo>
                  <a:pt x="468725" y="2913665"/>
                </a:moveTo>
                <a:lnTo>
                  <a:pt x="484151" y="2965475"/>
                </a:lnTo>
                <a:lnTo>
                  <a:pt x="516350" y="3008899"/>
                </a:lnTo>
                <a:lnTo>
                  <a:pt x="516350" y="3008901"/>
                </a:lnTo>
                <a:lnTo>
                  <a:pt x="497300" y="3030900"/>
                </a:lnTo>
                <a:cubicBezTo>
                  <a:pt x="465125" y="3000566"/>
                  <a:pt x="444856" y="2959731"/>
                  <a:pt x="440150" y="2915760"/>
                </a:cubicBezTo>
                <a:close/>
                <a:moveTo>
                  <a:pt x="810196" y="2888905"/>
                </a:moveTo>
                <a:cubicBezTo>
                  <a:pt x="811730" y="2933188"/>
                  <a:pt x="797366" y="2976558"/>
                  <a:pt x="769715" y="3011186"/>
                </a:cubicBezTo>
                <a:lnTo>
                  <a:pt x="747712" y="2992139"/>
                </a:lnTo>
                <a:cubicBezTo>
                  <a:pt x="770429" y="2963369"/>
                  <a:pt x="782326" y="2927541"/>
                  <a:pt x="781335" y="2890904"/>
                </a:cubicBezTo>
                <a:close/>
                <a:moveTo>
                  <a:pt x="1129489" y="2880208"/>
                </a:moveTo>
                <a:cubicBezTo>
                  <a:pt x="1138169" y="2880208"/>
                  <a:pt x="1145206" y="2887243"/>
                  <a:pt x="1145206" y="2895921"/>
                </a:cubicBezTo>
                <a:cubicBezTo>
                  <a:pt x="1145206" y="2904601"/>
                  <a:pt x="1138169" y="2911635"/>
                  <a:pt x="1129489" y="2911635"/>
                </a:cubicBezTo>
                <a:cubicBezTo>
                  <a:pt x="1120809" y="2911635"/>
                  <a:pt x="1113773" y="2904601"/>
                  <a:pt x="1113773" y="2895921"/>
                </a:cubicBezTo>
                <a:cubicBezTo>
                  <a:pt x="1113773" y="2887243"/>
                  <a:pt x="1120809" y="2880208"/>
                  <a:pt x="1129489" y="2880208"/>
                </a:cubicBezTo>
                <a:close/>
                <a:moveTo>
                  <a:pt x="624459" y="2861666"/>
                </a:moveTo>
                <a:cubicBezTo>
                  <a:pt x="608980" y="2862780"/>
                  <a:pt x="597341" y="2876227"/>
                  <a:pt x="598455" y="2891703"/>
                </a:cubicBezTo>
                <a:cubicBezTo>
                  <a:pt x="598455" y="2891722"/>
                  <a:pt x="598455" y="2891740"/>
                  <a:pt x="598455" y="2891760"/>
                </a:cubicBezTo>
                <a:cubicBezTo>
                  <a:pt x="599598" y="2907235"/>
                  <a:pt x="613076" y="2918844"/>
                  <a:pt x="628554" y="2917703"/>
                </a:cubicBezTo>
                <a:cubicBezTo>
                  <a:pt x="644023" y="2916559"/>
                  <a:pt x="655643" y="2903092"/>
                  <a:pt x="654500" y="2887616"/>
                </a:cubicBezTo>
                <a:cubicBezTo>
                  <a:pt x="653358" y="2872159"/>
                  <a:pt x="639918" y="2860551"/>
                  <a:pt x="624459" y="2861666"/>
                </a:cubicBezTo>
                <a:close/>
                <a:moveTo>
                  <a:pt x="623601" y="2849190"/>
                </a:moveTo>
                <a:cubicBezTo>
                  <a:pt x="645947" y="2847609"/>
                  <a:pt x="665359" y="2864378"/>
                  <a:pt x="667035" y="2886711"/>
                </a:cubicBezTo>
                <a:cubicBezTo>
                  <a:pt x="668712" y="2909111"/>
                  <a:pt x="651919" y="2928625"/>
                  <a:pt x="629516" y="2930302"/>
                </a:cubicBezTo>
                <a:cubicBezTo>
                  <a:pt x="607123" y="2931986"/>
                  <a:pt x="587597" y="2915188"/>
                  <a:pt x="585920" y="2892798"/>
                </a:cubicBezTo>
                <a:cubicBezTo>
                  <a:pt x="584244" y="2870399"/>
                  <a:pt x="601037" y="2850884"/>
                  <a:pt x="623439" y="2849199"/>
                </a:cubicBezTo>
                <a:cubicBezTo>
                  <a:pt x="623487" y="2849199"/>
                  <a:pt x="623544" y="2849190"/>
                  <a:pt x="623601" y="2849190"/>
                </a:cubicBezTo>
                <a:close/>
                <a:moveTo>
                  <a:pt x="1375972" y="2847892"/>
                </a:moveTo>
                <a:cubicBezTo>
                  <a:pt x="1418044" y="2847093"/>
                  <a:pt x="1452810" y="2880548"/>
                  <a:pt x="1453610" y="2922615"/>
                </a:cubicBezTo>
                <a:cubicBezTo>
                  <a:pt x="1453572" y="2957366"/>
                  <a:pt x="1430026" y="2987680"/>
                  <a:pt x="1396365" y="2996327"/>
                </a:cubicBezTo>
                <a:lnTo>
                  <a:pt x="1394555" y="2989185"/>
                </a:lnTo>
                <a:cubicBezTo>
                  <a:pt x="1419034" y="2982966"/>
                  <a:pt x="1438113" y="2963813"/>
                  <a:pt x="1444257" y="2939318"/>
                </a:cubicBezTo>
                <a:cubicBezTo>
                  <a:pt x="1453467" y="2902538"/>
                  <a:pt x="1431122" y="2865244"/>
                  <a:pt x="1394327" y="2856026"/>
                </a:cubicBezTo>
                <a:cubicBezTo>
                  <a:pt x="1357532" y="2846816"/>
                  <a:pt x="1320241" y="2869158"/>
                  <a:pt x="1311021" y="2905947"/>
                </a:cubicBezTo>
                <a:lnTo>
                  <a:pt x="1303877" y="2904139"/>
                </a:lnTo>
                <a:cubicBezTo>
                  <a:pt x="1312735" y="2871454"/>
                  <a:pt x="1342111" y="2848539"/>
                  <a:pt x="1375972" y="2847892"/>
                </a:cubicBezTo>
                <a:close/>
                <a:moveTo>
                  <a:pt x="620979" y="2838793"/>
                </a:moveTo>
                <a:lnTo>
                  <a:pt x="586549" y="2856075"/>
                </a:lnTo>
                <a:cubicBezTo>
                  <a:pt x="577295" y="2866774"/>
                  <a:pt x="573257" y="2880209"/>
                  <a:pt x="574206" y="2893285"/>
                </a:cubicBezTo>
                <a:lnTo>
                  <a:pt x="580786" y="2906399"/>
                </a:lnTo>
                <a:lnTo>
                  <a:pt x="591597" y="2927568"/>
                </a:lnTo>
                <a:cubicBezTo>
                  <a:pt x="602522" y="2936606"/>
                  <a:pt x="616034" y="2940560"/>
                  <a:pt x="629202" y="2939633"/>
                </a:cubicBezTo>
                <a:lnTo>
                  <a:pt x="664349" y="2922621"/>
                </a:lnTo>
                <a:lnTo>
                  <a:pt x="674080" y="2905372"/>
                </a:lnTo>
                <a:cubicBezTo>
                  <a:pt x="680223" y="2886374"/>
                  <a:pt x="674886" y="2864706"/>
                  <a:pt x="658835" y="2850827"/>
                </a:cubicBezTo>
                <a:lnTo>
                  <a:pt x="654009" y="2848105"/>
                </a:lnTo>
                <a:close/>
                <a:moveTo>
                  <a:pt x="619675" y="2833715"/>
                </a:moveTo>
                <a:cubicBezTo>
                  <a:pt x="633574" y="2832519"/>
                  <a:pt x="647909" y="2836386"/>
                  <a:pt x="659701" y="2845572"/>
                </a:cubicBezTo>
                <a:lnTo>
                  <a:pt x="659144" y="2846221"/>
                </a:lnTo>
                <a:lnTo>
                  <a:pt x="661645" y="2847637"/>
                </a:lnTo>
                <a:cubicBezTo>
                  <a:pt x="679018" y="2862708"/>
                  <a:pt x="684760" y="2886201"/>
                  <a:pt x="678070" y="2906775"/>
                </a:cubicBezTo>
                <a:lnTo>
                  <a:pt x="667723" y="2925049"/>
                </a:lnTo>
                <a:lnTo>
                  <a:pt x="667988" y="2925282"/>
                </a:lnTo>
                <a:lnTo>
                  <a:pt x="667271" y="2925846"/>
                </a:lnTo>
                <a:lnTo>
                  <a:pt x="667207" y="2925959"/>
                </a:lnTo>
                <a:lnTo>
                  <a:pt x="662704" y="2929432"/>
                </a:lnTo>
                <a:lnTo>
                  <a:pt x="650401" y="2939092"/>
                </a:lnTo>
                <a:lnTo>
                  <a:pt x="650052" y="2939190"/>
                </a:lnTo>
                <a:lnTo>
                  <a:pt x="649764" y="2939411"/>
                </a:lnTo>
                <a:lnTo>
                  <a:pt x="633758" y="2943731"/>
                </a:lnTo>
                <a:lnTo>
                  <a:pt x="629603" y="2944888"/>
                </a:lnTo>
                <a:lnTo>
                  <a:pt x="629507" y="2944879"/>
                </a:lnTo>
                <a:lnTo>
                  <a:pt x="629230" y="2944952"/>
                </a:lnTo>
                <a:lnTo>
                  <a:pt x="615879" y="2943338"/>
                </a:lnTo>
                <a:lnTo>
                  <a:pt x="608151" y="2942465"/>
                </a:lnTo>
                <a:cubicBezTo>
                  <a:pt x="601174" y="2940263"/>
                  <a:pt x="594515" y="2936659"/>
                  <a:pt x="588597" y="2931616"/>
                </a:cubicBezTo>
                <a:cubicBezTo>
                  <a:pt x="564927" y="2911445"/>
                  <a:pt x="562089" y="2875902"/>
                  <a:pt x="582263" y="2852237"/>
                </a:cubicBezTo>
                <a:lnTo>
                  <a:pt x="588643" y="2849079"/>
                </a:lnTo>
                <a:lnTo>
                  <a:pt x="600772" y="2839725"/>
                </a:lnTo>
                <a:lnTo>
                  <a:pt x="615591" y="2835737"/>
                </a:lnTo>
                <a:close/>
                <a:moveTo>
                  <a:pt x="1377191" y="2804170"/>
                </a:moveTo>
                <a:cubicBezTo>
                  <a:pt x="1393617" y="2804102"/>
                  <a:pt x="1409280" y="2807364"/>
                  <a:pt x="1423538" y="2813323"/>
                </a:cubicBezTo>
                <a:cubicBezTo>
                  <a:pt x="1466315" y="2831200"/>
                  <a:pt x="1496456" y="2873346"/>
                  <a:pt x="1496663" y="2922615"/>
                </a:cubicBezTo>
                <a:cubicBezTo>
                  <a:pt x="1496768" y="2980518"/>
                  <a:pt x="1455001" y="3030021"/>
                  <a:pt x="1397889" y="3039660"/>
                </a:cubicBezTo>
                <a:lnTo>
                  <a:pt x="1396651" y="3032423"/>
                </a:lnTo>
                <a:cubicBezTo>
                  <a:pt x="1431848" y="3026351"/>
                  <a:pt x="1461243" y="3004027"/>
                  <a:pt x="1476947" y="2973416"/>
                </a:cubicBezTo>
                <a:cubicBezTo>
                  <a:pt x="1482182" y="2963212"/>
                  <a:pt x="1485896" y="2952088"/>
                  <a:pt x="1487796" y="2940339"/>
                </a:cubicBezTo>
                <a:cubicBezTo>
                  <a:pt x="1497635" y="2879541"/>
                  <a:pt x="1456316" y="2822274"/>
                  <a:pt x="1395508" y="2812436"/>
                </a:cubicBezTo>
                <a:cubicBezTo>
                  <a:pt x="1334700" y="2802599"/>
                  <a:pt x="1277426" y="2843912"/>
                  <a:pt x="1267587" y="2904710"/>
                </a:cubicBezTo>
                <a:lnTo>
                  <a:pt x="1260348" y="2903568"/>
                </a:lnTo>
                <a:cubicBezTo>
                  <a:pt x="1269873" y="2846397"/>
                  <a:pt x="1319222" y="2804418"/>
                  <a:pt x="1377191" y="2804170"/>
                </a:cubicBezTo>
                <a:close/>
                <a:moveTo>
                  <a:pt x="1935670" y="2792343"/>
                </a:moveTo>
                <a:cubicBezTo>
                  <a:pt x="1932717" y="2800153"/>
                  <a:pt x="1929765" y="2808152"/>
                  <a:pt x="1926907" y="2816151"/>
                </a:cubicBezTo>
                <a:lnTo>
                  <a:pt x="1952529" y="2825200"/>
                </a:lnTo>
                <a:cubicBezTo>
                  <a:pt x="1955291" y="2817389"/>
                  <a:pt x="1958149" y="2809676"/>
                  <a:pt x="1961102" y="2801867"/>
                </a:cubicBezTo>
                <a:close/>
                <a:moveTo>
                  <a:pt x="1930146" y="2779868"/>
                </a:moveTo>
                <a:lnTo>
                  <a:pt x="1973389" y="2796344"/>
                </a:lnTo>
                <a:lnTo>
                  <a:pt x="1971674" y="2800820"/>
                </a:lnTo>
                <a:cubicBezTo>
                  <a:pt x="1967674" y="2811485"/>
                  <a:pt x="1963769" y="2822151"/>
                  <a:pt x="1959959" y="2832818"/>
                </a:cubicBezTo>
                <a:lnTo>
                  <a:pt x="1958340" y="2837388"/>
                </a:lnTo>
                <a:lnTo>
                  <a:pt x="1914715" y="2821960"/>
                </a:lnTo>
                <a:lnTo>
                  <a:pt x="1916334" y="2817389"/>
                </a:lnTo>
                <a:cubicBezTo>
                  <a:pt x="1920240" y="2806342"/>
                  <a:pt x="1924240" y="2795297"/>
                  <a:pt x="1928431" y="2784344"/>
                </a:cubicBezTo>
                <a:close/>
                <a:moveTo>
                  <a:pt x="479012" y="2779099"/>
                </a:moveTo>
                <a:lnTo>
                  <a:pt x="501015" y="2798146"/>
                </a:lnTo>
                <a:cubicBezTo>
                  <a:pt x="478507" y="2826878"/>
                  <a:pt x="466801" y="2862611"/>
                  <a:pt x="467963" y="2899095"/>
                </a:cubicBezTo>
                <a:lnTo>
                  <a:pt x="438531" y="2901380"/>
                </a:lnTo>
                <a:cubicBezTo>
                  <a:pt x="437016" y="2857096"/>
                  <a:pt x="451370" y="2813734"/>
                  <a:pt x="479012" y="2779099"/>
                </a:cubicBezTo>
                <a:close/>
                <a:moveTo>
                  <a:pt x="616820" y="2777754"/>
                </a:moveTo>
                <a:cubicBezTo>
                  <a:pt x="616791" y="2777763"/>
                  <a:pt x="616772" y="2777763"/>
                  <a:pt x="616743" y="2777763"/>
                </a:cubicBezTo>
                <a:cubicBezTo>
                  <a:pt x="554736" y="2782335"/>
                  <a:pt x="508120" y="2836218"/>
                  <a:pt x="512540" y="2898236"/>
                </a:cubicBezTo>
                <a:cubicBezTo>
                  <a:pt x="517017" y="2960301"/>
                  <a:pt x="570966" y="3006975"/>
                  <a:pt x="633041" y="3002500"/>
                </a:cubicBezTo>
                <a:cubicBezTo>
                  <a:pt x="695106" y="2998024"/>
                  <a:pt x="741797" y="2944082"/>
                  <a:pt x="737320" y="2882027"/>
                </a:cubicBezTo>
                <a:cubicBezTo>
                  <a:pt x="732844" y="2819962"/>
                  <a:pt x="678894" y="2773278"/>
                  <a:pt x="616820" y="2777754"/>
                </a:cubicBezTo>
                <a:close/>
                <a:moveTo>
                  <a:pt x="615791" y="2764715"/>
                </a:moveTo>
                <a:cubicBezTo>
                  <a:pt x="684990" y="2759803"/>
                  <a:pt x="745112" y="2811821"/>
                  <a:pt x="750189" y="2881000"/>
                </a:cubicBezTo>
                <a:lnTo>
                  <a:pt x="750077" y="2881873"/>
                </a:lnTo>
                <a:lnTo>
                  <a:pt x="750284" y="2881857"/>
                </a:lnTo>
                <a:cubicBezTo>
                  <a:pt x="753863" y="2933018"/>
                  <a:pt x="726115" y="2979222"/>
                  <a:pt x="683266" y="3001537"/>
                </a:cubicBezTo>
                <a:lnTo>
                  <a:pt x="682006" y="3001900"/>
                </a:lnTo>
                <a:lnTo>
                  <a:pt x="681949" y="3001944"/>
                </a:lnTo>
                <a:lnTo>
                  <a:pt x="679342" y="3002669"/>
                </a:lnTo>
                <a:lnTo>
                  <a:pt x="635984" y="3015186"/>
                </a:lnTo>
                <a:lnTo>
                  <a:pt x="635950" y="3014724"/>
                </a:lnTo>
                <a:lnTo>
                  <a:pt x="633879" y="3015300"/>
                </a:lnTo>
                <a:cubicBezTo>
                  <a:pt x="564670" y="3020271"/>
                  <a:pt x="504539" y="2968205"/>
                  <a:pt x="499567" y="2899007"/>
                </a:cubicBezTo>
                <a:cubicBezTo>
                  <a:pt x="494595" y="2829838"/>
                  <a:pt x="546620" y="2769735"/>
                  <a:pt x="615791" y="2764715"/>
                </a:cubicBezTo>
                <a:close/>
                <a:moveTo>
                  <a:pt x="1377381" y="2763503"/>
                </a:moveTo>
                <a:cubicBezTo>
                  <a:pt x="1465392" y="2763380"/>
                  <a:pt x="1536830" y="2834616"/>
                  <a:pt x="1536953" y="2922615"/>
                </a:cubicBezTo>
                <a:cubicBezTo>
                  <a:pt x="1536792" y="3002308"/>
                  <a:pt x="1477898" y="3069678"/>
                  <a:pt x="1398936" y="3080517"/>
                </a:cubicBezTo>
                <a:lnTo>
                  <a:pt x="1397888" y="3073182"/>
                </a:lnTo>
                <a:cubicBezTo>
                  <a:pt x="1468135" y="3063983"/>
                  <a:pt x="1522780" y="3007594"/>
                  <a:pt x="1529752" y="2937100"/>
                </a:cubicBezTo>
                <a:cubicBezTo>
                  <a:pt x="1538049" y="2853349"/>
                  <a:pt x="1476860" y="2778741"/>
                  <a:pt x="1393107" y="2770456"/>
                </a:cubicBezTo>
                <a:cubicBezTo>
                  <a:pt x="1309344" y="2762169"/>
                  <a:pt x="1234725" y="2823341"/>
                  <a:pt x="1226438" y="2907091"/>
                </a:cubicBezTo>
                <a:lnTo>
                  <a:pt x="1219104" y="2906328"/>
                </a:lnTo>
                <a:cubicBezTo>
                  <a:pt x="1227553" y="2825246"/>
                  <a:pt x="1295847" y="2763617"/>
                  <a:pt x="1377381" y="2763503"/>
                </a:cubicBezTo>
                <a:close/>
                <a:moveTo>
                  <a:pt x="59389" y="2757652"/>
                </a:moveTo>
                <a:lnTo>
                  <a:pt x="62930" y="2759844"/>
                </a:lnTo>
                <a:lnTo>
                  <a:pt x="68805" y="2763486"/>
                </a:lnTo>
                <a:cubicBezTo>
                  <a:pt x="70968" y="2766493"/>
                  <a:pt x="71985" y="2770327"/>
                  <a:pt x="71342" y="2774269"/>
                </a:cubicBezTo>
                <a:lnTo>
                  <a:pt x="71342" y="2774270"/>
                </a:lnTo>
                <a:cubicBezTo>
                  <a:pt x="43129" y="2948326"/>
                  <a:pt x="28956" y="3124367"/>
                  <a:pt x="28956" y="3300730"/>
                </a:cubicBezTo>
                <a:cubicBezTo>
                  <a:pt x="28956" y="3376263"/>
                  <a:pt x="31623" y="3452558"/>
                  <a:pt x="36767" y="3527615"/>
                </a:cubicBezTo>
                <a:cubicBezTo>
                  <a:pt x="37262" y="3535464"/>
                  <a:pt x="31366" y="3542246"/>
                  <a:pt x="23527" y="3542855"/>
                </a:cubicBezTo>
                <a:lnTo>
                  <a:pt x="22098" y="3542569"/>
                </a:lnTo>
                <a:cubicBezTo>
                  <a:pt x="14602" y="3542531"/>
                  <a:pt x="8401" y="3536712"/>
                  <a:pt x="7906" y="3529235"/>
                </a:cubicBezTo>
                <a:cubicBezTo>
                  <a:pt x="2667" y="3453606"/>
                  <a:pt x="0" y="3376835"/>
                  <a:pt x="0" y="3300635"/>
                </a:cubicBezTo>
                <a:cubicBezTo>
                  <a:pt x="-9" y="3122739"/>
                  <a:pt x="14297" y="2945163"/>
                  <a:pt x="42767" y="2769603"/>
                </a:cubicBezTo>
                <a:cubicBezTo>
                  <a:pt x="44053" y="2761717"/>
                  <a:pt x="51502" y="2756367"/>
                  <a:pt x="59389" y="2757652"/>
                </a:cubicBezTo>
                <a:close/>
                <a:moveTo>
                  <a:pt x="376126" y="2753075"/>
                </a:moveTo>
                <a:lnTo>
                  <a:pt x="389645" y="2753097"/>
                </a:lnTo>
                <a:lnTo>
                  <a:pt x="389667" y="2753097"/>
                </a:lnTo>
                <a:lnTo>
                  <a:pt x="395997" y="2759441"/>
                </a:lnTo>
                <a:lnTo>
                  <a:pt x="399245" y="2762695"/>
                </a:lnTo>
                <a:cubicBezTo>
                  <a:pt x="400975" y="2766887"/>
                  <a:pt x="401106" y="2771736"/>
                  <a:pt x="399230" y="2776249"/>
                </a:cubicBezTo>
                <a:cubicBezTo>
                  <a:pt x="395468" y="2785288"/>
                  <a:pt x="385105" y="2789563"/>
                  <a:pt x="376065" y="2785811"/>
                </a:cubicBezTo>
                <a:cubicBezTo>
                  <a:pt x="371551" y="2783935"/>
                  <a:pt x="368221" y="2780405"/>
                  <a:pt x="366491" y="2776214"/>
                </a:cubicBezTo>
                <a:cubicBezTo>
                  <a:pt x="364761" y="2772024"/>
                  <a:pt x="364630" y="2767174"/>
                  <a:pt x="366512" y="2762659"/>
                </a:cubicBezTo>
                <a:cubicBezTo>
                  <a:pt x="366512" y="2762641"/>
                  <a:pt x="366521" y="2762631"/>
                  <a:pt x="366521" y="2762622"/>
                </a:cubicBezTo>
                <a:cubicBezTo>
                  <a:pt x="368407" y="2758118"/>
                  <a:pt x="371938" y="2754798"/>
                  <a:pt x="376126" y="2753075"/>
                </a:cubicBezTo>
                <a:close/>
                <a:moveTo>
                  <a:pt x="862965" y="2743952"/>
                </a:moveTo>
                <a:cubicBezTo>
                  <a:pt x="862994" y="2743952"/>
                  <a:pt x="863032" y="2743952"/>
                  <a:pt x="863060" y="2743952"/>
                </a:cubicBezTo>
                <a:cubicBezTo>
                  <a:pt x="876738" y="2743896"/>
                  <a:pt x="887863" y="2754943"/>
                  <a:pt x="887920" y="2768619"/>
                </a:cubicBezTo>
                <a:cubicBezTo>
                  <a:pt x="887977" y="2782295"/>
                  <a:pt x="876929" y="2793419"/>
                  <a:pt x="863251" y="2793475"/>
                </a:cubicBezTo>
                <a:cubicBezTo>
                  <a:pt x="849573" y="2793523"/>
                  <a:pt x="838447" y="2782485"/>
                  <a:pt x="838390" y="2768809"/>
                </a:cubicBezTo>
                <a:cubicBezTo>
                  <a:pt x="838390" y="2768782"/>
                  <a:pt x="838390" y="2768744"/>
                  <a:pt x="838390" y="2768714"/>
                </a:cubicBezTo>
                <a:cubicBezTo>
                  <a:pt x="838333" y="2755095"/>
                  <a:pt x="849344" y="2744009"/>
                  <a:pt x="862965" y="2743952"/>
                </a:cubicBezTo>
                <a:close/>
                <a:moveTo>
                  <a:pt x="863060" y="2731858"/>
                </a:moveTo>
                <a:cubicBezTo>
                  <a:pt x="842753" y="2731915"/>
                  <a:pt x="826332" y="2748410"/>
                  <a:pt x="826389" y="2768714"/>
                </a:cubicBezTo>
                <a:cubicBezTo>
                  <a:pt x="826389" y="2788963"/>
                  <a:pt x="842810" y="2805381"/>
                  <a:pt x="863060" y="2805381"/>
                </a:cubicBezTo>
                <a:cubicBezTo>
                  <a:pt x="863127" y="2805381"/>
                  <a:pt x="863184" y="2805381"/>
                  <a:pt x="863251" y="2805381"/>
                </a:cubicBezTo>
                <a:cubicBezTo>
                  <a:pt x="883558" y="2805333"/>
                  <a:pt x="899970" y="2788828"/>
                  <a:pt x="899922" y="2768524"/>
                </a:cubicBezTo>
                <a:cubicBezTo>
                  <a:pt x="899865" y="2748219"/>
                  <a:pt x="883368" y="2731811"/>
                  <a:pt x="863060" y="2731858"/>
                </a:cubicBezTo>
                <a:close/>
                <a:moveTo>
                  <a:pt x="863060" y="2728525"/>
                </a:moveTo>
                <a:cubicBezTo>
                  <a:pt x="863089" y="2728525"/>
                  <a:pt x="863127" y="2728525"/>
                  <a:pt x="863156" y="2728525"/>
                </a:cubicBezTo>
                <a:cubicBezTo>
                  <a:pt x="885358" y="2728525"/>
                  <a:pt x="903351" y="2746516"/>
                  <a:pt x="903351" y="2768714"/>
                </a:cubicBezTo>
                <a:cubicBezTo>
                  <a:pt x="903351" y="2790914"/>
                  <a:pt x="885358" y="2808903"/>
                  <a:pt x="863156" y="2808903"/>
                </a:cubicBezTo>
                <a:cubicBezTo>
                  <a:pt x="840953" y="2808903"/>
                  <a:pt x="822960" y="2790914"/>
                  <a:pt x="822960" y="2768714"/>
                </a:cubicBezTo>
                <a:cubicBezTo>
                  <a:pt x="822960" y="2746554"/>
                  <a:pt x="840896" y="2728582"/>
                  <a:pt x="863060" y="2728525"/>
                </a:cubicBezTo>
                <a:close/>
                <a:moveTo>
                  <a:pt x="603598" y="2710718"/>
                </a:moveTo>
                <a:lnTo>
                  <a:pt x="605694" y="2739289"/>
                </a:lnTo>
                <a:lnTo>
                  <a:pt x="605694" y="2739291"/>
                </a:lnTo>
                <a:cubicBezTo>
                  <a:pt x="569366" y="2743584"/>
                  <a:pt x="535676" y="2760422"/>
                  <a:pt x="510444" y="2786908"/>
                </a:cubicBezTo>
                <a:lnTo>
                  <a:pt x="488441" y="2768431"/>
                </a:lnTo>
                <a:cubicBezTo>
                  <a:pt x="518693" y="2736052"/>
                  <a:pt x="559545" y="2715576"/>
                  <a:pt x="603598" y="2710718"/>
                </a:cubicBezTo>
                <a:close/>
                <a:moveTo>
                  <a:pt x="618362" y="2709196"/>
                </a:moveTo>
                <a:cubicBezTo>
                  <a:pt x="662673" y="2707661"/>
                  <a:pt x="706059" y="2722051"/>
                  <a:pt x="740663" y="2749765"/>
                </a:cubicBezTo>
                <a:lnTo>
                  <a:pt x="721613" y="2771669"/>
                </a:lnTo>
                <a:cubicBezTo>
                  <a:pt x="692819" y="2749002"/>
                  <a:pt x="656996" y="2737136"/>
                  <a:pt x="620362" y="2738147"/>
                </a:cubicBezTo>
                <a:close/>
                <a:moveTo>
                  <a:pt x="417707" y="2699731"/>
                </a:moveTo>
                <a:cubicBezTo>
                  <a:pt x="422185" y="2699024"/>
                  <a:pt x="426933" y="2700024"/>
                  <a:pt x="430891" y="2702900"/>
                </a:cubicBezTo>
                <a:cubicBezTo>
                  <a:pt x="430901" y="2702900"/>
                  <a:pt x="430901" y="2702908"/>
                  <a:pt x="430910" y="2702908"/>
                </a:cubicBezTo>
                <a:cubicBezTo>
                  <a:pt x="438816" y="2708671"/>
                  <a:pt x="440559" y="2719747"/>
                  <a:pt x="434797" y="2727661"/>
                </a:cubicBezTo>
                <a:cubicBezTo>
                  <a:pt x="429034" y="2735565"/>
                  <a:pt x="417956" y="2737309"/>
                  <a:pt x="410041" y="2731547"/>
                </a:cubicBezTo>
                <a:cubicBezTo>
                  <a:pt x="402145" y="2725785"/>
                  <a:pt x="400402" y="2714717"/>
                  <a:pt x="406145" y="2706814"/>
                </a:cubicBezTo>
                <a:cubicBezTo>
                  <a:pt x="409021" y="2702856"/>
                  <a:pt x="413229" y="2700440"/>
                  <a:pt x="417707" y="2699731"/>
                </a:cubicBezTo>
                <a:close/>
                <a:moveTo>
                  <a:pt x="1971675" y="2694444"/>
                </a:moveTo>
                <a:lnTo>
                  <a:pt x="2005012" y="2709873"/>
                </a:lnTo>
                <a:cubicBezTo>
                  <a:pt x="1998821" y="2723014"/>
                  <a:pt x="1992725" y="2736727"/>
                  <a:pt x="1986915" y="2750536"/>
                </a:cubicBezTo>
                <a:lnTo>
                  <a:pt x="1953101" y="2736154"/>
                </a:lnTo>
                <a:cubicBezTo>
                  <a:pt x="1959102" y="2722157"/>
                  <a:pt x="1965293" y="2707585"/>
                  <a:pt x="1971675" y="2694444"/>
                </a:cubicBezTo>
                <a:close/>
                <a:moveTo>
                  <a:pt x="3150965" y="2690066"/>
                </a:moveTo>
                <a:cubicBezTo>
                  <a:pt x="3161490" y="2687830"/>
                  <a:pt x="3171825" y="2694544"/>
                  <a:pt x="3174063" y="2705067"/>
                </a:cubicBezTo>
                <a:cubicBezTo>
                  <a:pt x="3176302" y="2715590"/>
                  <a:pt x="3169587" y="2725923"/>
                  <a:pt x="3159061" y="2728161"/>
                </a:cubicBezTo>
                <a:lnTo>
                  <a:pt x="3035238" y="2769776"/>
                </a:lnTo>
                <a:lnTo>
                  <a:pt x="3238881" y="2769776"/>
                </a:lnTo>
                <a:cubicBezTo>
                  <a:pt x="3249587" y="2769776"/>
                  <a:pt x="3258264" y="2778454"/>
                  <a:pt x="3258264" y="2789157"/>
                </a:cubicBezTo>
                <a:cubicBezTo>
                  <a:pt x="3258264" y="2799862"/>
                  <a:pt x="3249587" y="2808536"/>
                  <a:pt x="3238881" y="2808536"/>
                </a:cubicBezTo>
                <a:lnTo>
                  <a:pt x="2987421" y="2808536"/>
                </a:lnTo>
                <a:lnTo>
                  <a:pt x="2987421" y="2808346"/>
                </a:lnTo>
                <a:cubicBezTo>
                  <a:pt x="2977591" y="2808403"/>
                  <a:pt x="2968495" y="2803138"/>
                  <a:pt x="2963647" y="2794574"/>
                </a:cubicBezTo>
                <a:cubicBezTo>
                  <a:pt x="2959956" y="2788056"/>
                  <a:pt x="2959256" y="2780657"/>
                  <a:pt x="2961110" y="2773964"/>
                </a:cubicBezTo>
                <a:cubicBezTo>
                  <a:pt x="2962963" y="2767269"/>
                  <a:pt x="2967371" y="2761282"/>
                  <a:pt x="2973895" y="2757587"/>
                </a:cubicBezTo>
                <a:cubicBezTo>
                  <a:pt x="3029093" y="2726114"/>
                  <a:pt x="3088824" y="2703332"/>
                  <a:pt x="3150965" y="2690066"/>
                </a:cubicBezTo>
                <a:close/>
                <a:moveTo>
                  <a:pt x="873632" y="2668907"/>
                </a:moveTo>
                <a:cubicBezTo>
                  <a:pt x="886653" y="2668997"/>
                  <a:pt x="899052" y="2671698"/>
                  <a:pt x="910332" y="2676513"/>
                </a:cubicBezTo>
                <a:cubicBezTo>
                  <a:pt x="944173" y="2690957"/>
                  <a:pt x="967944" y="2724420"/>
                  <a:pt x="968215" y="2763476"/>
                </a:cubicBezTo>
                <a:lnTo>
                  <a:pt x="968215" y="2763477"/>
                </a:lnTo>
                <a:lnTo>
                  <a:pt x="935354" y="2763477"/>
                </a:lnTo>
                <a:lnTo>
                  <a:pt x="933198" y="2752865"/>
                </a:lnTo>
                <a:lnTo>
                  <a:pt x="930477" y="2739468"/>
                </a:lnTo>
                <a:lnTo>
                  <a:pt x="926427" y="2733467"/>
                </a:lnTo>
                <a:lnTo>
                  <a:pt x="917248" y="2719863"/>
                </a:lnTo>
                <a:lnTo>
                  <a:pt x="905409" y="2711876"/>
                </a:lnTo>
                <a:lnTo>
                  <a:pt x="897642" y="2706635"/>
                </a:lnTo>
                <a:cubicBezTo>
                  <a:pt x="890263" y="2703508"/>
                  <a:pt x="882150" y="2701775"/>
                  <a:pt x="873632" y="2701763"/>
                </a:cubicBezTo>
                <a:close/>
                <a:moveTo>
                  <a:pt x="865251" y="2667005"/>
                </a:moveTo>
                <a:lnTo>
                  <a:pt x="865251" y="2686622"/>
                </a:lnTo>
                <a:cubicBezTo>
                  <a:pt x="818274" y="2686622"/>
                  <a:pt x="780193" y="2724697"/>
                  <a:pt x="780193" y="2771666"/>
                </a:cubicBezTo>
                <a:cubicBezTo>
                  <a:pt x="780193" y="2818637"/>
                  <a:pt x="818274" y="2856713"/>
                  <a:pt x="865251" y="2856713"/>
                </a:cubicBezTo>
                <a:cubicBezTo>
                  <a:pt x="912228" y="2856713"/>
                  <a:pt x="950309" y="2818637"/>
                  <a:pt x="950309" y="2771666"/>
                </a:cubicBezTo>
                <a:lnTo>
                  <a:pt x="969931" y="2771666"/>
                </a:lnTo>
                <a:cubicBezTo>
                  <a:pt x="969988" y="2829524"/>
                  <a:pt x="923115" y="2876465"/>
                  <a:pt x="865251" y="2876522"/>
                </a:cubicBezTo>
                <a:cubicBezTo>
                  <a:pt x="807387" y="2876522"/>
                  <a:pt x="760476" y="2829619"/>
                  <a:pt x="760476" y="2771764"/>
                </a:cubicBezTo>
                <a:cubicBezTo>
                  <a:pt x="760476" y="2713906"/>
                  <a:pt x="807387" y="2667005"/>
                  <a:pt x="865251" y="2667005"/>
                </a:cubicBezTo>
                <a:close/>
                <a:moveTo>
                  <a:pt x="470377" y="2660517"/>
                </a:moveTo>
                <a:cubicBezTo>
                  <a:pt x="466465" y="2660202"/>
                  <a:pt x="462434" y="2661378"/>
                  <a:pt x="459210" y="2664120"/>
                </a:cubicBezTo>
                <a:cubicBezTo>
                  <a:pt x="456143" y="2666720"/>
                  <a:pt x="454228" y="2670424"/>
                  <a:pt x="453866" y="2674434"/>
                </a:cubicBezTo>
                <a:cubicBezTo>
                  <a:pt x="453542" y="2678482"/>
                  <a:pt x="454838" y="2682490"/>
                  <a:pt x="457486" y="2685575"/>
                </a:cubicBezTo>
                <a:cubicBezTo>
                  <a:pt x="457962" y="2686242"/>
                  <a:pt x="458534" y="2686815"/>
                  <a:pt x="459200" y="2687290"/>
                </a:cubicBezTo>
                <a:cubicBezTo>
                  <a:pt x="465411" y="2692967"/>
                  <a:pt x="475050" y="2692537"/>
                  <a:pt x="480727" y="2686328"/>
                </a:cubicBezTo>
                <a:cubicBezTo>
                  <a:pt x="486023" y="2680548"/>
                  <a:pt x="486061" y="2671691"/>
                  <a:pt x="480822" y="2665864"/>
                </a:cubicBezTo>
                <a:cubicBezTo>
                  <a:pt x="478079" y="2662640"/>
                  <a:pt x="474288" y="2660831"/>
                  <a:pt x="470377" y="2660517"/>
                </a:cubicBezTo>
                <a:close/>
                <a:moveTo>
                  <a:pt x="74961" y="2656378"/>
                </a:moveTo>
                <a:cubicBezTo>
                  <a:pt x="64436" y="2656378"/>
                  <a:pt x="55911" y="2664901"/>
                  <a:pt x="55911" y="2675423"/>
                </a:cubicBezTo>
                <a:lnTo>
                  <a:pt x="60809" y="2687250"/>
                </a:lnTo>
                <a:lnTo>
                  <a:pt x="61489" y="2688891"/>
                </a:lnTo>
                <a:cubicBezTo>
                  <a:pt x="64936" y="2692336"/>
                  <a:pt x="69699" y="2694467"/>
                  <a:pt x="74961" y="2694467"/>
                </a:cubicBezTo>
                <a:cubicBezTo>
                  <a:pt x="85486" y="2694467"/>
                  <a:pt x="94011" y="2685944"/>
                  <a:pt x="94011" y="2675423"/>
                </a:cubicBezTo>
                <a:cubicBezTo>
                  <a:pt x="94011" y="2664901"/>
                  <a:pt x="85486" y="2656378"/>
                  <a:pt x="74961" y="2656378"/>
                </a:cubicBezTo>
                <a:close/>
                <a:moveTo>
                  <a:pt x="468059" y="2654236"/>
                </a:moveTo>
                <a:cubicBezTo>
                  <a:pt x="473231" y="2654236"/>
                  <a:pt x="478403" y="2656206"/>
                  <a:pt x="482346" y="2660149"/>
                </a:cubicBezTo>
                <a:lnTo>
                  <a:pt x="482346" y="2660531"/>
                </a:lnTo>
                <a:cubicBezTo>
                  <a:pt x="483146" y="2661188"/>
                  <a:pt x="483880" y="2661921"/>
                  <a:pt x="484537" y="2662720"/>
                </a:cubicBezTo>
                <a:cubicBezTo>
                  <a:pt x="491719" y="2671214"/>
                  <a:pt x="490652" y="2683920"/>
                  <a:pt x="482156" y="2691100"/>
                </a:cubicBezTo>
                <a:cubicBezTo>
                  <a:pt x="473659" y="2698281"/>
                  <a:pt x="460953" y="2697215"/>
                  <a:pt x="453771" y="2688720"/>
                </a:cubicBezTo>
                <a:cubicBezTo>
                  <a:pt x="445884" y="2680834"/>
                  <a:pt x="445884" y="2668035"/>
                  <a:pt x="453771" y="2660149"/>
                </a:cubicBezTo>
                <a:cubicBezTo>
                  <a:pt x="457715" y="2656206"/>
                  <a:pt x="462887" y="2654236"/>
                  <a:pt x="468059" y="2654236"/>
                </a:cubicBezTo>
                <a:close/>
                <a:moveTo>
                  <a:pt x="865251" y="2642147"/>
                </a:moveTo>
                <a:cubicBezTo>
                  <a:pt x="936851" y="2642203"/>
                  <a:pt x="994848" y="2700269"/>
                  <a:pt x="994791" y="2771858"/>
                </a:cubicBezTo>
                <a:lnTo>
                  <a:pt x="981647" y="2771858"/>
                </a:lnTo>
                <a:cubicBezTo>
                  <a:pt x="981704" y="2707534"/>
                  <a:pt x="929583" y="2655346"/>
                  <a:pt x="865251" y="2655288"/>
                </a:cubicBezTo>
                <a:close/>
                <a:moveTo>
                  <a:pt x="74961" y="2637998"/>
                </a:moveTo>
                <a:cubicBezTo>
                  <a:pt x="85481" y="2637998"/>
                  <a:pt x="95006" y="2642262"/>
                  <a:pt x="101901" y="2649155"/>
                </a:cubicBezTo>
                <a:lnTo>
                  <a:pt x="101902" y="2649155"/>
                </a:lnTo>
                <a:cubicBezTo>
                  <a:pt x="108796" y="2656049"/>
                  <a:pt x="113061" y="2665572"/>
                  <a:pt x="113061" y="2676090"/>
                </a:cubicBezTo>
                <a:cubicBezTo>
                  <a:pt x="113061" y="2697127"/>
                  <a:pt x="96002" y="2714181"/>
                  <a:pt x="74961" y="2714181"/>
                </a:cubicBezTo>
                <a:cubicBezTo>
                  <a:pt x="53920" y="2714181"/>
                  <a:pt x="36861" y="2697127"/>
                  <a:pt x="36861" y="2676090"/>
                </a:cubicBezTo>
                <a:cubicBezTo>
                  <a:pt x="36861" y="2655054"/>
                  <a:pt x="53920" y="2637998"/>
                  <a:pt x="74961" y="2637998"/>
                </a:cubicBezTo>
                <a:close/>
                <a:moveTo>
                  <a:pt x="232076" y="2602901"/>
                </a:moveTo>
                <a:cubicBezTo>
                  <a:pt x="232085" y="2602910"/>
                  <a:pt x="232104" y="2602910"/>
                  <a:pt x="232124" y="2602920"/>
                </a:cubicBezTo>
                <a:cubicBezTo>
                  <a:pt x="238420" y="2604824"/>
                  <a:pt x="241972" y="2611473"/>
                  <a:pt x="240077" y="2617757"/>
                </a:cubicBezTo>
                <a:cubicBezTo>
                  <a:pt x="238172" y="2624052"/>
                  <a:pt x="231523" y="2627616"/>
                  <a:pt x="225227" y="2625710"/>
                </a:cubicBezTo>
                <a:cubicBezTo>
                  <a:pt x="218960" y="2623814"/>
                  <a:pt x="215398" y="2617205"/>
                  <a:pt x="217264" y="2610919"/>
                </a:cubicBezTo>
                <a:cubicBezTo>
                  <a:pt x="219141" y="2604615"/>
                  <a:pt x="225770" y="2601033"/>
                  <a:pt x="232076" y="2602901"/>
                </a:cubicBezTo>
                <a:close/>
                <a:moveTo>
                  <a:pt x="3166300" y="2555028"/>
                </a:moveTo>
                <a:cubicBezTo>
                  <a:pt x="3156985" y="2555028"/>
                  <a:pt x="3149441" y="2562570"/>
                  <a:pt x="3149441" y="2571884"/>
                </a:cubicBezTo>
                <a:cubicBezTo>
                  <a:pt x="3149441" y="2581160"/>
                  <a:pt x="3156927" y="2588683"/>
                  <a:pt x="3166205" y="2588741"/>
                </a:cubicBezTo>
                <a:cubicBezTo>
                  <a:pt x="3175520" y="2588789"/>
                  <a:pt x="3183102" y="2581293"/>
                  <a:pt x="3183159" y="2571980"/>
                </a:cubicBezTo>
                <a:cubicBezTo>
                  <a:pt x="3183207" y="2562666"/>
                  <a:pt x="3175711" y="2555087"/>
                  <a:pt x="3166395" y="2555028"/>
                </a:cubicBezTo>
                <a:cubicBezTo>
                  <a:pt x="3166367" y="2555028"/>
                  <a:pt x="3166329" y="2555028"/>
                  <a:pt x="3166300" y="2555028"/>
                </a:cubicBezTo>
                <a:close/>
                <a:moveTo>
                  <a:pt x="4964484" y="2552953"/>
                </a:moveTo>
                <a:lnTo>
                  <a:pt x="4979665" y="2587998"/>
                </a:lnTo>
                <a:lnTo>
                  <a:pt x="4802150" y="2664871"/>
                </a:lnTo>
                <a:lnTo>
                  <a:pt x="4786968" y="2629831"/>
                </a:lnTo>
                <a:close/>
                <a:moveTo>
                  <a:pt x="328174" y="2551475"/>
                </a:moveTo>
                <a:cubicBezTo>
                  <a:pt x="328194" y="2551483"/>
                  <a:pt x="328213" y="2551483"/>
                  <a:pt x="328232" y="2551493"/>
                </a:cubicBezTo>
                <a:cubicBezTo>
                  <a:pt x="334470" y="2553397"/>
                  <a:pt x="337985" y="2559997"/>
                  <a:pt x="336080" y="2566235"/>
                </a:cubicBezTo>
                <a:cubicBezTo>
                  <a:pt x="334175" y="2572472"/>
                  <a:pt x="327574" y="2575984"/>
                  <a:pt x="321335" y="2574082"/>
                </a:cubicBezTo>
                <a:cubicBezTo>
                  <a:pt x="315116" y="2572186"/>
                  <a:pt x="311601" y="2565624"/>
                  <a:pt x="313468" y="2559396"/>
                </a:cubicBezTo>
                <a:cubicBezTo>
                  <a:pt x="315344" y="2553148"/>
                  <a:pt x="321926" y="2549604"/>
                  <a:pt x="328174" y="2551475"/>
                </a:cubicBezTo>
                <a:close/>
                <a:moveTo>
                  <a:pt x="3358991" y="2543602"/>
                </a:moveTo>
                <a:cubicBezTo>
                  <a:pt x="3519077" y="2559409"/>
                  <a:pt x="3669915" y="2625939"/>
                  <a:pt x="3789521" y="2733493"/>
                </a:cubicBezTo>
                <a:cubicBezTo>
                  <a:pt x="3789711" y="2733655"/>
                  <a:pt x="3789902" y="2733826"/>
                  <a:pt x="3790083" y="2733999"/>
                </a:cubicBezTo>
                <a:cubicBezTo>
                  <a:pt x="3797760" y="2741197"/>
                  <a:pt x="3798141" y="2753245"/>
                  <a:pt x="3790949" y="2760922"/>
                </a:cubicBezTo>
                <a:cubicBezTo>
                  <a:pt x="3790816" y="2761082"/>
                  <a:pt x="3790673" y="2761235"/>
                  <a:pt x="3790530" y="2761387"/>
                </a:cubicBezTo>
                <a:cubicBezTo>
                  <a:pt x="3783386" y="2769111"/>
                  <a:pt x="3771338" y="2769588"/>
                  <a:pt x="3763613" y="2762444"/>
                </a:cubicBezTo>
                <a:cubicBezTo>
                  <a:pt x="3650094" y="2660307"/>
                  <a:pt x="3506876" y="2597139"/>
                  <a:pt x="3354895" y="2582171"/>
                </a:cubicBezTo>
                <a:cubicBezTo>
                  <a:pt x="3341503" y="2580951"/>
                  <a:pt x="3328215" y="2585445"/>
                  <a:pt x="3318319" y="2594551"/>
                </a:cubicBezTo>
                <a:cubicBezTo>
                  <a:pt x="3308022" y="2603847"/>
                  <a:pt x="3302136" y="2617062"/>
                  <a:pt x="3302126" y="2630930"/>
                </a:cubicBezTo>
                <a:cubicBezTo>
                  <a:pt x="3301850" y="2655880"/>
                  <a:pt x="3320634" y="2676935"/>
                  <a:pt x="3345465" y="2679497"/>
                </a:cubicBezTo>
                <a:cubicBezTo>
                  <a:pt x="3385184" y="2683526"/>
                  <a:pt x="3424418" y="2691373"/>
                  <a:pt x="3462623" y="2702925"/>
                </a:cubicBezTo>
                <a:cubicBezTo>
                  <a:pt x="3471728" y="2691506"/>
                  <a:pt x="3485159" y="2684364"/>
                  <a:pt x="3499723" y="2683211"/>
                </a:cubicBezTo>
                <a:cubicBezTo>
                  <a:pt x="3528774" y="2680907"/>
                  <a:pt x="3554196" y="2702590"/>
                  <a:pt x="3556492" y="2731637"/>
                </a:cubicBezTo>
                <a:cubicBezTo>
                  <a:pt x="3558797" y="2760683"/>
                  <a:pt x="3537108" y="2786091"/>
                  <a:pt x="3508057" y="2788396"/>
                </a:cubicBezTo>
                <a:cubicBezTo>
                  <a:pt x="3479006" y="2790699"/>
                  <a:pt x="3453593" y="2769015"/>
                  <a:pt x="3451288" y="2739970"/>
                </a:cubicBezTo>
                <a:cubicBezTo>
                  <a:pt x="3415503" y="2729180"/>
                  <a:pt x="3378755" y="2721875"/>
                  <a:pt x="3341560" y="2718162"/>
                </a:cubicBezTo>
                <a:cubicBezTo>
                  <a:pt x="3296859" y="2713639"/>
                  <a:pt x="3262941" y="2675850"/>
                  <a:pt x="3263264" y="2630930"/>
                </a:cubicBezTo>
                <a:cubicBezTo>
                  <a:pt x="3263207" y="2606140"/>
                  <a:pt x="3273580" y="2582465"/>
                  <a:pt x="3291839" y="2565696"/>
                </a:cubicBezTo>
                <a:cubicBezTo>
                  <a:pt x="3310118" y="2549209"/>
                  <a:pt x="3334492" y="2541189"/>
                  <a:pt x="3358991" y="2543602"/>
                </a:cubicBezTo>
                <a:close/>
                <a:moveTo>
                  <a:pt x="254413" y="2529112"/>
                </a:moveTo>
                <a:cubicBezTo>
                  <a:pt x="260718" y="2530967"/>
                  <a:pt x="264328" y="2537576"/>
                  <a:pt x="262471" y="2543885"/>
                </a:cubicBezTo>
                <a:cubicBezTo>
                  <a:pt x="260623" y="2550191"/>
                  <a:pt x="254003" y="2553807"/>
                  <a:pt x="247698" y="2551947"/>
                </a:cubicBezTo>
                <a:cubicBezTo>
                  <a:pt x="241383" y="2550100"/>
                  <a:pt x="237772" y="2543480"/>
                  <a:pt x="239630" y="2537165"/>
                </a:cubicBezTo>
                <a:cubicBezTo>
                  <a:pt x="239639" y="2537144"/>
                  <a:pt x="239639" y="2537130"/>
                  <a:pt x="239649" y="2537110"/>
                </a:cubicBezTo>
                <a:cubicBezTo>
                  <a:pt x="241535" y="2530832"/>
                  <a:pt x="248126" y="2527262"/>
                  <a:pt x="254413" y="2529112"/>
                </a:cubicBezTo>
                <a:close/>
                <a:moveTo>
                  <a:pt x="3161649" y="2516876"/>
                </a:moveTo>
                <a:cubicBezTo>
                  <a:pt x="3183250" y="2515074"/>
                  <a:pt x="3204846" y="2526067"/>
                  <a:pt x="3215554" y="2546458"/>
                </a:cubicBezTo>
                <a:cubicBezTo>
                  <a:pt x="3229841" y="2573656"/>
                  <a:pt x="3219364" y="2607274"/>
                  <a:pt x="3192160" y="2621557"/>
                </a:cubicBezTo>
                <a:cubicBezTo>
                  <a:pt x="3164966" y="2635833"/>
                  <a:pt x="3131334" y="2625368"/>
                  <a:pt x="3117056" y="2598170"/>
                </a:cubicBezTo>
                <a:cubicBezTo>
                  <a:pt x="2966961" y="2633633"/>
                  <a:pt x="2832068" y="2715990"/>
                  <a:pt x="2731960" y="2833296"/>
                </a:cubicBezTo>
                <a:cubicBezTo>
                  <a:pt x="2728236" y="2837630"/>
                  <a:pt x="2722816" y="2840126"/>
                  <a:pt x="2717101" y="2840153"/>
                </a:cubicBezTo>
                <a:lnTo>
                  <a:pt x="2717387" y="2840629"/>
                </a:lnTo>
                <a:cubicBezTo>
                  <a:pt x="2712300" y="2840848"/>
                  <a:pt x="2707338" y="2839020"/>
                  <a:pt x="2703604" y="2835554"/>
                </a:cubicBezTo>
                <a:cubicBezTo>
                  <a:pt x="2695898" y="2828382"/>
                  <a:pt x="2695460" y="2816336"/>
                  <a:pt x="2702623" y="2808630"/>
                </a:cubicBezTo>
                <a:cubicBezTo>
                  <a:pt x="2808922" y="2683841"/>
                  <a:pt x="2952492" y="2596474"/>
                  <a:pt x="3112198" y="2559409"/>
                </a:cubicBezTo>
                <a:cubicBezTo>
                  <a:pt x="3115922" y="2543789"/>
                  <a:pt x="3126228" y="2530536"/>
                  <a:pt x="3140449" y="2523077"/>
                </a:cubicBezTo>
                <a:cubicBezTo>
                  <a:pt x="3147248" y="2519505"/>
                  <a:pt x="3154449" y="2517479"/>
                  <a:pt x="3161649" y="2516876"/>
                </a:cubicBezTo>
                <a:close/>
                <a:moveTo>
                  <a:pt x="5100040" y="2494427"/>
                </a:moveTo>
                <a:lnTo>
                  <a:pt x="5115222" y="2529473"/>
                </a:lnTo>
                <a:lnTo>
                  <a:pt x="5043464" y="2560552"/>
                </a:lnTo>
                <a:lnTo>
                  <a:pt x="5028283" y="2525512"/>
                </a:lnTo>
                <a:close/>
                <a:moveTo>
                  <a:pt x="2261996" y="2492169"/>
                </a:moveTo>
                <a:cubicBezTo>
                  <a:pt x="2252709" y="2492213"/>
                  <a:pt x="2245184" y="2499737"/>
                  <a:pt x="2245137" y="2509026"/>
                </a:cubicBezTo>
                <a:cubicBezTo>
                  <a:pt x="2245137" y="2518341"/>
                  <a:pt x="2252681" y="2525888"/>
                  <a:pt x="2261996" y="2525888"/>
                </a:cubicBezTo>
                <a:cubicBezTo>
                  <a:pt x="2271312" y="2525888"/>
                  <a:pt x="2278855" y="2518341"/>
                  <a:pt x="2278855" y="2509026"/>
                </a:cubicBezTo>
                <a:cubicBezTo>
                  <a:pt x="2278855" y="2499711"/>
                  <a:pt x="2271312" y="2492169"/>
                  <a:pt x="2261996" y="2492169"/>
                </a:cubicBezTo>
                <a:close/>
                <a:moveTo>
                  <a:pt x="350520" y="2477674"/>
                </a:moveTo>
                <a:cubicBezTo>
                  <a:pt x="356758" y="2479578"/>
                  <a:pt x="360273" y="2486185"/>
                  <a:pt x="358368" y="2492417"/>
                </a:cubicBezTo>
                <a:cubicBezTo>
                  <a:pt x="356463" y="2498658"/>
                  <a:pt x="349862" y="2502171"/>
                  <a:pt x="343623" y="2500265"/>
                </a:cubicBezTo>
                <a:cubicBezTo>
                  <a:pt x="337404" y="2498374"/>
                  <a:pt x="333889" y="2491809"/>
                  <a:pt x="335756" y="2485588"/>
                </a:cubicBezTo>
                <a:cubicBezTo>
                  <a:pt x="337680" y="2479341"/>
                  <a:pt x="344262" y="2475811"/>
                  <a:pt x="350520" y="2477674"/>
                </a:cubicBezTo>
                <a:close/>
                <a:moveTo>
                  <a:pt x="276701" y="2455290"/>
                </a:moveTo>
                <a:cubicBezTo>
                  <a:pt x="283006" y="2457146"/>
                  <a:pt x="286616" y="2463759"/>
                  <a:pt x="284759" y="2470060"/>
                </a:cubicBezTo>
                <a:cubicBezTo>
                  <a:pt x="282911" y="2476374"/>
                  <a:pt x="276291" y="2479993"/>
                  <a:pt x="269986" y="2478130"/>
                </a:cubicBezTo>
                <a:cubicBezTo>
                  <a:pt x="263670" y="2476272"/>
                  <a:pt x="260061" y="2469670"/>
                  <a:pt x="261918" y="2463341"/>
                </a:cubicBezTo>
                <a:cubicBezTo>
                  <a:pt x="261927" y="2463327"/>
                  <a:pt x="261927" y="2463308"/>
                  <a:pt x="261937" y="2463287"/>
                </a:cubicBezTo>
                <a:cubicBezTo>
                  <a:pt x="263861" y="2457049"/>
                  <a:pt x="270424" y="2453504"/>
                  <a:pt x="276701" y="2455290"/>
                </a:cubicBezTo>
                <a:close/>
                <a:moveTo>
                  <a:pt x="2262377" y="2452925"/>
                </a:moveTo>
                <a:cubicBezTo>
                  <a:pt x="2293257" y="2453032"/>
                  <a:pt x="2318203" y="2478146"/>
                  <a:pt x="2318098" y="2509026"/>
                </a:cubicBezTo>
                <a:cubicBezTo>
                  <a:pt x="2317994" y="2539905"/>
                  <a:pt x="2292876" y="2564848"/>
                  <a:pt x="2261996" y="2564745"/>
                </a:cubicBezTo>
                <a:cubicBezTo>
                  <a:pt x="2257891" y="2564753"/>
                  <a:pt x="2253795" y="2564276"/>
                  <a:pt x="2249804" y="2563315"/>
                </a:cubicBezTo>
                <a:cubicBezTo>
                  <a:pt x="2173509" y="2669689"/>
                  <a:pt x="2114225" y="2787281"/>
                  <a:pt x="2074068" y="2911862"/>
                </a:cubicBezTo>
                <a:cubicBezTo>
                  <a:pt x="2071610" y="2919986"/>
                  <a:pt x="2064076" y="2925501"/>
                  <a:pt x="2055589" y="2925385"/>
                </a:cubicBezTo>
                <a:cubicBezTo>
                  <a:pt x="2053580" y="2925404"/>
                  <a:pt x="2051589" y="2925081"/>
                  <a:pt x="2049684" y="2924433"/>
                </a:cubicBezTo>
                <a:cubicBezTo>
                  <a:pt x="2049455" y="2924367"/>
                  <a:pt x="2049236" y="2924290"/>
                  <a:pt x="2049017" y="2924214"/>
                </a:cubicBezTo>
                <a:cubicBezTo>
                  <a:pt x="2039054" y="2920834"/>
                  <a:pt x="2033720" y="2910016"/>
                  <a:pt x="2037111" y="2900054"/>
                </a:cubicBezTo>
                <a:cubicBezTo>
                  <a:pt x="2078297" y="2772138"/>
                  <a:pt x="2139057" y="2651386"/>
                  <a:pt x="2217229" y="2542075"/>
                </a:cubicBezTo>
                <a:cubicBezTo>
                  <a:pt x="2210075" y="2532398"/>
                  <a:pt x="2206237" y="2520676"/>
                  <a:pt x="2206275" y="2508644"/>
                </a:cubicBezTo>
                <a:cubicBezTo>
                  <a:pt x="2206380" y="2477764"/>
                  <a:pt x="2231497" y="2452818"/>
                  <a:pt x="2262377" y="2452925"/>
                </a:cubicBezTo>
                <a:close/>
                <a:moveTo>
                  <a:pt x="446723" y="2426113"/>
                </a:moveTo>
                <a:cubicBezTo>
                  <a:pt x="453028" y="2427996"/>
                  <a:pt x="456619" y="2434636"/>
                  <a:pt x="454752" y="2440945"/>
                </a:cubicBezTo>
                <a:cubicBezTo>
                  <a:pt x="452885" y="2447256"/>
                  <a:pt x="446256" y="2450845"/>
                  <a:pt x="439950" y="2448982"/>
                </a:cubicBezTo>
                <a:cubicBezTo>
                  <a:pt x="433645" y="2447109"/>
                  <a:pt x="430054" y="2440490"/>
                  <a:pt x="431921" y="2434170"/>
                </a:cubicBezTo>
                <a:cubicBezTo>
                  <a:pt x="431930" y="2434131"/>
                  <a:pt x="431949" y="2434084"/>
                  <a:pt x="431959" y="2434045"/>
                </a:cubicBezTo>
                <a:cubicBezTo>
                  <a:pt x="433883" y="2427792"/>
                  <a:pt x="440465" y="2424260"/>
                  <a:pt x="446723" y="2426113"/>
                </a:cubicBezTo>
                <a:close/>
                <a:moveTo>
                  <a:pt x="372655" y="2403806"/>
                </a:moveTo>
                <a:cubicBezTo>
                  <a:pt x="372675" y="2403816"/>
                  <a:pt x="372694" y="2403816"/>
                  <a:pt x="372713" y="2403827"/>
                </a:cubicBezTo>
                <a:cubicBezTo>
                  <a:pt x="378951" y="2405728"/>
                  <a:pt x="382466" y="2412327"/>
                  <a:pt x="380561" y="2418573"/>
                </a:cubicBezTo>
                <a:cubicBezTo>
                  <a:pt x="378656" y="2424823"/>
                  <a:pt x="372055" y="2428338"/>
                  <a:pt x="365816" y="2426423"/>
                </a:cubicBezTo>
                <a:cubicBezTo>
                  <a:pt x="362707" y="2425457"/>
                  <a:pt x="360273" y="2423352"/>
                  <a:pt x="358850" y="2420696"/>
                </a:cubicBezTo>
                <a:lnTo>
                  <a:pt x="358850" y="2420696"/>
                </a:lnTo>
                <a:lnTo>
                  <a:pt x="358462" y="2416821"/>
                </a:lnTo>
                <a:lnTo>
                  <a:pt x="357949" y="2411722"/>
                </a:lnTo>
                <a:cubicBezTo>
                  <a:pt x="359825" y="2405484"/>
                  <a:pt x="366407" y="2401943"/>
                  <a:pt x="372655" y="2403806"/>
                </a:cubicBezTo>
                <a:close/>
                <a:moveTo>
                  <a:pt x="1428274" y="2393794"/>
                </a:moveTo>
                <a:cubicBezTo>
                  <a:pt x="1437818" y="2399695"/>
                  <a:pt x="1448619" y="2403245"/>
                  <a:pt x="1459801" y="2404169"/>
                </a:cubicBezTo>
                <a:lnTo>
                  <a:pt x="1458563" y="2436171"/>
                </a:lnTo>
                <a:cubicBezTo>
                  <a:pt x="1441580" y="2435174"/>
                  <a:pt x="1425159" y="2429721"/>
                  <a:pt x="1410938" y="2420356"/>
                </a:cubicBezTo>
                <a:close/>
                <a:moveTo>
                  <a:pt x="299085" y="2381472"/>
                </a:moveTo>
                <a:cubicBezTo>
                  <a:pt x="305390" y="2383329"/>
                  <a:pt x="309000" y="2389937"/>
                  <a:pt x="307143" y="2396235"/>
                </a:cubicBezTo>
                <a:cubicBezTo>
                  <a:pt x="305295" y="2402535"/>
                  <a:pt x="298675" y="2406138"/>
                  <a:pt x="292370" y="2404282"/>
                </a:cubicBezTo>
                <a:cubicBezTo>
                  <a:pt x="286054" y="2402436"/>
                  <a:pt x="282444" y="2395828"/>
                  <a:pt x="284302" y="2389519"/>
                </a:cubicBezTo>
                <a:cubicBezTo>
                  <a:pt x="284311" y="2389502"/>
                  <a:pt x="284311" y="2389481"/>
                  <a:pt x="284321" y="2389465"/>
                </a:cubicBezTo>
                <a:cubicBezTo>
                  <a:pt x="286207" y="2383194"/>
                  <a:pt x="292798" y="2379627"/>
                  <a:pt x="299085" y="2381472"/>
                </a:cubicBezTo>
                <a:close/>
                <a:moveTo>
                  <a:pt x="469011" y="2352354"/>
                </a:moveTo>
                <a:cubicBezTo>
                  <a:pt x="475316" y="2354222"/>
                  <a:pt x="478907" y="2360849"/>
                  <a:pt x="477040" y="2367144"/>
                </a:cubicBezTo>
                <a:cubicBezTo>
                  <a:pt x="475173" y="2373442"/>
                  <a:pt x="468544" y="2377031"/>
                  <a:pt x="462238" y="2375164"/>
                </a:cubicBezTo>
                <a:cubicBezTo>
                  <a:pt x="455933" y="2373291"/>
                  <a:pt x="452342" y="2366678"/>
                  <a:pt x="454209" y="2360380"/>
                </a:cubicBezTo>
                <a:cubicBezTo>
                  <a:pt x="454218" y="2360342"/>
                  <a:pt x="454237" y="2360294"/>
                  <a:pt x="454247" y="2360255"/>
                </a:cubicBezTo>
                <a:cubicBezTo>
                  <a:pt x="456171" y="2354021"/>
                  <a:pt x="462753" y="2350497"/>
                  <a:pt x="469011" y="2352354"/>
                </a:cubicBezTo>
                <a:close/>
                <a:moveTo>
                  <a:pt x="155924" y="2346403"/>
                </a:moveTo>
                <a:cubicBezTo>
                  <a:pt x="163496" y="2348663"/>
                  <a:pt x="167801" y="2356649"/>
                  <a:pt x="165544" y="2364208"/>
                </a:cubicBezTo>
                <a:cubicBezTo>
                  <a:pt x="143256" y="2438357"/>
                  <a:pt x="123444" y="2514295"/>
                  <a:pt x="106584" y="2589907"/>
                </a:cubicBezTo>
                <a:cubicBezTo>
                  <a:pt x="104955" y="2596299"/>
                  <a:pt x="99174" y="2600746"/>
                  <a:pt x="92582" y="2600670"/>
                </a:cubicBezTo>
                <a:lnTo>
                  <a:pt x="92582" y="2600670"/>
                </a:lnTo>
                <a:lnTo>
                  <a:pt x="89534" y="2600670"/>
                </a:lnTo>
                <a:cubicBezTo>
                  <a:pt x="81829" y="2598966"/>
                  <a:pt x="76971" y="2591335"/>
                  <a:pt x="78676" y="2583634"/>
                </a:cubicBezTo>
                <a:lnTo>
                  <a:pt x="78676" y="2583633"/>
                </a:lnTo>
                <a:lnTo>
                  <a:pt x="78676" y="2583623"/>
                </a:lnTo>
                <a:cubicBezTo>
                  <a:pt x="95631" y="2507434"/>
                  <a:pt x="115633" y="2430701"/>
                  <a:pt x="138112" y="2356029"/>
                </a:cubicBezTo>
                <a:cubicBezTo>
                  <a:pt x="140369" y="2348452"/>
                  <a:pt x="148351" y="2344144"/>
                  <a:pt x="155924" y="2346403"/>
                </a:cubicBezTo>
                <a:close/>
                <a:moveTo>
                  <a:pt x="3649599" y="2334080"/>
                </a:moveTo>
                <a:lnTo>
                  <a:pt x="3661410" y="2338749"/>
                </a:lnTo>
                <a:lnTo>
                  <a:pt x="3720625" y="2367831"/>
                </a:lnTo>
                <a:lnTo>
                  <a:pt x="3744563" y="2375394"/>
                </a:lnTo>
                <a:lnTo>
                  <a:pt x="3788054" y="2400905"/>
                </a:lnTo>
                <a:lnTo>
                  <a:pt x="3806854" y="2410129"/>
                </a:lnTo>
                <a:lnTo>
                  <a:pt x="3822734" y="2421277"/>
                </a:lnTo>
                <a:lnTo>
                  <a:pt x="3853638" y="2439450"/>
                </a:lnTo>
                <a:lnTo>
                  <a:pt x="3864903" y="2446084"/>
                </a:lnTo>
                <a:lnTo>
                  <a:pt x="3896917" y="2471187"/>
                </a:lnTo>
                <a:lnTo>
                  <a:pt x="3922393" y="2491185"/>
                </a:lnTo>
                <a:lnTo>
                  <a:pt x="3938749" y="2502650"/>
                </a:lnTo>
                <a:lnTo>
                  <a:pt x="3946453" y="2510065"/>
                </a:lnTo>
                <a:lnTo>
                  <a:pt x="3960595" y="2521165"/>
                </a:lnTo>
                <a:lnTo>
                  <a:pt x="3974214" y="2531846"/>
                </a:lnTo>
                <a:lnTo>
                  <a:pt x="4005313" y="2563817"/>
                </a:lnTo>
                <a:lnTo>
                  <a:pt x="4048493" y="2608206"/>
                </a:lnTo>
                <a:lnTo>
                  <a:pt x="4054846" y="2614314"/>
                </a:lnTo>
                <a:lnTo>
                  <a:pt x="4056310" y="2616238"/>
                </a:lnTo>
                <a:lnTo>
                  <a:pt x="4071093" y="2631437"/>
                </a:lnTo>
                <a:cubicBezTo>
                  <a:pt x="4101159" y="2666795"/>
                  <a:pt x="4128918" y="2704249"/>
                  <a:pt x="4154138" y="2743586"/>
                </a:cubicBezTo>
                <a:cubicBezTo>
                  <a:pt x="4156138" y="2746730"/>
                  <a:pt x="4158043" y="2749872"/>
                  <a:pt x="4159948" y="2753109"/>
                </a:cubicBezTo>
                <a:lnTo>
                  <a:pt x="4163377" y="2758634"/>
                </a:lnTo>
                <a:cubicBezTo>
                  <a:pt x="4166239" y="2763047"/>
                  <a:pt x="4167042" y="2768201"/>
                  <a:pt x="4166025" y="2772968"/>
                </a:cubicBezTo>
                <a:cubicBezTo>
                  <a:pt x="4165008" y="2777735"/>
                  <a:pt x="4162172" y="2782113"/>
                  <a:pt x="4157757" y="2784975"/>
                </a:cubicBezTo>
                <a:cubicBezTo>
                  <a:pt x="4157538" y="2785118"/>
                  <a:pt x="4157319" y="2785262"/>
                  <a:pt x="4157090" y="2785394"/>
                </a:cubicBezTo>
                <a:cubicBezTo>
                  <a:pt x="4154157" y="2787375"/>
                  <a:pt x="4150728" y="2788498"/>
                  <a:pt x="4147185" y="2788631"/>
                </a:cubicBezTo>
                <a:lnTo>
                  <a:pt x="4145899" y="2787892"/>
                </a:lnTo>
                <a:lnTo>
                  <a:pt x="4145661" y="2787967"/>
                </a:lnTo>
                <a:cubicBezTo>
                  <a:pt x="4138860" y="2787957"/>
                  <a:pt x="4132583" y="2784329"/>
                  <a:pt x="4129183" y="2778443"/>
                </a:cubicBezTo>
                <a:lnTo>
                  <a:pt x="4125563" y="2772538"/>
                </a:lnTo>
                <a:cubicBezTo>
                  <a:pt x="4124134" y="2769588"/>
                  <a:pt x="4122420" y="2766826"/>
                  <a:pt x="4120134" y="2763778"/>
                </a:cubicBezTo>
                <a:lnTo>
                  <a:pt x="4029264" y="2643846"/>
                </a:lnTo>
                <a:lnTo>
                  <a:pt x="4024765" y="2639224"/>
                </a:lnTo>
                <a:lnTo>
                  <a:pt x="4020634" y="2634982"/>
                </a:lnTo>
                <a:lnTo>
                  <a:pt x="3926793" y="2543866"/>
                </a:lnTo>
                <a:lnTo>
                  <a:pt x="3897954" y="2521265"/>
                </a:lnTo>
                <a:lnTo>
                  <a:pt x="3812457" y="2460285"/>
                </a:lnTo>
                <a:lnTo>
                  <a:pt x="3768368" y="2434429"/>
                </a:lnTo>
                <a:lnTo>
                  <a:pt x="3709078" y="2404451"/>
                </a:lnTo>
                <a:lnTo>
                  <a:pt x="3700528" y="2401723"/>
                </a:lnTo>
                <a:lnTo>
                  <a:pt x="3697198" y="2400663"/>
                </a:lnTo>
                <a:lnTo>
                  <a:pt x="3656708" y="2403934"/>
                </a:lnTo>
                <a:lnTo>
                  <a:pt x="3647205" y="2406998"/>
                </a:lnTo>
                <a:lnTo>
                  <a:pt x="3611784" y="2428610"/>
                </a:lnTo>
                <a:lnTo>
                  <a:pt x="3602659" y="2435661"/>
                </a:lnTo>
                <a:lnTo>
                  <a:pt x="3561207" y="2477401"/>
                </a:lnTo>
                <a:cubicBezTo>
                  <a:pt x="3556111" y="2482616"/>
                  <a:pt x="3548500" y="2484466"/>
                  <a:pt x="3541585" y="2482170"/>
                </a:cubicBezTo>
                <a:lnTo>
                  <a:pt x="3445798" y="2459582"/>
                </a:lnTo>
                <a:lnTo>
                  <a:pt x="3393218" y="2450820"/>
                </a:lnTo>
                <a:lnTo>
                  <a:pt x="3330331" y="2445567"/>
                </a:lnTo>
                <a:lnTo>
                  <a:pt x="3294330" y="2444252"/>
                </a:lnTo>
                <a:lnTo>
                  <a:pt x="3271318" y="2443424"/>
                </a:lnTo>
                <a:lnTo>
                  <a:pt x="3216450" y="2446950"/>
                </a:lnTo>
                <a:lnTo>
                  <a:pt x="3150845" y="2453021"/>
                </a:lnTo>
                <a:lnTo>
                  <a:pt x="3117859" y="2460116"/>
                </a:lnTo>
                <a:lnTo>
                  <a:pt x="3039427" y="2477780"/>
                </a:lnTo>
                <a:lnTo>
                  <a:pt x="3037146" y="2477539"/>
                </a:lnTo>
                <a:lnTo>
                  <a:pt x="3035494" y="2477936"/>
                </a:lnTo>
                <a:lnTo>
                  <a:pt x="3030722" y="2476848"/>
                </a:lnTo>
                <a:lnTo>
                  <a:pt x="3024656" y="2476199"/>
                </a:lnTo>
                <a:lnTo>
                  <a:pt x="3024602" y="2476127"/>
                </a:lnTo>
                <a:lnTo>
                  <a:pt x="3023932" y="2475298"/>
                </a:lnTo>
                <a:lnTo>
                  <a:pt x="3021278" y="2474691"/>
                </a:lnTo>
                <a:cubicBezTo>
                  <a:pt x="3017301" y="2471872"/>
                  <a:pt x="3014400" y="2467533"/>
                  <a:pt x="3013519" y="2462351"/>
                </a:cubicBezTo>
                <a:cubicBezTo>
                  <a:pt x="3011891" y="2452214"/>
                  <a:pt x="3018177" y="2442476"/>
                  <a:pt x="3028093" y="2439783"/>
                </a:cubicBezTo>
                <a:lnTo>
                  <a:pt x="3134631" y="2416582"/>
                </a:lnTo>
                <a:lnTo>
                  <a:pt x="3142368" y="2414824"/>
                </a:lnTo>
                <a:lnTo>
                  <a:pt x="3142859" y="2414779"/>
                </a:lnTo>
                <a:lnTo>
                  <a:pt x="3152802" y="2412619"/>
                </a:lnTo>
                <a:lnTo>
                  <a:pt x="3215959" y="2408004"/>
                </a:lnTo>
                <a:lnTo>
                  <a:pt x="3258139" y="2404096"/>
                </a:lnTo>
                <a:lnTo>
                  <a:pt x="3258541" y="2404110"/>
                </a:lnTo>
                <a:lnTo>
                  <a:pt x="3265700" y="2404373"/>
                </a:lnTo>
                <a:lnTo>
                  <a:pt x="3279460" y="2403364"/>
                </a:lnTo>
                <a:lnTo>
                  <a:pt x="3327371" y="2406611"/>
                </a:lnTo>
                <a:lnTo>
                  <a:pt x="3374329" y="2408315"/>
                </a:lnTo>
                <a:lnTo>
                  <a:pt x="3389223" y="2410799"/>
                </a:lnTo>
                <a:lnTo>
                  <a:pt x="3406164" y="2411946"/>
                </a:lnTo>
                <a:lnTo>
                  <a:pt x="3443575" y="2419880"/>
                </a:lnTo>
                <a:lnTo>
                  <a:pt x="3489483" y="2427566"/>
                </a:lnTo>
                <a:cubicBezTo>
                  <a:pt x="3506443" y="2431756"/>
                  <a:pt x="3523883" y="2431370"/>
                  <a:pt x="3540186" y="2426878"/>
                </a:cubicBezTo>
                <a:lnTo>
                  <a:pt x="3577422" y="2405301"/>
                </a:lnTo>
                <a:lnTo>
                  <a:pt x="3579551" y="2404069"/>
                </a:lnTo>
                <a:close/>
                <a:moveTo>
                  <a:pt x="395134" y="2330038"/>
                </a:moveTo>
                <a:cubicBezTo>
                  <a:pt x="395154" y="2330048"/>
                  <a:pt x="395173" y="2330048"/>
                  <a:pt x="395192" y="2330058"/>
                </a:cubicBezTo>
                <a:cubicBezTo>
                  <a:pt x="401430" y="2331964"/>
                  <a:pt x="404945" y="2338567"/>
                  <a:pt x="403040" y="2344808"/>
                </a:cubicBezTo>
                <a:cubicBezTo>
                  <a:pt x="401135" y="2351050"/>
                  <a:pt x="394534" y="2354564"/>
                  <a:pt x="388295" y="2352659"/>
                </a:cubicBezTo>
                <a:cubicBezTo>
                  <a:pt x="382076" y="2350763"/>
                  <a:pt x="378561" y="2344199"/>
                  <a:pt x="380428" y="2337966"/>
                </a:cubicBezTo>
                <a:cubicBezTo>
                  <a:pt x="382304" y="2331716"/>
                  <a:pt x="388886" y="2328172"/>
                  <a:pt x="395134" y="2330038"/>
                </a:cubicBezTo>
                <a:close/>
                <a:moveTo>
                  <a:pt x="5514689" y="2325441"/>
                </a:moveTo>
                <a:cubicBezTo>
                  <a:pt x="5519527" y="2323334"/>
                  <a:pt x="5525157" y="2325555"/>
                  <a:pt x="5527261" y="2330397"/>
                </a:cubicBezTo>
                <a:cubicBezTo>
                  <a:pt x="5529366" y="2335238"/>
                  <a:pt x="5527147" y="2340870"/>
                  <a:pt x="5522309" y="2342975"/>
                </a:cubicBezTo>
                <a:lnTo>
                  <a:pt x="5167502" y="2496579"/>
                </a:lnTo>
                <a:cubicBezTo>
                  <a:pt x="5166321" y="2497055"/>
                  <a:pt x="5165064" y="2497321"/>
                  <a:pt x="5163788" y="2497340"/>
                </a:cubicBezTo>
                <a:cubicBezTo>
                  <a:pt x="5158530" y="2497388"/>
                  <a:pt x="5154224" y="2493149"/>
                  <a:pt x="5154186" y="2487891"/>
                </a:cubicBezTo>
                <a:cubicBezTo>
                  <a:pt x="5154158" y="2484050"/>
                  <a:pt x="5156435" y="2480554"/>
                  <a:pt x="5159977" y="2479053"/>
                </a:cubicBezTo>
                <a:close/>
                <a:moveTo>
                  <a:pt x="1600614" y="2318359"/>
                </a:moveTo>
                <a:cubicBezTo>
                  <a:pt x="1608262" y="2318719"/>
                  <a:pt x="1615773" y="2321988"/>
                  <a:pt x="1621345" y="2328086"/>
                </a:cubicBezTo>
                <a:cubicBezTo>
                  <a:pt x="1632527" y="2340317"/>
                  <a:pt x="1631679" y="2359293"/>
                  <a:pt x="1619449" y="2370470"/>
                </a:cubicBezTo>
                <a:cubicBezTo>
                  <a:pt x="1619411" y="2370506"/>
                  <a:pt x="1619383" y="2370535"/>
                  <a:pt x="1619345" y="2370566"/>
                </a:cubicBezTo>
                <a:cubicBezTo>
                  <a:pt x="1607067" y="2381683"/>
                  <a:pt x="1588093" y="2380752"/>
                  <a:pt x="1576968" y="2368469"/>
                </a:cubicBezTo>
                <a:cubicBezTo>
                  <a:pt x="1565843" y="2356198"/>
                  <a:pt x="1566776" y="2337222"/>
                  <a:pt x="1579054" y="2326094"/>
                </a:cubicBezTo>
                <a:cubicBezTo>
                  <a:pt x="1585178" y="2320549"/>
                  <a:pt x="1592965" y="2317999"/>
                  <a:pt x="1600614" y="2318359"/>
                </a:cubicBezTo>
                <a:close/>
                <a:moveTo>
                  <a:pt x="1462959" y="2312052"/>
                </a:moveTo>
                <a:cubicBezTo>
                  <a:pt x="1479582" y="2312052"/>
                  <a:pt x="1493058" y="2325531"/>
                  <a:pt x="1493058" y="2342158"/>
                </a:cubicBezTo>
                <a:cubicBezTo>
                  <a:pt x="1493058" y="2358782"/>
                  <a:pt x="1479582" y="2372252"/>
                  <a:pt x="1462959" y="2372252"/>
                </a:cubicBezTo>
                <a:cubicBezTo>
                  <a:pt x="1446336" y="2372252"/>
                  <a:pt x="1432860" y="2358782"/>
                  <a:pt x="1432860" y="2342158"/>
                </a:cubicBezTo>
                <a:cubicBezTo>
                  <a:pt x="1432860" y="2325531"/>
                  <a:pt x="1446336" y="2312052"/>
                  <a:pt x="1462959" y="2312052"/>
                </a:cubicBezTo>
                <a:close/>
                <a:moveTo>
                  <a:pt x="321316" y="2307742"/>
                </a:moveTo>
                <a:cubicBezTo>
                  <a:pt x="321336" y="2307750"/>
                  <a:pt x="321355" y="2307750"/>
                  <a:pt x="321374" y="2307759"/>
                </a:cubicBezTo>
                <a:cubicBezTo>
                  <a:pt x="327612" y="2309666"/>
                  <a:pt x="331127" y="2316269"/>
                  <a:pt x="329222" y="2322511"/>
                </a:cubicBezTo>
                <a:lnTo>
                  <a:pt x="329222" y="2322512"/>
                </a:lnTo>
                <a:cubicBezTo>
                  <a:pt x="327317" y="2328753"/>
                  <a:pt x="320716" y="2332268"/>
                  <a:pt x="314477" y="2330363"/>
                </a:cubicBezTo>
                <a:cubicBezTo>
                  <a:pt x="308258" y="2328467"/>
                  <a:pt x="304743" y="2321902"/>
                  <a:pt x="306610" y="2315670"/>
                </a:cubicBezTo>
                <a:lnTo>
                  <a:pt x="306610" y="2315669"/>
                </a:lnTo>
                <a:lnTo>
                  <a:pt x="306610" y="2315669"/>
                </a:lnTo>
                <a:cubicBezTo>
                  <a:pt x="308486" y="2309419"/>
                  <a:pt x="315068" y="2305873"/>
                  <a:pt x="321316" y="2307742"/>
                </a:cubicBezTo>
                <a:close/>
                <a:moveTo>
                  <a:pt x="1237144" y="2301627"/>
                </a:moveTo>
                <a:cubicBezTo>
                  <a:pt x="1244840" y="2301962"/>
                  <a:pt x="1252408" y="2305235"/>
                  <a:pt x="1258023" y="2311365"/>
                </a:cubicBezTo>
                <a:cubicBezTo>
                  <a:pt x="1258033" y="2311386"/>
                  <a:pt x="1258052" y="2311392"/>
                  <a:pt x="1258061" y="2311412"/>
                </a:cubicBezTo>
                <a:cubicBezTo>
                  <a:pt x="1263666" y="2317514"/>
                  <a:pt x="1266267" y="2325313"/>
                  <a:pt x="1265940" y="2332984"/>
                </a:cubicBezTo>
                <a:lnTo>
                  <a:pt x="1265939" y="2332986"/>
                </a:lnTo>
                <a:lnTo>
                  <a:pt x="1265940" y="2332986"/>
                </a:lnTo>
                <a:cubicBezTo>
                  <a:pt x="1265612" y="2340659"/>
                  <a:pt x="1262357" y="2348208"/>
                  <a:pt x="1256252" y="2353816"/>
                </a:cubicBezTo>
                <a:cubicBezTo>
                  <a:pt x="1256223" y="2353846"/>
                  <a:pt x="1256185" y="2353873"/>
                  <a:pt x="1256156" y="2353901"/>
                </a:cubicBezTo>
                <a:cubicBezTo>
                  <a:pt x="1243898" y="2365130"/>
                  <a:pt x="1224857" y="2364292"/>
                  <a:pt x="1213627" y="2352035"/>
                </a:cubicBezTo>
                <a:cubicBezTo>
                  <a:pt x="1208017" y="2345903"/>
                  <a:pt x="1205419" y="2338077"/>
                  <a:pt x="1205756" y="2330380"/>
                </a:cubicBezTo>
                <a:lnTo>
                  <a:pt x="1205756" y="2330380"/>
                </a:lnTo>
                <a:cubicBezTo>
                  <a:pt x="1206093" y="2322685"/>
                  <a:pt x="1209365" y="2315118"/>
                  <a:pt x="1215494" y="2309506"/>
                </a:cubicBezTo>
                <a:cubicBezTo>
                  <a:pt x="1221623" y="2303891"/>
                  <a:pt x="1229448" y="2301290"/>
                  <a:pt x="1237144" y="2301627"/>
                </a:cubicBezTo>
                <a:close/>
                <a:moveTo>
                  <a:pt x="284318" y="2255163"/>
                </a:moveTo>
                <a:lnTo>
                  <a:pt x="228864" y="2417916"/>
                </a:lnTo>
                <a:cubicBezTo>
                  <a:pt x="146163" y="2704319"/>
                  <a:pt x="104215" y="3001384"/>
                  <a:pt x="104679" y="3300444"/>
                </a:cubicBezTo>
                <a:cubicBezTo>
                  <a:pt x="104641" y="3370934"/>
                  <a:pt x="106922" y="3441386"/>
                  <a:pt x="111513" y="3511686"/>
                </a:cubicBezTo>
                <a:lnTo>
                  <a:pt x="124081" y="3639432"/>
                </a:lnTo>
                <a:lnTo>
                  <a:pt x="1575149" y="3482562"/>
                </a:lnTo>
                <a:lnTo>
                  <a:pt x="1575720" y="3487229"/>
                </a:lnTo>
                <a:lnTo>
                  <a:pt x="1581854" y="3526776"/>
                </a:lnTo>
                <a:lnTo>
                  <a:pt x="1640681" y="3518853"/>
                </a:lnTo>
                <a:cubicBezTo>
                  <a:pt x="1631089" y="3446377"/>
                  <a:pt x="1626250" y="3373358"/>
                  <a:pt x="1626203" y="3300254"/>
                </a:cubicBezTo>
                <a:cubicBezTo>
                  <a:pt x="1625879" y="3093661"/>
                  <a:pt x="1664388" y="2888887"/>
                  <a:pt x="1739741" y="2696566"/>
                </a:cubicBezTo>
                <a:lnTo>
                  <a:pt x="1684851" y="2674799"/>
                </a:lnTo>
                <a:lnTo>
                  <a:pt x="1661159" y="2733798"/>
                </a:lnTo>
                <a:lnTo>
                  <a:pt x="1659540" y="2738276"/>
                </a:lnTo>
                <a:close/>
                <a:moveTo>
                  <a:pt x="1603438" y="2254256"/>
                </a:moveTo>
                <a:cubicBezTo>
                  <a:pt x="1655406" y="2256666"/>
                  <a:pt x="1695583" y="2300754"/>
                  <a:pt x="1693173" y="2352740"/>
                </a:cubicBezTo>
                <a:cubicBezTo>
                  <a:pt x="1690763" y="2404687"/>
                  <a:pt x="1646682" y="2444873"/>
                  <a:pt x="1594704" y="2442465"/>
                </a:cubicBezTo>
                <a:cubicBezTo>
                  <a:pt x="1569786" y="2441289"/>
                  <a:pt x="1546345" y="2430307"/>
                  <a:pt x="1529524" y="2411881"/>
                </a:cubicBezTo>
                <a:lnTo>
                  <a:pt x="1553146" y="2390272"/>
                </a:lnTo>
                <a:cubicBezTo>
                  <a:pt x="1576263" y="2415666"/>
                  <a:pt x="1615601" y="2417520"/>
                  <a:pt x="1641014" y="2394410"/>
                </a:cubicBezTo>
                <a:cubicBezTo>
                  <a:pt x="1666417" y="2371307"/>
                  <a:pt x="1668275" y="2331972"/>
                  <a:pt x="1645157" y="2306555"/>
                </a:cubicBezTo>
                <a:cubicBezTo>
                  <a:pt x="1622031" y="2281148"/>
                  <a:pt x="1582693" y="2279291"/>
                  <a:pt x="1557289" y="2302411"/>
                </a:cubicBezTo>
                <a:cubicBezTo>
                  <a:pt x="1557270" y="2302431"/>
                  <a:pt x="1557261" y="2302440"/>
                  <a:pt x="1557242" y="2302459"/>
                </a:cubicBezTo>
                <a:lnTo>
                  <a:pt x="1535620" y="2278738"/>
                </a:lnTo>
                <a:cubicBezTo>
                  <a:pt x="1554070" y="2261885"/>
                  <a:pt x="1578473" y="2253075"/>
                  <a:pt x="1603438" y="2254256"/>
                </a:cubicBezTo>
                <a:close/>
                <a:moveTo>
                  <a:pt x="1467040" y="2247967"/>
                </a:moveTo>
                <a:lnTo>
                  <a:pt x="1467040" y="2247968"/>
                </a:lnTo>
                <a:lnTo>
                  <a:pt x="1465516" y="2279977"/>
                </a:lnTo>
                <a:cubicBezTo>
                  <a:pt x="1431616" y="2280204"/>
                  <a:pt x="1403508" y="2306298"/>
                  <a:pt x="1400746" y="2340087"/>
                </a:cubicBezTo>
                <a:lnTo>
                  <a:pt x="1368742" y="2338564"/>
                </a:lnTo>
                <a:cubicBezTo>
                  <a:pt x="1371952" y="2286902"/>
                  <a:pt x="1415300" y="2246948"/>
                  <a:pt x="1467040" y="2247967"/>
                </a:cubicBezTo>
                <a:close/>
                <a:moveTo>
                  <a:pt x="1240250" y="2237582"/>
                </a:moveTo>
                <a:cubicBezTo>
                  <a:pt x="1292228" y="2239974"/>
                  <a:pt x="1332414" y="2284051"/>
                  <a:pt x="1330023" y="2336038"/>
                </a:cubicBezTo>
                <a:cubicBezTo>
                  <a:pt x="1327632" y="2388005"/>
                  <a:pt x="1283560" y="2428179"/>
                  <a:pt x="1231582" y="2425782"/>
                </a:cubicBezTo>
                <a:lnTo>
                  <a:pt x="1233106" y="2393794"/>
                </a:lnTo>
                <a:cubicBezTo>
                  <a:pt x="1267168" y="2398250"/>
                  <a:pt x="1298391" y="2374266"/>
                  <a:pt x="1302858" y="2340210"/>
                </a:cubicBezTo>
                <a:cubicBezTo>
                  <a:pt x="1307315" y="2306144"/>
                  <a:pt x="1283322" y="2274916"/>
                  <a:pt x="1249261" y="2270459"/>
                </a:cubicBezTo>
                <a:cubicBezTo>
                  <a:pt x="1245803" y="2270000"/>
                  <a:pt x="1242307" y="2269839"/>
                  <a:pt x="1238821" y="2269973"/>
                </a:cubicBezTo>
                <a:close/>
                <a:moveTo>
                  <a:pt x="2816889" y="2230110"/>
                </a:moveTo>
                <a:cubicBezTo>
                  <a:pt x="2821429" y="2231886"/>
                  <a:pt x="2825291" y="2235396"/>
                  <a:pt x="2827400" y="2240218"/>
                </a:cubicBezTo>
                <a:cubicBezTo>
                  <a:pt x="2827534" y="2240494"/>
                  <a:pt x="2827658" y="2240771"/>
                  <a:pt x="2827782" y="2241057"/>
                </a:cubicBezTo>
                <a:cubicBezTo>
                  <a:pt x="2831887" y="2250737"/>
                  <a:pt x="2827372" y="2261924"/>
                  <a:pt x="2817685" y="2266042"/>
                </a:cubicBezTo>
                <a:cubicBezTo>
                  <a:pt x="2734465" y="2303576"/>
                  <a:pt x="2656084" y="2351031"/>
                  <a:pt x="2584227" y="2407260"/>
                </a:cubicBezTo>
                <a:cubicBezTo>
                  <a:pt x="2585408" y="2411567"/>
                  <a:pt x="2586018" y="2416014"/>
                  <a:pt x="2586037" y="2420508"/>
                </a:cubicBezTo>
                <a:cubicBezTo>
                  <a:pt x="2586056" y="2430497"/>
                  <a:pt x="2583246" y="2440296"/>
                  <a:pt x="2577931" y="2448733"/>
                </a:cubicBezTo>
                <a:cubicBezTo>
                  <a:pt x="2562415" y="2473385"/>
                  <a:pt x="2529840" y="2480815"/>
                  <a:pt x="2505170" y="2465287"/>
                </a:cubicBezTo>
                <a:cubicBezTo>
                  <a:pt x="2480500" y="2449779"/>
                  <a:pt x="2473080" y="2417152"/>
                  <a:pt x="2488606" y="2392510"/>
                </a:cubicBezTo>
                <a:cubicBezTo>
                  <a:pt x="2504122" y="2367876"/>
                  <a:pt x="2536698" y="2360477"/>
                  <a:pt x="2561367" y="2375971"/>
                </a:cubicBezTo>
                <a:cubicBezTo>
                  <a:pt x="2635338" y="2318071"/>
                  <a:pt x="2716025" y="2269281"/>
                  <a:pt x="2801683" y="2230688"/>
                </a:cubicBezTo>
                <a:cubicBezTo>
                  <a:pt x="2801893" y="2230594"/>
                  <a:pt x="2802102" y="2230489"/>
                  <a:pt x="2802312" y="2230403"/>
                </a:cubicBezTo>
                <a:cubicBezTo>
                  <a:pt x="2807132" y="2228291"/>
                  <a:pt x="2812349" y="2228334"/>
                  <a:pt x="2816889" y="2230110"/>
                </a:cubicBezTo>
                <a:close/>
                <a:moveTo>
                  <a:pt x="5751249" y="2212409"/>
                </a:moveTo>
                <a:lnTo>
                  <a:pt x="5766430" y="2247477"/>
                </a:lnTo>
                <a:lnTo>
                  <a:pt x="5577290" y="2329445"/>
                </a:lnTo>
                <a:lnTo>
                  <a:pt x="5562109" y="2294378"/>
                </a:lnTo>
                <a:close/>
                <a:moveTo>
                  <a:pt x="4627245" y="2195204"/>
                </a:moveTo>
                <a:cubicBezTo>
                  <a:pt x="4638399" y="2195156"/>
                  <a:pt x="4647476" y="2204151"/>
                  <a:pt x="4647533" y="2215306"/>
                </a:cubicBezTo>
                <a:cubicBezTo>
                  <a:pt x="4647533" y="2215372"/>
                  <a:pt x="4647533" y="2215429"/>
                  <a:pt x="4647533" y="2215497"/>
                </a:cubicBezTo>
                <a:cubicBezTo>
                  <a:pt x="4647533" y="2226596"/>
                  <a:pt x="4638532" y="2235599"/>
                  <a:pt x="4627436" y="2235599"/>
                </a:cubicBezTo>
                <a:cubicBezTo>
                  <a:pt x="4616282" y="2235656"/>
                  <a:pt x="4607204" y="2226654"/>
                  <a:pt x="4607147" y="2215497"/>
                </a:cubicBezTo>
                <a:cubicBezTo>
                  <a:pt x="4607100" y="2204341"/>
                  <a:pt x="4616092" y="2195262"/>
                  <a:pt x="4627245" y="2195204"/>
                </a:cubicBezTo>
                <a:close/>
                <a:moveTo>
                  <a:pt x="5896531" y="2149482"/>
                </a:moveTo>
                <a:lnTo>
                  <a:pt x="5911713" y="2184549"/>
                </a:lnTo>
                <a:lnTo>
                  <a:pt x="5822737" y="2223109"/>
                </a:lnTo>
                <a:lnTo>
                  <a:pt x="5807556" y="2188041"/>
                </a:lnTo>
                <a:close/>
                <a:moveTo>
                  <a:pt x="325088" y="2135412"/>
                </a:moveTo>
                <a:lnTo>
                  <a:pt x="287299" y="2246408"/>
                </a:lnTo>
                <a:lnTo>
                  <a:pt x="1653444" y="2726466"/>
                </a:lnTo>
                <a:lnTo>
                  <a:pt x="1675793" y="2671207"/>
                </a:lnTo>
                <a:close/>
                <a:moveTo>
                  <a:pt x="1583531" y="2110979"/>
                </a:moveTo>
                <a:lnTo>
                  <a:pt x="1583531" y="2124032"/>
                </a:lnTo>
                <a:lnTo>
                  <a:pt x="1631728" y="2124032"/>
                </a:lnTo>
                <a:lnTo>
                  <a:pt x="1631728" y="2110979"/>
                </a:lnTo>
                <a:close/>
                <a:moveTo>
                  <a:pt x="6006414" y="2101920"/>
                </a:moveTo>
                <a:lnTo>
                  <a:pt x="6021595" y="2136988"/>
                </a:lnTo>
                <a:lnTo>
                  <a:pt x="5954558" y="2166040"/>
                </a:lnTo>
                <a:lnTo>
                  <a:pt x="5939377" y="2130972"/>
                </a:lnTo>
                <a:close/>
                <a:moveTo>
                  <a:pt x="4934141" y="2099457"/>
                </a:moveTo>
                <a:cubicBezTo>
                  <a:pt x="4945237" y="2099457"/>
                  <a:pt x="4954238" y="2108460"/>
                  <a:pt x="4954238" y="2119559"/>
                </a:cubicBezTo>
                <a:cubicBezTo>
                  <a:pt x="4954238" y="2130658"/>
                  <a:pt x="4945237" y="2139662"/>
                  <a:pt x="4934141" y="2139662"/>
                </a:cubicBezTo>
                <a:cubicBezTo>
                  <a:pt x="4923044" y="2139662"/>
                  <a:pt x="4914043" y="2130658"/>
                  <a:pt x="4914043" y="2119559"/>
                </a:cubicBezTo>
                <a:cubicBezTo>
                  <a:pt x="4914043" y="2108460"/>
                  <a:pt x="4923044" y="2099457"/>
                  <a:pt x="4934141" y="2099457"/>
                </a:cubicBezTo>
                <a:close/>
                <a:moveTo>
                  <a:pt x="4831937" y="2099457"/>
                </a:moveTo>
                <a:cubicBezTo>
                  <a:pt x="4843034" y="2099457"/>
                  <a:pt x="4852035" y="2108460"/>
                  <a:pt x="4852035" y="2119559"/>
                </a:cubicBezTo>
                <a:cubicBezTo>
                  <a:pt x="4852092" y="2130611"/>
                  <a:pt x="4843177" y="2139605"/>
                  <a:pt x="4832127" y="2139660"/>
                </a:cubicBezTo>
                <a:cubicBezTo>
                  <a:pt x="4832061" y="2139660"/>
                  <a:pt x="4832004" y="2139660"/>
                  <a:pt x="4831937" y="2139660"/>
                </a:cubicBezTo>
                <a:cubicBezTo>
                  <a:pt x="4820840" y="2139660"/>
                  <a:pt x="4811839" y="2130658"/>
                  <a:pt x="4811839" y="2119559"/>
                </a:cubicBezTo>
                <a:cubicBezTo>
                  <a:pt x="4811839" y="2108460"/>
                  <a:pt x="4820840" y="2099457"/>
                  <a:pt x="4831937" y="2099457"/>
                </a:cubicBezTo>
                <a:close/>
                <a:moveTo>
                  <a:pt x="4729638" y="2099457"/>
                </a:moveTo>
                <a:cubicBezTo>
                  <a:pt x="4740735" y="2099457"/>
                  <a:pt x="4749736" y="2108460"/>
                  <a:pt x="4749736" y="2119559"/>
                </a:cubicBezTo>
                <a:cubicBezTo>
                  <a:pt x="4749736" y="2130658"/>
                  <a:pt x="4740735" y="2139660"/>
                  <a:pt x="4729638" y="2139660"/>
                </a:cubicBezTo>
                <a:cubicBezTo>
                  <a:pt x="4718541" y="2139660"/>
                  <a:pt x="4709540" y="2130658"/>
                  <a:pt x="4709540" y="2119559"/>
                </a:cubicBezTo>
                <a:cubicBezTo>
                  <a:pt x="4709540" y="2108460"/>
                  <a:pt x="4718541" y="2099457"/>
                  <a:pt x="4729638" y="2099457"/>
                </a:cubicBezTo>
                <a:close/>
                <a:moveTo>
                  <a:pt x="956814" y="2098826"/>
                </a:moveTo>
                <a:lnTo>
                  <a:pt x="1144933" y="2098826"/>
                </a:lnTo>
                <a:lnTo>
                  <a:pt x="1455162" y="2098826"/>
                </a:lnTo>
                <a:lnTo>
                  <a:pt x="1455162" y="2136456"/>
                </a:lnTo>
                <a:lnTo>
                  <a:pt x="1144933" y="2136456"/>
                </a:lnTo>
                <a:lnTo>
                  <a:pt x="956814" y="2136456"/>
                </a:lnTo>
                <a:close/>
                <a:moveTo>
                  <a:pt x="1486215" y="2098825"/>
                </a:moveTo>
                <a:lnTo>
                  <a:pt x="1534983" y="2098825"/>
                </a:lnTo>
                <a:lnTo>
                  <a:pt x="1534983" y="2136456"/>
                </a:lnTo>
                <a:lnTo>
                  <a:pt x="1486215" y="2136456"/>
                </a:lnTo>
                <a:close/>
                <a:moveTo>
                  <a:pt x="1570196" y="2097739"/>
                </a:moveTo>
                <a:lnTo>
                  <a:pt x="1644967" y="2097739"/>
                </a:lnTo>
                <a:lnTo>
                  <a:pt x="1644967" y="2137272"/>
                </a:lnTo>
                <a:lnTo>
                  <a:pt x="1570196" y="2137272"/>
                </a:lnTo>
                <a:close/>
                <a:moveTo>
                  <a:pt x="6225634" y="2017526"/>
                </a:moveTo>
                <a:cubicBezTo>
                  <a:pt x="6230340" y="2015164"/>
                  <a:pt x="6236065" y="2017069"/>
                  <a:pt x="6238417" y="2021776"/>
                </a:cubicBezTo>
                <a:cubicBezTo>
                  <a:pt x="6240779" y="2026476"/>
                  <a:pt x="6238874" y="2032202"/>
                  <a:pt x="6234179" y="2034566"/>
                </a:cubicBezTo>
                <a:cubicBezTo>
                  <a:pt x="6233873" y="2034718"/>
                  <a:pt x="6233569" y="2034852"/>
                  <a:pt x="6233255" y="2034965"/>
                </a:cubicBezTo>
                <a:lnTo>
                  <a:pt x="6061805" y="2109396"/>
                </a:lnTo>
                <a:cubicBezTo>
                  <a:pt x="6060595" y="2109881"/>
                  <a:pt x="6059300" y="2110139"/>
                  <a:pt x="6057995" y="2110158"/>
                </a:cubicBezTo>
                <a:cubicBezTo>
                  <a:pt x="6052737" y="2110205"/>
                  <a:pt x="6048431" y="2105965"/>
                  <a:pt x="6048393" y="2100703"/>
                </a:cubicBezTo>
                <a:cubicBezTo>
                  <a:pt x="6048365" y="2096854"/>
                  <a:pt x="6050641" y="2093365"/>
                  <a:pt x="6054184" y="2091860"/>
                </a:cubicBezTo>
                <a:close/>
                <a:moveTo>
                  <a:pt x="731629" y="2009115"/>
                </a:moveTo>
                <a:lnTo>
                  <a:pt x="793542" y="2044743"/>
                </a:lnTo>
                <a:lnTo>
                  <a:pt x="793542" y="2116191"/>
                </a:lnTo>
                <a:lnTo>
                  <a:pt x="731629" y="2151915"/>
                </a:lnTo>
                <a:lnTo>
                  <a:pt x="669812" y="2116191"/>
                </a:lnTo>
                <a:lnTo>
                  <a:pt x="669812" y="2044743"/>
                </a:lnTo>
                <a:close/>
                <a:moveTo>
                  <a:pt x="4373213" y="1998668"/>
                </a:moveTo>
                <a:lnTo>
                  <a:pt x="4373213" y="2010950"/>
                </a:lnTo>
                <a:lnTo>
                  <a:pt x="4509516" y="2010950"/>
                </a:lnTo>
                <a:lnTo>
                  <a:pt x="4509707" y="1998668"/>
                </a:lnTo>
                <a:close/>
                <a:moveTo>
                  <a:pt x="3282124" y="1993057"/>
                </a:moveTo>
                <a:cubicBezTo>
                  <a:pt x="3570560" y="1992113"/>
                  <a:pt x="3851043" y="2087543"/>
                  <a:pt x="4079081" y="2264229"/>
                </a:cubicBezTo>
                <a:cubicBezTo>
                  <a:pt x="4084614" y="2267993"/>
                  <a:pt x="4087758" y="2274386"/>
                  <a:pt x="4087377" y="2281076"/>
                </a:cubicBezTo>
                <a:lnTo>
                  <a:pt x="4087377" y="2281076"/>
                </a:lnTo>
                <a:lnTo>
                  <a:pt x="4087377" y="2281077"/>
                </a:lnTo>
                <a:cubicBezTo>
                  <a:pt x="4086777" y="2291588"/>
                  <a:pt x="4077775" y="2299613"/>
                  <a:pt x="4067270" y="2299011"/>
                </a:cubicBezTo>
                <a:cubicBezTo>
                  <a:pt x="4062974" y="2299011"/>
                  <a:pt x="4058792" y="2297611"/>
                  <a:pt x="4055363" y="2295010"/>
                </a:cubicBezTo>
                <a:cubicBezTo>
                  <a:pt x="3834126" y="2123546"/>
                  <a:pt x="3561978" y="2030913"/>
                  <a:pt x="3282124" y="2031818"/>
                </a:cubicBezTo>
                <a:cubicBezTo>
                  <a:pt x="3168500" y="2031733"/>
                  <a:pt x="3055391" y="2046892"/>
                  <a:pt x="2945796" y="2076891"/>
                </a:cubicBezTo>
                <a:cubicBezTo>
                  <a:pt x="2935461" y="2079730"/>
                  <a:pt x="2924774" y="2073651"/>
                  <a:pt x="2921936" y="2063311"/>
                </a:cubicBezTo>
                <a:cubicBezTo>
                  <a:pt x="2919097" y="2052972"/>
                  <a:pt x="2925174" y="2042281"/>
                  <a:pt x="2935509" y="2039441"/>
                </a:cubicBezTo>
                <a:cubicBezTo>
                  <a:pt x="3048466" y="2008581"/>
                  <a:pt x="3165033" y="1992988"/>
                  <a:pt x="3282124" y="1993057"/>
                </a:cubicBezTo>
                <a:close/>
                <a:moveTo>
                  <a:pt x="4367879" y="1992193"/>
                </a:moveTo>
                <a:lnTo>
                  <a:pt x="4515231" y="1992193"/>
                </a:lnTo>
                <a:lnTo>
                  <a:pt x="4515231" y="2017047"/>
                </a:lnTo>
                <a:lnTo>
                  <a:pt x="4367879" y="2017047"/>
                </a:lnTo>
                <a:close/>
                <a:moveTo>
                  <a:pt x="4308633" y="1992193"/>
                </a:moveTo>
                <a:lnTo>
                  <a:pt x="4347305" y="1992193"/>
                </a:lnTo>
                <a:lnTo>
                  <a:pt x="4347305" y="2017047"/>
                </a:lnTo>
                <a:lnTo>
                  <a:pt x="4308633" y="2017047"/>
                </a:lnTo>
                <a:close/>
                <a:moveTo>
                  <a:pt x="731043" y="1975621"/>
                </a:moveTo>
                <a:lnTo>
                  <a:pt x="640556" y="2027907"/>
                </a:lnTo>
                <a:lnTo>
                  <a:pt x="640556" y="2132697"/>
                </a:lnTo>
                <a:lnTo>
                  <a:pt x="730948" y="2184903"/>
                </a:lnTo>
                <a:lnTo>
                  <a:pt x="732186" y="2184903"/>
                </a:lnTo>
                <a:lnTo>
                  <a:pt x="822578" y="2132697"/>
                </a:lnTo>
                <a:lnTo>
                  <a:pt x="822102" y="2027811"/>
                </a:lnTo>
                <a:lnTo>
                  <a:pt x="731615" y="1975621"/>
                </a:lnTo>
                <a:close/>
                <a:moveTo>
                  <a:pt x="727805" y="1951715"/>
                </a:moveTo>
                <a:lnTo>
                  <a:pt x="640556" y="2002095"/>
                </a:lnTo>
                <a:lnTo>
                  <a:pt x="640556" y="2018858"/>
                </a:lnTo>
                <a:lnTo>
                  <a:pt x="727805" y="1968477"/>
                </a:lnTo>
                <a:close/>
                <a:moveTo>
                  <a:pt x="2472186" y="1950557"/>
                </a:moveTo>
                <a:cubicBezTo>
                  <a:pt x="2483430" y="1948701"/>
                  <a:pt x="2494850" y="1949083"/>
                  <a:pt x="2505800" y="1951550"/>
                </a:cubicBezTo>
                <a:lnTo>
                  <a:pt x="2516132" y="1956091"/>
                </a:lnTo>
                <a:lnTo>
                  <a:pt x="2521790" y="1956804"/>
                </a:lnTo>
                <a:lnTo>
                  <a:pt x="2525998" y="1960427"/>
                </a:lnTo>
                <a:lnTo>
                  <a:pt x="2536587" y="1965081"/>
                </a:lnTo>
                <a:cubicBezTo>
                  <a:pt x="2545945" y="1971574"/>
                  <a:pt x="2554184" y="1980013"/>
                  <a:pt x="2560653" y="1990246"/>
                </a:cubicBezTo>
                <a:cubicBezTo>
                  <a:pt x="2567123" y="2000480"/>
                  <a:pt x="2571212" y="2011538"/>
                  <a:pt x="2573067" y="2022786"/>
                </a:cubicBezTo>
                <a:cubicBezTo>
                  <a:pt x="2578630" y="2056530"/>
                  <a:pt x="2564082" y="2091871"/>
                  <a:pt x="2533364" y="2111290"/>
                </a:cubicBezTo>
                <a:cubicBezTo>
                  <a:pt x="2367000" y="2216651"/>
                  <a:pt x="2224297" y="2355392"/>
                  <a:pt x="2114264" y="2518647"/>
                </a:cubicBezTo>
                <a:cubicBezTo>
                  <a:pt x="2085784" y="2561181"/>
                  <a:pt x="2037921" y="2586662"/>
                  <a:pt x="1986724" y="2586551"/>
                </a:cubicBezTo>
                <a:cubicBezTo>
                  <a:pt x="1942185" y="2586522"/>
                  <a:pt x="1901637" y="2612198"/>
                  <a:pt x="1882616" y="2652452"/>
                </a:cubicBezTo>
                <a:cubicBezTo>
                  <a:pt x="1788099" y="2855400"/>
                  <a:pt x="1739322" y="3076632"/>
                  <a:pt x="1739741" y="3300539"/>
                </a:cubicBezTo>
                <a:cubicBezTo>
                  <a:pt x="1739741" y="3318065"/>
                  <a:pt x="1740026" y="3335115"/>
                  <a:pt x="1740598" y="3353117"/>
                </a:cubicBezTo>
                <a:cubicBezTo>
                  <a:pt x="1741170" y="3371119"/>
                  <a:pt x="1742122" y="3389217"/>
                  <a:pt x="1743360" y="3406934"/>
                </a:cubicBezTo>
                <a:cubicBezTo>
                  <a:pt x="1743379" y="3407190"/>
                  <a:pt x="1743398" y="3407438"/>
                  <a:pt x="1743408" y="3407695"/>
                </a:cubicBezTo>
                <a:cubicBezTo>
                  <a:pt x="1743894" y="3418201"/>
                  <a:pt x="1735769" y="3427117"/>
                  <a:pt x="1725263" y="3427603"/>
                </a:cubicBezTo>
                <a:lnTo>
                  <a:pt x="1724025" y="3427603"/>
                </a:lnTo>
                <a:cubicBezTo>
                  <a:pt x="1713861" y="3427612"/>
                  <a:pt x="1705479" y="3419649"/>
                  <a:pt x="1704975" y="3409505"/>
                </a:cubicBezTo>
                <a:cubicBezTo>
                  <a:pt x="1703736" y="3391312"/>
                  <a:pt x="1703165" y="3372358"/>
                  <a:pt x="1702212" y="3354546"/>
                </a:cubicBezTo>
                <a:cubicBezTo>
                  <a:pt x="1701260" y="3336734"/>
                  <a:pt x="1701260" y="3318542"/>
                  <a:pt x="1701260" y="3300634"/>
                </a:cubicBezTo>
                <a:cubicBezTo>
                  <a:pt x="1700755" y="3071119"/>
                  <a:pt x="1750666" y="2844334"/>
                  <a:pt x="1847468" y="2636261"/>
                </a:cubicBezTo>
                <a:cubicBezTo>
                  <a:pt x="1872767" y="2582141"/>
                  <a:pt x="1927164" y="2547588"/>
                  <a:pt x="1986915" y="2547695"/>
                </a:cubicBezTo>
                <a:cubicBezTo>
                  <a:pt x="2025157" y="2547768"/>
                  <a:pt x="2060905" y="2528725"/>
                  <a:pt x="2082165" y="2496929"/>
                </a:cubicBezTo>
                <a:cubicBezTo>
                  <a:pt x="2195093" y="2329177"/>
                  <a:pt x="2341635" y="2186634"/>
                  <a:pt x="2512504" y="2078414"/>
                </a:cubicBezTo>
                <a:cubicBezTo>
                  <a:pt x="2519400" y="2073993"/>
                  <a:pt x="2525077" y="2067894"/>
                  <a:pt x="2529001" y="2060709"/>
                </a:cubicBezTo>
                <a:lnTo>
                  <a:pt x="2534753" y="2042166"/>
                </a:lnTo>
                <a:lnTo>
                  <a:pt x="2533010" y="2023506"/>
                </a:lnTo>
                <a:cubicBezTo>
                  <a:pt x="2529490" y="2011501"/>
                  <a:pt x="2521391" y="2000852"/>
                  <a:pt x="2509551" y="1994389"/>
                </a:cubicBezTo>
                <a:cubicBezTo>
                  <a:pt x="2494149" y="1985687"/>
                  <a:pt x="2475185" y="1986230"/>
                  <a:pt x="2460307" y="1995815"/>
                </a:cubicBezTo>
                <a:cubicBezTo>
                  <a:pt x="2278246" y="2110375"/>
                  <a:pt x="2122236" y="2261876"/>
                  <a:pt x="2002345" y="2440461"/>
                </a:cubicBezTo>
                <a:cubicBezTo>
                  <a:pt x="1996344" y="2449341"/>
                  <a:pt x="1984276" y="2451690"/>
                  <a:pt x="1975389" y="2445681"/>
                </a:cubicBezTo>
                <a:cubicBezTo>
                  <a:pt x="1970945" y="2442675"/>
                  <a:pt x="1968136" y="2438145"/>
                  <a:pt x="1967187" y="2433273"/>
                </a:cubicBezTo>
                <a:cubicBezTo>
                  <a:pt x="1966238" y="2428396"/>
                  <a:pt x="1967150" y="2423133"/>
                  <a:pt x="1970151" y="2418686"/>
                </a:cubicBezTo>
                <a:cubicBezTo>
                  <a:pt x="2093071" y="2235671"/>
                  <a:pt x="2253005" y="2080377"/>
                  <a:pt x="2439638" y="1962972"/>
                </a:cubicBezTo>
                <a:cubicBezTo>
                  <a:pt x="2449878" y="1956502"/>
                  <a:pt x="2460943" y="1952412"/>
                  <a:pt x="2472186" y="1950557"/>
                </a:cubicBezTo>
                <a:close/>
                <a:moveTo>
                  <a:pt x="4304347" y="1948287"/>
                </a:moveTo>
                <a:lnTo>
                  <a:pt x="4515230" y="1948287"/>
                </a:lnTo>
                <a:lnTo>
                  <a:pt x="4515230" y="1973621"/>
                </a:lnTo>
                <a:lnTo>
                  <a:pt x="4304347" y="1973621"/>
                </a:lnTo>
                <a:close/>
                <a:moveTo>
                  <a:pt x="4418266" y="1909241"/>
                </a:moveTo>
                <a:lnTo>
                  <a:pt x="4418266" y="1921812"/>
                </a:lnTo>
                <a:lnTo>
                  <a:pt x="4509707" y="1921812"/>
                </a:lnTo>
                <a:lnTo>
                  <a:pt x="4509707" y="1909241"/>
                </a:lnTo>
                <a:close/>
                <a:moveTo>
                  <a:pt x="4266247" y="1902773"/>
                </a:moveTo>
                <a:lnTo>
                  <a:pt x="4393596" y="1902773"/>
                </a:lnTo>
                <a:lnTo>
                  <a:pt x="4393596" y="1928003"/>
                </a:lnTo>
                <a:lnTo>
                  <a:pt x="4266247" y="1928003"/>
                </a:lnTo>
                <a:close/>
                <a:moveTo>
                  <a:pt x="4412742" y="1902772"/>
                </a:moveTo>
                <a:lnTo>
                  <a:pt x="4515231" y="1902772"/>
                </a:lnTo>
                <a:lnTo>
                  <a:pt x="4515231" y="1928003"/>
                </a:lnTo>
                <a:lnTo>
                  <a:pt x="4412742" y="1928003"/>
                </a:lnTo>
                <a:close/>
                <a:moveTo>
                  <a:pt x="2903887" y="1891846"/>
                </a:moveTo>
                <a:lnTo>
                  <a:pt x="2916269" y="1937925"/>
                </a:lnTo>
                <a:cubicBezTo>
                  <a:pt x="2849670" y="1955797"/>
                  <a:pt x="2784472" y="1978514"/>
                  <a:pt x="2721197" y="2005905"/>
                </a:cubicBezTo>
                <a:lnTo>
                  <a:pt x="2702147" y="1962208"/>
                </a:lnTo>
                <a:cubicBezTo>
                  <a:pt x="2767565" y="1933809"/>
                  <a:pt x="2834992" y="1910276"/>
                  <a:pt x="2903887" y="1891846"/>
                </a:cubicBezTo>
                <a:close/>
                <a:moveTo>
                  <a:pt x="3603593" y="1877847"/>
                </a:moveTo>
                <a:cubicBezTo>
                  <a:pt x="3656332" y="1889638"/>
                  <a:pt x="3708387" y="1904323"/>
                  <a:pt x="3759517" y="1921828"/>
                </a:cubicBezTo>
                <a:lnTo>
                  <a:pt x="3743896" y="1967350"/>
                </a:lnTo>
                <a:cubicBezTo>
                  <a:pt x="3694480" y="1950215"/>
                  <a:pt x="3644141" y="1935886"/>
                  <a:pt x="3593115" y="1924400"/>
                </a:cubicBezTo>
                <a:close/>
                <a:moveTo>
                  <a:pt x="3007233" y="1872894"/>
                </a:moveTo>
                <a:lnTo>
                  <a:pt x="2959290" y="1883071"/>
                </a:lnTo>
                <a:lnTo>
                  <a:pt x="2959235" y="1882830"/>
                </a:lnTo>
                <a:lnTo>
                  <a:pt x="2959227" y="1882799"/>
                </a:lnTo>
                <a:lnTo>
                  <a:pt x="2959227" y="1883085"/>
                </a:lnTo>
                <a:lnTo>
                  <a:pt x="2959290" y="1883071"/>
                </a:lnTo>
                <a:lnTo>
                  <a:pt x="2967800" y="1920019"/>
                </a:lnTo>
                <a:cubicBezTo>
                  <a:pt x="2983135" y="1916494"/>
                  <a:pt x="2998756" y="1913258"/>
                  <a:pt x="3014281" y="1910495"/>
                </a:cubicBezTo>
                <a:close/>
                <a:moveTo>
                  <a:pt x="4361116" y="1865913"/>
                </a:moveTo>
                <a:lnTo>
                  <a:pt x="4361116" y="1878104"/>
                </a:lnTo>
                <a:lnTo>
                  <a:pt x="4509707" y="1878104"/>
                </a:lnTo>
                <a:lnTo>
                  <a:pt x="4509707" y="1865913"/>
                </a:lnTo>
                <a:close/>
                <a:moveTo>
                  <a:pt x="4297775" y="1865913"/>
                </a:moveTo>
                <a:lnTo>
                  <a:pt x="4297775" y="1878104"/>
                </a:lnTo>
                <a:lnTo>
                  <a:pt x="4325588" y="1878104"/>
                </a:lnTo>
                <a:lnTo>
                  <a:pt x="4325397" y="1865913"/>
                </a:lnTo>
                <a:close/>
                <a:moveTo>
                  <a:pt x="3538347" y="1864799"/>
                </a:moveTo>
                <a:cubicBezTo>
                  <a:pt x="3552063" y="1867179"/>
                  <a:pt x="3565588" y="1869846"/>
                  <a:pt x="3579114" y="1872608"/>
                </a:cubicBezTo>
                <a:lnTo>
                  <a:pt x="3569493" y="1919353"/>
                </a:lnTo>
                <a:cubicBezTo>
                  <a:pt x="3556444" y="1916592"/>
                  <a:pt x="3543204" y="1914114"/>
                  <a:pt x="3530060" y="1911735"/>
                </a:cubicBezTo>
                <a:close/>
                <a:moveTo>
                  <a:pt x="3014853" y="1861655"/>
                </a:moveTo>
                <a:lnTo>
                  <a:pt x="3025426" y="1917828"/>
                </a:lnTo>
                <a:lnTo>
                  <a:pt x="3020759" y="1918686"/>
                </a:lnTo>
                <a:cubicBezTo>
                  <a:pt x="3002185" y="1922209"/>
                  <a:pt x="2983516" y="1926114"/>
                  <a:pt x="2965323" y="1930306"/>
                </a:cubicBezTo>
                <a:lnTo>
                  <a:pt x="2960656" y="1931351"/>
                </a:lnTo>
                <a:lnTo>
                  <a:pt x="2947892" y="1875656"/>
                </a:lnTo>
                <a:lnTo>
                  <a:pt x="2952464" y="1874513"/>
                </a:lnTo>
                <a:cubicBezTo>
                  <a:pt x="2971514" y="1870131"/>
                  <a:pt x="2990564" y="1866132"/>
                  <a:pt x="3010186" y="1862512"/>
                </a:cubicBezTo>
                <a:close/>
                <a:moveTo>
                  <a:pt x="4355592" y="1859341"/>
                </a:moveTo>
                <a:lnTo>
                  <a:pt x="4515231" y="1859341"/>
                </a:lnTo>
                <a:lnTo>
                  <a:pt x="4515231" y="1884676"/>
                </a:lnTo>
                <a:lnTo>
                  <a:pt x="4355592" y="1884676"/>
                </a:lnTo>
                <a:close/>
                <a:moveTo>
                  <a:pt x="4292250" y="1859340"/>
                </a:moveTo>
                <a:lnTo>
                  <a:pt x="4330922" y="1859340"/>
                </a:lnTo>
                <a:lnTo>
                  <a:pt x="4330922" y="1859341"/>
                </a:lnTo>
                <a:lnTo>
                  <a:pt x="4330922" y="1884676"/>
                </a:lnTo>
                <a:lnTo>
                  <a:pt x="4292250" y="1884676"/>
                </a:lnTo>
                <a:lnTo>
                  <a:pt x="4292250" y="1859341"/>
                </a:lnTo>
                <a:close/>
                <a:moveTo>
                  <a:pt x="3472910" y="1854417"/>
                </a:moveTo>
                <a:cubicBezTo>
                  <a:pt x="3485673" y="1856036"/>
                  <a:pt x="3498437" y="1857941"/>
                  <a:pt x="3511010" y="1859941"/>
                </a:cubicBezTo>
                <a:lnTo>
                  <a:pt x="3503675" y="1907354"/>
                </a:lnTo>
                <a:cubicBezTo>
                  <a:pt x="3491388" y="1905371"/>
                  <a:pt x="3479101" y="1903657"/>
                  <a:pt x="3466718" y="1902038"/>
                </a:cubicBezTo>
                <a:close/>
                <a:moveTo>
                  <a:pt x="3046761" y="1854227"/>
                </a:moveTo>
                <a:cubicBezTo>
                  <a:pt x="3049390" y="1853807"/>
                  <a:pt x="3051867" y="1855597"/>
                  <a:pt x="3052286" y="1858227"/>
                </a:cubicBezTo>
                <a:lnTo>
                  <a:pt x="3060382" y="1908495"/>
                </a:lnTo>
                <a:cubicBezTo>
                  <a:pt x="3060830" y="1911031"/>
                  <a:pt x="3059134" y="1913459"/>
                  <a:pt x="3056601" y="1913906"/>
                </a:cubicBezTo>
                <a:cubicBezTo>
                  <a:pt x="3056563" y="1913915"/>
                  <a:pt x="3056515" y="1913915"/>
                  <a:pt x="3056477" y="1913925"/>
                </a:cubicBezTo>
                <a:lnTo>
                  <a:pt x="3055620" y="1914020"/>
                </a:lnTo>
                <a:cubicBezTo>
                  <a:pt x="3053286" y="1914041"/>
                  <a:pt x="3051286" y="1912335"/>
                  <a:pt x="3050952" y="1910021"/>
                </a:cubicBezTo>
                <a:lnTo>
                  <a:pt x="3042761" y="1859751"/>
                </a:lnTo>
                <a:lnTo>
                  <a:pt x="3042761" y="1859751"/>
                </a:lnTo>
                <a:cubicBezTo>
                  <a:pt x="3042342" y="1857122"/>
                  <a:pt x="3044132" y="1854645"/>
                  <a:pt x="3046761" y="1854227"/>
                </a:cubicBezTo>
                <a:close/>
                <a:moveTo>
                  <a:pt x="3066859" y="1851178"/>
                </a:moveTo>
                <a:cubicBezTo>
                  <a:pt x="3069459" y="1850779"/>
                  <a:pt x="3071888" y="1852570"/>
                  <a:pt x="3072289" y="1855170"/>
                </a:cubicBezTo>
                <a:lnTo>
                  <a:pt x="3072289" y="1855170"/>
                </a:lnTo>
                <a:lnTo>
                  <a:pt x="3072289" y="1855179"/>
                </a:lnTo>
                <a:lnTo>
                  <a:pt x="3079718" y="1905658"/>
                </a:lnTo>
                <a:lnTo>
                  <a:pt x="3079718" y="1905658"/>
                </a:lnTo>
                <a:cubicBezTo>
                  <a:pt x="3080061" y="1908230"/>
                  <a:pt x="3078299" y="1910629"/>
                  <a:pt x="3075718" y="1911068"/>
                </a:cubicBezTo>
                <a:lnTo>
                  <a:pt x="3075051" y="1911068"/>
                </a:lnTo>
                <a:cubicBezTo>
                  <a:pt x="3072679" y="1911050"/>
                  <a:pt x="3070660" y="1909316"/>
                  <a:pt x="3070288" y="1906974"/>
                </a:cubicBezTo>
                <a:lnTo>
                  <a:pt x="3062859" y="1856608"/>
                </a:lnTo>
                <a:cubicBezTo>
                  <a:pt x="3062516" y="1854016"/>
                  <a:pt x="3064278" y="1851618"/>
                  <a:pt x="3066859" y="1851178"/>
                </a:cubicBezTo>
                <a:close/>
                <a:moveTo>
                  <a:pt x="3087100" y="1848370"/>
                </a:moveTo>
                <a:cubicBezTo>
                  <a:pt x="3089729" y="1848027"/>
                  <a:pt x="3092139" y="1849885"/>
                  <a:pt x="3092482" y="1852513"/>
                </a:cubicBezTo>
                <a:lnTo>
                  <a:pt x="3099149" y="1902991"/>
                </a:lnTo>
                <a:lnTo>
                  <a:pt x="3099149" y="1902991"/>
                </a:lnTo>
                <a:cubicBezTo>
                  <a:pt x="3099530" y="1905544"/>
                  <a:pt x="3097778" y="1907898"/>
                  <a:pt x="3095235" y="1908289"/>
                </a:cubicBezTo>
                <a:cubicBezTo>
                  <a:pt x="3095168" y="1908289"/>
                  <a:pt x="3095111" y="1908297"/>
                  <a:pt x="3095054" y="1908306"/>
                </a:cubicBezTo>
                <a:lnTo>
                  <a:pt x="3094482" y="1908403"/>
                </a:lnTo>
                <a:cubicBezTo>
                  <a:pt x="3092091" y="1908422"/>
                  <a:pt x="3090053" y="1906685"/>
                  <a:pt x="3089720" y="1904325"/>
                </a:cubicBezTo>
                <a:lnTo>
                  <a:pt x="3082957" y="1853752"/>
                </a:lnTo>
                <a:lnTo>
                  <a:pt x="3082957" y="1853751"/>
                </a:lnTo>
                <a:cubicBezTo>
                  <a:pt x="3082614" y="1851122"/>
                  <a:pt x="3084471" y="1848713"/>
                  <a:pt x="3087100" y="1848370"/>
                </a:cubicBezTo>
                <a:close/>
                <a:moveTo>
                  <a:pt x="3287744" y="1846987"/>
                </a:moveTo>
                <a:lnTo>
                  <a:pt x="3287363" y="1885275"/>
                </a:lnTo>
                <a:cubicBezTo>
                  <a:pt x="3333845" y="1885275"/>
                  <a:pt x="3380708" y="1887846"/>
                  <a:pt x="3426619" y="1892513"/>
                </a:cubicBezTo>
                <a:lnTo>
                  <a:pt x="3430619" y="1854416"/>
                </a:lnTo>
                <a:cubicBezTo>
                  <a:pt x="3382994" y="1849654"/>
                  <a:pt x="3335369" y="1847177"/>
                  <a:pt x="3287744" y="1846987"/>
                </a:cubicBezTo>
                <a:close/>
                <a:moveTo>
                  <a:pt x="3107340" y="1845846"/>
                </a:moveTo>
                <a:cubicBezTo>
                  <a:pt x="3109940" y="1845570"/>
                  <a:pt x="3112283" y="1847436"/>
                  <a:pt x="3112579" y="1850035"/>
                </a:cubicBezTo>
                <a:lnTo>
                  <a:pt x="3118675" y="1900705"/>
                </a:lnTo>
                <a:lnTo>
                  <a:pt x="3118675" y="1900705"/>
                </a:lnTo>
                <a:cubicBezTo>
                  <a:pt x="3118951" y="1903305"/>
                  <a:pt x="3117084" y="1905649"/>
                  <a:pt x="3114484" y="1905944"/>
                </a:cubicBezTo>
                <a:lnTo>
                  <a:pt x="3113912" y="1906039"/>
                </a:lnTo>
                <a:cubicBezTo>
                  <a:pt x="3111502" y="1906010"/>
                  <a:pt x="3109483" y="1904229"/>
                  <a:pt x="3109150" y="1901848"/>
                </a:cubicBezTo>
                <a:lnTo>
                  <a:pt x="3103149" y="1851178"/>
                </a:lnTo>
                <a:cubicBezTo>
                  <a:pt x="3102863" y="1848560"/>
                  <a:pt x="3104730" y="1846187"/>
                  <a:pt x="3107340" y="1845846"/>
                </a:cubicBezTo>
                <a:close/>
                <a:moveTo>
                  <a:pt x="3127629" y="1843654"/>
                </a:moveTo>
                <a:cubicBezTo>
                  <a:pt x="3130258" y="1843388"/>
                  <a:pt x="3132601" y="1845313"/>
                  <a:pt x="3132868" y="1847941"/>
                </a:cubicBezTo>
                <a:lnTo>
                  <a:pt x="3138106" y="1898610"/>
                </a:lnTo>
                <a:lnTo>
                  <a:pt x="3138106" y="1898610"/>
                </a:lnTo>
                <a:cubicBezTo>
                  <a:pt x="3138383" y="1901210"/>
                  <a:pt x="3136516" y="1903553"/>
                  <a:pt x="3133916" y="1903848"/>
                </a:cubicBezTo>
                <a:lnTo>
                  <a:pt x="3133439" y="1903848"/>
                </a:lnTo>
                <a:cubicBezTo>
                  <a:pt x="3130982" y="1903858"/>
                  <a:pt x="3128924" y="1902000"/>
                  <a:pt x="3128677" y="1899562"/>
                </a:cubicBezTo>
                <a:lnTo>
                  <a:pt x="3123343" y="1848893"/>
                </a:lnTo>
                <a:lnTo>
                  <a:pt x="3123343" y="1848893"/>
                </a:lnTo>
                <a:cubicBezTo>
                  <a:pt x="3123076" y="1846264"/>
                  <a:pt x="3125000" y="1843921"/>
                  <a:pt x="3127629" y="1843654"/>
                </a:cubicBezTo>
                <a:close/>
                <a:moveTo>
                  <a:pt x="3214496" y="1843463"/>
                </a:moveTo>
                <a:lnTo>
                  <a:pt x="3216687" y="1891085"/>
                </a:lnTo>
                <a:cubicBezTo>
                  <a:pt x="3204590" y="1892037"/>
                  <a:pt x="3192113" y="1893276"/>
                  <a:pt x="3180492" y="1893276"/>
                </a:cubicBezTo>
                <a:lnTo>
                  <a:pt x="3177063" y="1845655"/>
                </a:lnTo>
                <a:cubicBezTo>
                  <a:pt x="3189541" y="1844797"/>
                  <a:pt x="3202019" y="1844034"/>
                  <a:pt x="3214496" y="1843463"/>
                </a:cubicBezTo>
                <a:close/>
                <a:moveTo>
                  <a:pt x="3147869" y="1841702"/>
                </a:moveTo>
                <a:cubicBezTo>
                  <a:pt x="3150498" y="1841462"/>
                  <a:pt x="3152822" y="1843407"/>
                  <a:pt x="3153060" y="1846036"/>
                </a:cubicBezTo>
                <a:lnTo>
                  <a:pt x="3157727" y="1896800"/>
                </a:lnTo>
                <a:cubicBezTo>
                  <a:pt x="3157946" y="1899419"/>
                  <a:pt x="3155994" y="1901724"/>
                  <a:pt x="3153374" y="1901943"/>
                </a:cubicBezTo>
                <a:cubicBezTo>
                  <a:pt x="3153365" y="1901943"/>
                  <a:pt x="3153355" y="1901943"/>
                  <a:pt x="3153346" y="1901943"/>
                </a:cubicBezTo>
                <a:lnTo>
                  <a:pt x="3152965" y="1902039"/>
                </a:lnTo>
                <a:cubicBezTo>
                  <a:pt x="3150479" y="1902047"/>
                  <a:pt x="3148402" y="1900133"/>
                  <a:pt x="3148202" y="1897657"/>
                </a:cubicBezTo>
                <a:lnTo>
                  <a:pt x="3143535" y="1846893"/>
                </a:lnTo>
                <a:lnTo>
                  <a:pt x="3143535" y="1846893"/>
                </a:lnTo>
                <a:cubicBezTo>
                  <a:pt x="3143297" y="1844264"/>
                  <a:pt x="3145240" y="1841941"/>
                  <a:pt x="3147869" y="1841702"/>
                </a:cubicBezTo>
                <a:close/>
                <a:moveTo>
                  <a:pt x="3277838" y="1837938"/>
                </a:moveTo>
                <a:lnTo>
                  <a:pt x="3282601" y="1837938"/>
                </a:lnTo>
                <a:cubicBezTo>
                  <a:pt x="3333950" y="1837928"/>
                  <a:pt x="3385261" y="1840596"/>
                  <a:pt x="3436334" y="1845939"/>
                </a:cubicBezTo>
                <a:lnTo>
                  <a:pt x="3441097" y="1846416"/>
                </a:lnTo>
                <a:lnTo>
                  <a:pt x="3434715" y="1902799"/>
                </a:lnTo>
                <a:lnTo>
                  <a:pt x="3429952" y="1902799"/>
                </a:lnTo>
                <a:cubicBezTo>
                  <a:pt x="3380841" y="1897646"/>
                  <a:pt x="3331502" y="1895075"/>
                  <a:pt x="3282124" y="1895084"/>
                </a:cubicBezTo>
                <a:lnTo>
                  <a:pt x="3277838" y="1895084"/>
                </a:lnTo>
                <a:close/>
                <a:moveTo>
                  <a:pt x="636856" y="1819494"/>
                </a:moveTo>
                <a:lnTo>
                  <a:pt x="698673" y="1855116"/>
                </a:lnTo>
                <a:lnTo>
                  <a:pt x="698673" y="1926543"/>
                </a:lnTo>
                <a:lnTo>
                  <a:pt x="636856" y="1962262"/>
                </a:lnTo>
                <a:lnTo>
                  <a:pt x="574943" y="1926543"/>
                </a:lnTo>
                <a:lnTo>
                  <a:pt x="574943" y="1855116"/>
                </a:lnTo>
                <a:close/>
                <a:moveTo>
                  <a:pt x="635793" y="1785802"/>
                </a:moveTo>
                <a:lnTo>
                  <a:pt x="545306" y="1837999"/>
                </a:lnTo>
                <a:lnTo>
                  <a:pt x="545306" y="1942762"/>
                </a:lnTo>
                <a:lnTo>
                  <a:pt x="635698" y="1994953"/>
                </a:lnTo>
                <a:lnTo>
                  <a:pt x="636841" y="1994953"/>
                </a:lnTo>
                <a:lnTo>
                  <a:pt x="727233" y="1942762"/>
                </a:lnTo>
                <a:lnTo>
                  <a:pt x="727233" y="1837999"/>
                </a:lnTo>
                <a:lnTo>
                  <a:pt x="636746" y="1785802"/>
                </a:lnTo>
                <a:close/>
                <a:moveTo>
                  <a:pt x="1980723" y="1766313"/>
                </a:moveTo>
                <a:cubicBezTo>
                  <a:pt x="1982504" y="1767952"/>
                  <a:pt x="1982619" y="1770724"/>
                  <a:pt x="1980971" y="1772507"/>
                </a:cubicBezTo>
                <a:cubicBezTo>
                  <a:pt x="1980895" y="1772591"/>
                  <a:pt x="1980809" y="1772677"/>
                  <a:pt x="1980723" y="1772754"/>
                </a:cubicBezTo>
                <a:lnTo>
                  <a:pt x="1844992" y="1908380"/>
                </a:lnTo>
                <a:lnTo>
                  <a:pt x="1844992" y="2060774"/>
                </a:lnTo>
                <a:lnTo>
                  <a:pt x="1977580" y="2060774"/>
                </a:lnTo>
                <a:cubicBezTo>
                  <a:pt x="1979942" y="2060717"/>
                  <a:pt x="1981904" y="2062595"/>
                  <a:pt x="1981961" y="2064964"/>
                </a:cubicBezTo>
                <a:cubicBezTo>
                  <a:pt x="1981961" y="2065023"/>
                  <a:pt x="1981961" y="2065090"/>
                  <a:pt x="1981961" y="2065156"/>
                </a:cubicBezTo>
                <a:cubicBezTo>
                  <a:pt x="1982171" y="2067566"/>
                  <a:pt x="1980390" y="2069691"/>
                  <a:pt x="1977980" y="2069900"/>
                </a:cubicBezTo>
                <a:cubicBezTo>
                  <a:pt x="1977847" y="2069910"/>
                  <a:pt x="1977713" y="2069920"/>
                  <a:pt x="1977580" y="2069920"/>
                </a:cubicBezTo>
                <a:lnTo>
                  <a:pt x="1836324" y="2069920"/>
                </a:lnTo>
                <a:lnTo>
                  <a:pt x="1836324" y="1904769"/>
                </a:lnTo>
                <a:lnTo>
                  <a:pt x="1974532" y="1766562"/>
                </a:lnTo>
                <a:cubicBezTo>
                  <a:pt x="1976170" y="1764780"/>
                  <a:pt x="1978942" y="1764667"/>
                  <a:pt x="1980723" y="1766313"/>
                </a:cubicBezTo>
                <a:close/>
                <a:moveTo>
                  <a:pt x="640556" y="1764082"/>
                </a:moveTo>
                <a:lnTo>
                  <a:pt x="640556" y="1778943"/>
                </a:lnTo>
                <a:lnTo>
                  <a:pt x="727805" y="1829331"/>
                </a:lnTo>
                <a:lnTo>
                  <a:pt x="727805" y="1814472"/>
                </a:lnTo>
                <a:lnTo>
                  <a:pt x="681652" y="1787818"/>
                </a:lnTo>
                <a:close/>
                <a:moveTo>
                  <a:pt x="437006" y="1758018"/>
                </a:moveTo>
                <a:lnTo>
                  <a:pt x="437507" y="1759717"/>
                </a:lnTo>
                <a:lnTo>
                  <a:pt x="438911" y="1764499"/>
                </a:lnTo>
                <a:cubicBezTo>
                  <a:pt x="372646" y="1886870"/>
                  <a:pt x="314391" y="2013341"/>
                  <a:pt x="264509" y="2143309"/>
                </a:cubicBezTo>
                <a:cubicBezTo>
                  <a:pt x="263775" y="2145137"/>
                  <a:pt x="262004" y="2146346"/>
                  <a:pt x="260032" y="2146358"/>
                </a:cubicBezTo>
                <a:cubicBezTo>
                  <a:pt x="259498" y="2146452"/>
                  <a:pt x="258946" y="2146452"/>
                  <a:pt x="258413" y="2146358"/>
                </a:cubicBezTo>
                <a:lnTo>
                  <a:pt x="257276" y="2143848"/>
                </a:lnTo>
                <a:lnTo>
                  <a:pt x="255650" y="2140259"/>
                </a:lnTo>
                <a:cubicBezTo>
                  <a:pt x="305618" y="2009762"/>
                  <a:pt x="364035" y="1882774"/>
                  <a:pt x="430529" y="1759920"/>
                </a:cubicBezTo>
                <a:cubicBezTo>
                  <a:pt x="431796" y="1757609"/>
                  <a:pt x="434692" y="1756754"/>
                  <a:pt x="437006" y="1758018"/>
                </a:cubicBezTo>
                <a:close/>
                <a:moveTo>
                  <a:pt x="5570506" y="1742570"/>
                </a:moveTo>
                <a:cubicBezTo>
                  <a:pt x="5593442" y="1742570"/>
                  <a:pt x="5612035" y="1761155"/>
                  <a:pt x="5612035" y="1784096"/>
                </a:cubicBezTo>
                <a:cubicBezTo>
                  <a:pt x="5612035" y="1807032"/>
                  <a:pt x="5593442" y="1825625"/>
                  <a:pt x="5570506" y="1825625"/>
                </a:cubicBezTo>
                <a:cubicBezTo>
                  <a:pt x="5547570" y="1825625"/>
                  <a:pt x="5528977" y="1807032"/>
                  <a:pt x="5528977" y="1784096"/>
                </a:cubicBezTo>
                <a:cubicBezTo>
                  <a:pt x="5528977" y="1761155"/>
                  <a:pt x="5547570" y="1742570"/>
                  <a:pt x="5570506" y="1742570"/>
                </a:cubicBezTo>
                <a:close/>
                <a:moveTo>
                  <a:pt x="1856422" y="1718652"/>
                </a:moveTo>
                <a:cubicBezTo>
                  <a:pt x="1856451" y="1718652"/>
                  <a:pt x="1856489" y="1718652"/>
                  <a:pt x="1856518" y="1718652"/>
                </a:cubicBezTo>
                <a:cubicBezTo>
                  <a:pt x="1868158" y="1718652"/>
                  <a:pt x="1877616" y="1728064"/>
                  <a:pt x="1877663" y="1739705"/>
                </a:cubicBezTo>
                <a:cubicBezTo>
                  <a:pt x="1877721" y="1751381"/>
                  <a:pt x="1868291" y="1760884"/>
                  <a:pt x="1856613" y="1760941"/>
                </a:cubicBezTo>
                <a:cubicBezTo>
                  <a:pt x="1844935" y="1760997"/>
                  <a:pt x="1835430" y="1751571"/>
                  <a:pt x="1835372" y="1739895"/>
                </a:cubicBezTo>
                <a:cubicBezTo>
                  <a:pt x="1835325" y="1728216"/>
                  <a:pt x="1844745" y="1718709"/>
                  <a:pt x="1856422" y="1718652"/>
                </a:cubicBezTo>
                <a:close/>
                <a:moveTo>
                  <a:pt x="5580125" y="1706370"/>
                </a:moveTo>
                <a:cubicBezTo>
                  <a:pt x="5623093" y="1711819"/>
                  <a:pt x="5653525" y="1751036"/>
                  <a:pt x="5648133" y="1794002"/>
                </a:cubicBezTo>
                <a:lnTo>
                  <a:pt x="5622226" y="1790763"/>
                </a:lnTo>
                <a:lnTo>
                  <a:pt x="5622226" y="1790725"/>
                </a:lnTo>
                <a:cubicBezTo>
                  <a:pt x="5625826" y="1762061"/>
                  <a:pt x="5605509" y="1735929"/>
                  <a:pt x="5576849" y="1732329"/>
                </a:cubicBezTo>
                <a:cubicBezTo>
                  <a:pt x="5555360" y="1729634"/>
                  <a:pt x="5535281" y="1740392"/>
                  <a:pt x="5525069" y="1758018"/>
                </a:cubicBezTo>
                <a:lnTo>
                  <a:pt x="5518461" y="1777704"/>
                </a:lnTo>
                <a:lnTo>
                  <a:pt x="5520007" y="1798415"/>
                </a:lnTo>
                <a:cubicBezTo>
                  <a:pt x="5525548" y="1818029"/>
                  <a:pt x="5542349" y="1833409"/>
                  <a:pt x="5563837" y="1836102"/>
                </a:cubicBezTo>
                <a:lnTo>
                  <a:pt x="5560694" y="1862010"/>
                </a:lnTo>
                <a:lnTo>
                  <a:pt x="5560504" y="1862106"/>
                </a:lnTo>
                <a:cubicBezTo>
                  <a:pt x="5533472" y="1858610"/>
                  <a:pt x="5510183" y="1841370"/>
                  <a:pt x="5498963" y="1816529"/>
                </a:cubicBezTo>
                <a:cubicBezTo>
                  <a:pt x="5494496" y="1806642"/>
                  <a:pt x="5492244" y="1796318"/>
                  <a:pt x="5491996" y="1786114"/>
                </a:cubicBezTo>
                <a:cubicBezTo>
                  <a:pt x="5491254" y="1755497"/>
                  <a:pt x="5508555" y="1725965"/>
                  <a:pt x="5538215" y="1712562"/>
                </a:cubicBezTo>
                <a:cubicBezTo>
                  <a:pt x="5551360" y="1706722"/>
                  <a:pt x="5565847" y="1704579"/>
                  <a:pt x="5580125" y="1706370"/>
                </a:cubicBezTo>
                <a:close/>
                <a:moveTo>
                  <a:pt x="2622533" y="1704227"/>
                </a:moveTo>
                <a:lnTo>
                  <a:pt x="2768646" y="1704227"/>
                </a:lnTo>
                <a:lnTo>
                  <a:pt x="2895138" y="1704227"/>
                </a:lnTo>
                <a:lnTo>
                  <a:pt x="2895138" y="1727660"/>
                </a:lnTo>
                <a:lnTo>
                  <a:pt x="2633487" y="1727660"/>
                </a:lnTo>
                <a:close/>
                <a:moveTo>
                  <a:pt x="5585365" y="1670082"/>
                </a:moveTo>
                <a:lnTo>
                  <a:pt x="5583650" y="1683036"/>
                </a:lnTo>
                <a:cubicBezTo>
                  <a:pt x="5528052" y="1675809"/>
                  <a:pt x="5477094" y="1714926"/>
                  <a:pt x="5469702" y="1770494"/>
                </a:cubicBezTo>
                <a:cubicBezTo>
                  <a:pt x="5462292" y="1826189"/>
                  <a:pt x="5501421" y="1877337"/>
                  <a:pt x="5557113" y="1884756"/>
                </a:cubicBezTo>
                <a:cubicBezTo>
                  <a:pt x="5612806" y="1892166"/>
                  <a:pt x="5663965" y="1853030"/>
                  <a:pt x="5671375" y="1797337"/>
                </a:cubicBezTo>
                <a:lnTo>
                  <a:pt x="5684329" y="1798955"/>
                </a:lnTo>
                <a:cubicBezTo>
                  <a:pt x="5676833" y="1856067"/>
                  <a:pt x="5628199" y="1898786"/>
                  <a:pt x="5570601" y="1898871"/>
                </a:cubicBezTo>
                <a:cubicBezTo>
                  <a:pt x="5565600" y="1898824"/>
                  <a:pt x="5560599" y="1898443"/>
                  <a:pt x="5555647" y="1897728"/>
                </a:cubicBezTo>
                <a:cubicBezTo>
                  <a:pt x="5492781" y="1889518"/>
                  <a:pt x="5448471" y="1831913"/>
                  <a:pt x="5456682" y="1769047"/>
                </a:cubicBezTo>
                <a:cubicBezTo>
                  <a:pt x="5464892" y="1706181"/>
                  <a:pt x="5522499" y="1661870"/>
                  <a:pt x="5585365" y="1670082"/>
                </a:cubicBezTo>
                <a:close/>
                <a:moveTo>
                  <a:pt x="2601292" y="1658698"/>
                </a:moveTo>
                <a:lnTo>
                  <a:pt x="2700447" y="1658698"/>
                </a:lnTo>
                <a:lnTo>
                  <a:pt x="2835988" y="1658698"/>
                </a:lnTo>
                <a:lnTo>
                  <a:pt x="2835988" y="1682225"/>
                </a:lnTo>
                <a:lnTo>
                  <a:pt x="2612246" y="1682225"/>
                </a:lnTo>
                <a:close/>
                <a:moveTo>
                  <a:pt x="479869" y="1642104"/>
                </a:moveTo>
                <a:lnTo>
                  <a:pt x="514540" y="1662487"/>
                </a:lnTo>
                <a:cubicBezTo>
                  <a:pt x="516807" y="1663830"/>
                  <a:pt x="517550" y="1666755"/>
                  <a:pt x="516207" y="1669010"/>
                </a:cubicBezTo>
                <a:lnTo>
                  <a:pt x="516207" y="1669013"/>
                </a:lnTo>
                <a:lnTo>
                  <a:pt x="516207" y="1669013"/>
                </a:lnTo>
                <a:cubicBezTo>
                  <a:pt x="515360" y="1670444"/>
                  <a:pt x="513826" y="1671331"/>
                  <a:pt x="512159" y="1671349"/>
                </a:cubicBezTo>
                <a:cubicBezTo>
                  <a:pt x="511283" y="1671369"/>
                  <a:pt x="510426" y="1671141"/>
                  <a:pt x="509683" y="1670683"/>
                </a:cubicBezTo>
                <a:lnTo>
                  <a:pt x="475107" y="1650299"/>
                </a:lnTo>
                <a:cubicBezTo>
                  <a:pt x="472840" y="1648937"/>
                  <a:pt x="472087" y="1646021"/>
                  <a:pt x="473392" y="1643726"/>
                </a:cubicBezTo>
                <a:lnTo>
                  <a:pt x="473393" y="1643726"/>
                </a:lnTo>
                <a:lnTo>
                  <a:pt x="473392" y="1643723"/>
                </a:lnTo>
                <a:cubicBezTo>
                  <a:pt x="474745" y="1641504"/>
                  <a:pt x="477631" y="1640791"/>
                  <a:pt x="479869" y="1642104"/>
                </a:cubicBezTo>
                <a:close/>
                <a:moveTo>
                  <a:pt x="4564380" y="1638400"/>
                </a:moveTo>
                <a:cubicBezTo>
                  <a:pt x="4566161" y="1636753"/>
                  <a:pt x="4568932" y="1636867"/>
                  <a:pt x="4570570" y="1638648"/>
                </a:cubicBezTo>
                <a:lnTo>
                  <a:pt x="4708778" y="1776951"/>
                </a:lnTo>
                <a:lnTo>
                  <a:pt x="4708778" y="1942003"/>
                </a:lnTo>
                <a:lnTo>
                  <a:pt x="4567428" y="1942003"/>
                </a:lnTo>
                <a:cubicBezTo>
                  <a:pt x="4567332" y="1942003"/>
                  <a:pt x="4567228" y="1942003"/>
                  <a:pt x="4567132" y="1941996"/>
                </a:cubicBezTo>
                <a:cubicBezTo>
                  <a:pt x="4564723" y="1941832"/>
                  <a:pt x="4562884" y="1939756"/>
                  <a:pt x="4563046" y="1937338"/>
                </a:cubicBezTo>
                <a:cubicBezTo>
                  <a:pt x="4563094" y="1934938"/>
                  <a:pt x="4565027" y="1933004"/>
                  <a:pt x="4567428" y="1932958"/>
                </a:cubicBezTo>
                <a:lnTo>
                  <a:pt x="4700015" y="1932958"/>
                </a:lnTo>
                <a:lnTo>
                  <a:pt x="4700015" y="1780571"/>
                </a:lnTo>
                <a:lnTo>
                  <a:pt x="4564380" y="1644837"/>
                </a:lnTo>
                <a:cubicBezTo>
                  <a:pt x="4564294" y="1644761"/>
                  <a:pt x="4564208" y="1644675"/>
                  <a:pt x="4564132" y="1644590"/>
                </a:cubicBezTo>
                <a:cubicBezTo>
                  <a:pt x="4562484" y="1642810"/>
                  <a:pt x="4562598" y="1640039"/>
                  <a:pt x="4564380" y="1638400"/>
                </a:cubicBezTo>
                <a:close/>
                <a:moveTo>
                  <a:pt x="731629" y="1631753"/>
                </a:moveTo>
                <a:lnTo>
                  <a:pt x="793542" y="1667473"/>
                </a:lnTo>
                <a:lnTo>
                  <a:pt x="793542" y="1738817"/>
                </a:lnTo>
                <a:lnTo>
                  <a:pt x="731629" y="1774535"/>
                </a:lnTo>
                <a:lnTo>
                  <a:pt x="669812" y="1738817"/>
                </a:lnTo>
                <a:lnTo>
                  <a:pt x="669812" y="1667473"/>
                </a:lnTo>
                <a:close/>
                <a:moveTo>
                  <a:pt x="2176416" y="1630495"/>
                </a:moveTo>
                <a:cubicBezTo>
                  <a:pt x="2168945" y="1631734"/>
                  <a:pt x="2161594" y="1634458"/>
                  <a:pt x="2154793" y="1638764"/>
                </a:cubicBezTo>
                <a:cubicBezTo>
                  <a:pt x="2142172" y="1646754"/>
                  <a:pt x="2133595" y="1658871"/>
                  <a:pt x="2129836" y="1672333"/>
                </a:cubicBezTo>
                <a:lnTo>
                  <a:pt x="2128008" y="1692114"/>
                </a:lnTo>
                <a:lnTo>
                  <a:pt x="2135143" y="1712050"/>
                </a:lnTo>
                <a:lnTo>
                  <a:pt x="2142660" y="1720248"/>
                </a:lnTo>
                <a:lnTo>
                  <a:pt x="2162892" y="1734542"/>
                </a:lnTo>
                <a:lnTo>
                  <a:pt x="2170349" y="1738006"/>
                </a:lnTo>
                <a:lnTo>
                  <a:pt x="2191756" y="1739086"/>
                </a:lnTo>
                <a:lnTo>
                  <a:pt x="2194848" y="1738173"/>
                </a:lnTo>
                <a:lnTo>
                  <a:pt x="2213600" y="1731463"/>
                </a:lnTo>
                <a:cubicBezTo>
                  <a:pt x="2233809" y="1719266"/>
                  <a:pt x="2243775" y="1696544"/>
                  <a:pt x="2240684" y="1674551"/>
                </a:cubicBezTo>
                <a:lnTo>
                  <a:pt x="2233938" y="1655482"/>
                </a:lnTo>
                <a:lnTo>
                  <a:pt x="2222857" y="1643906"/>
                </a:lnTo>
                <a:lnTo>
                  <a:pt x="2218141" y="1639637"/>
                </a:lnTo>
                <a:lnTo>
                  <a:pt x="2198755" y="1631138"/>
                </a:lnTo>
                <a:cubicBezTo>
                  <a:pt x="2191477" y="1629504"/>
                  <a:pt x="2183887" y="1629257"/>
                  <a:pt x="2176416" y="1630495"/>
                </a:cubicBezTo>
                <a:close/>
                <a:moveTo>
                  <a:pt x="2580051" y="1613263"/>
                </a:moveTo>
                <a:lnTo>
                  <a:pt x="2858753" y="1613263"/>
                </a:lnTo>
                <a:lnTo>
                  <a:pt x="2995151" y="1613263"/>
                </a:lnTo>
                <a:lnTo>
                  <a:pt x="2995151" y="1636696"/>
                </a:lnTo>
                <a:lnTo>
                  <a:pt x="2591005" y="1636696"/>
                </a:lnTo>
                <a:close/>
                <a:moveTo>
                  <a:pt x="1856437" y="1610231"/>
                </a:moveTo>
                <a:cubicBezTo>
                  <a:pt x="1875112" y="1610231"/>
                  <a:pt x="1890251" y="1625370"/>
                  <a:pt x="1890251" y="1644044"/>
                </a:cubicBezTo>
                <a:cubicBezTo>
                  <a:pt x="1890251" y="1662719"/>
                  <a:pt x="1875112" y="1677859"/>
                  <a:pt x="1856437" y="1677859"/>
                </a:cubicBezTo>
                <a:cubicBezTo>
                  <a:pt x="1837762" y="1677859"/>
                  <a:pt x="1822623" y="1662719"/>
                  <a:pt x="1822623" y="1644044"/>
                </a:cubicBezTo>
                <a:cubicBezTo>
                  <a:pt x="1822623" y="1625370"/>
                  <a:pt x="1837762" y="1610231"/>
                  <a:pt x="1856437" y="1610231"/>
                </a:cubicBezTo>
                <a:close/>
                <a:moveTo>
                  <a:pt x="2173777" y="1609841"/>
                </a:moveTo>
                <a:cubicBezTo>
                  <a:pt x="2187953" y="1607831"/>
                  <a:pt x="2202369" y="1610036"/>
                  <a:pt x="2215204" y="1616002"/>
                </a:cubicBezTo>
                <a:lnTo>
                  <a:pt x="2224656" y="1624508"/>
                </a:lnTo>
                <a:lnTo>
                  <a:pt x="2229119" y="1626607"/>
                </a:lnTo>
                <a:lnTo>
                  <a:pt x="2239407" y="1637780"/>
                </a:lnTo>
                <a:lnTo>
                  <a:pt x="2247138" y="1644735"/>
                </a:lnTo>
                <a:lnTo>
                  <a:pt x="2247967" y="1647074"/>
                </a:lnTo>
                <a:lnTo>
                  <a:pt x="2249234" y="1648451"/>
                </a:lnTo>
                <a:lnTo>
                  <a:pt x="2248591" y="1648835"/>
                </a:lnTo>
                <a:lnTo>
                  <a:pt x="2256892" y="1672254"/>
                </a:lnTo>
                <a:cubicBezTo>
                  <a:pt x="2260898" y="1700629"/>
                  <a:pt x="2248059" y="1729957"/>
                  <a:pt x="2221991" y="1745705"/>
                </a:cubicBezTo>
                <a:lnTo>
                  <a:pt x="2218050" y="1747106"/>
                </a:lnTo>
                <a:lnTo>
                  <a:pt x="2218468" y="1747799"/>
                </a:lnTo>
                <a:lnTo>
                  <a:pt x="2205091" y="1751711"/>
                </a:lnTo>
                <a:lnTo>
                  <a:pt x="2194479" y="1755481"/>
                </a:lnTo>
                <a:lnTo>
                  <a:pt x="2192539" y="1755379"/>
                </a:lnTo>
                <a:lnTo>
                  <a:pt x="2191298" y="1755743"/>
                </a:lnTo>
                <a:lnTo>
                  <a:pt x="2174932" y="1754457"/>
                </a:lnTo>
                <a:lnTo>
                  <a:pt x="2166327" y="1754005"/>
                </a:lnTo>
                <a:lnTo>
                  <a:pt x="2165748" y="1753734"/>
                </a:lnTo>
                <a:lnTo>
                  <a:pt x="2163920" y="1753591"/>
                </a:lnTo>
                <a:cubicBezTo>
                  <a:pt x="2146192" y="1748948"/>
                  <a:pt x="2130104" y="1738036"/>
                  <a:pt x="2119217" y="1721795"/>
                </a:cubicBezTo>
                <a:cubicBezTo>
                  <a:pt x="2109163" y="1704396"/>
                  <a:pt x="2107113" y="1684569"/>
                  <a:pt x="2111927" y="1666578"/>
                </a:cubicBezTo>
                <a:lnTo>
                  <a:pt x="2113333" y="1663696"/>
                </a:lnTo>
                <a:lnTo>
                  <a:pt x="2124720" y="1639308"/>
                </a:lnTo>
                <a:cubicBezTo>
                  <a:pt x="2130347" y="1631587"/>
                  <a:pt x="2137581" y="1624845"/>
                  <a:pt x="2146287" y="1619619"/>
                </a:cubicBezTo>
                <a:cubicBezTo>
                  <a:pt x="2154983" y="1614396"/>
                  <a:pt x="2164326" y="1611182"/>
                  <a:pt x="2173777" y="1609841"/>
                </a:cubicBezTo>
                <a:close/>
                <a:moveTo>
                  <a:pt x="499490" y="1609434"/>
                </a:moveTo>
                <a:lnTo>
                  <a:pt x="533876" y="1630291"/>
                </a:lnTo>
                <a:cubicBezTo>
                  <a:pt x="536085" y="1631721"/>
                  <a:pt x="536723" y="1634663"/>
                  <a:pt x="535295" y="1636877"/>
                </a:cubicBezTo>
                <a:lnTo>
                  <a:pt x="535295" y="1636877"/>
                </a:lnTo>
                <a:lnTo>
                  <a:pt x="535295" y="1636880"/>
                </a:lnTo>
                <a:cubicBezTo>
                  <a:pt x="534438" y="1638212"/>
                  <a:pt x="532980" y="1639022"/>
                  <a:pt x="531399" y="1639060"/>
                </a:cubicBezTo>
                <a:cubicBezTo>
                  <a:pt x="530561" y="1639070"/>
                  <a:pt x="529732" y="1638831"/>
                  <a:pt x="529018" y="1638394"/>
                </a:cubicBezTo>
                <a:lnTo>
                  <a:pt x="494537" y="1617627"/>
                </a:lnTo>
                <a:cubicBezTo>
                  <a:pt x="492280" y="1616256"/>
                  <a:pt x="491546" y="1613312"/>
                  <a:pt x="492918" y="1611055"/>
                </a:cubicBezTo>
                <a:lnTo>
                  <a:pt x="492919" y="1611055"/>
                </a:lnTo>
                <a:lnTo>
                  <a:pt x="492918" y="1611052"/>
                </a:lnTo>
                <a:cubicBezTo>
                  <a:pt x="494290" y="1608793"/>
                  <a:pt x="497233" y="1608061"/>
                  <a:pt x="499490" y="1609434"/>
                </a:cubicBezTo>
                <a:close/>
                <a:moveTo>
                  <a:pt x="3538442" y="1601012"/>
                </a:moveTo>
                <a:lnTo>
                  <a:pt x="3514439" y="1625015"/>
                </a:lnTo>
                <a:lnTo>
                  <a:pt x="3324606" y="1625015"/>
                </a:lnTo>
                <a:lnTo>
                  <a:pt x="3302412" y="1602725"/>
                </a:lnTo>
                <a:lnTo>
                  <a:pt x="3149060" y="1602725"/>
                </a:lnTo>
                <a:lnTo>
                  <a:pt x="3105341" y="1644254"/>
                </a:lnTo>
                <a:lnTo>
                  <a:pt x="3123247" y="1662162"/>
                </a:lnTo>
                <a:lnTo>
                  <a:pt x="3631406" y="1662162"/>
                </a:lnTo>
                <a:lnTo>
                  <a:pt x="3692555" y="1601012"/>
                </a:lnTo>
                <a:close/>
                <a:moveTo>
                  <a:pt x="731043" y="1598062"/>
                </a:moveTo>
                <a:lnTo>
                  <a:pt x="640556" y="1650259"/>
                </a:lnTo>
                <a:lnTo>
                  <a:pt x="640556" y="1755321"/>
                </a:lnTo>
                <a:lnTo>
                  <a:pt x="730948" y="1807520"/>
                </a:lnTo>
                <a:lnTo>
                  <a:pt x="732186" y="1807520"/>
                </a:lnTo>
                <a:lnTo>
                  <a:pt x="822578" y="1755035"/>
                </a:lnTo>
                <a:lnTo>
                  <a:pt x="822578" y="1650259"/>
                </a:lnTo>
                <a:lnTo>
                  <a:pt x="817385" y="1647263"/>
                </a:lnTo>
                <a:lnTo>
                  <a:pt x="732091" y="1598062"/>
                </a:lnTo>
                <a:close/>
                <a:moveTo>
                  <a:pt x="3870213" y="1596317"/>
                </a:moveTo>
                <a:lnTo>
                  <a:pt x="3969368" y="1596412"/>
                </a:lnTo>
                <a:lnTo>
                  <a:pt x="3898692" y="1667088"/>
                </a:lnTo>
                <a:lnTo>
                  <a:pt x="3799442" y="1666992"/>
                </a:lnTo>
                <a:close/>
                <a:moveTo>
                  <a:pt x="3733338" y="1596317"/>
                </a:moveTo>
                <a:lnTo>
                  <a:pt x="3772581" y="1596317"/>
                </a:lnTo>
                <a:lnTo>
                  <a:pt x="3701905" y="1666992"/>
                </a:lnTo>
                <a:lnTo>
                  <a:pt x="3662567" y="1666992"/>
                </a:lnTo>
                <a:close/>
                <a:moveTo>
                  <a:pt x="3801727" y="1596316"/>
                </a:moveTo>
                <a:lnTo>
                  <a:pt x="3841066" y="1596316"/>
                </a:lnTo>
                <a:lnTo>
                  <a:pt x="3841066" y="1596317"/>
                </a:lnTo>
                <a:lnTo>
                  <a:pt x="3841066" y="1596317"/>
                </a:lnTo>
                <a:lnTo>
                  <a:pt x="3770295" y="1666992"/>
                </a:lnTo>
                <a:lnTo>
                  <a:pt x="3731052" y="1666992"/>
                </a:lnTo>
                <a:lnTo>
                  <a:pt x="3731053" y="1666991"/>
                </a:lnTo>
                <a:lnTo>
                  <a:pt x="3731052" y="1666991"/>
                </a:lnTo>
                <a:close/>
                <a:moveTo>
                  <a:pt x="3534537" y="1591486"/>
                </a:moveTo>
                <a:lnTo>
                  <a:pt x="3715512" y="1591486"/>
                </a:lnTo>
                <a:lnTo>
                  <a:pt x="3715511" y="1591486"/>
                </a:lnTo>
                <a:lnTo>
                  <a:pt x="3715512" y="1591486"/>
                </a:lnTo>
                <a:lnTo>
                  <a:pt x="3635311" y="1671687"/>
                </a:lnTo>
                <a:lnTo>
                  <a:pt x="3119342" y="1671687"/>
                </a:lnTo>
                <a:lnTo>
                  <a:pt x="3091719" y="1644064"/>
                </a:lnTo>
                <a:lnTo>
                  <a:pt x="3091720" y="1644064"/>
                </a:lnTo>
                <a:lnTo>
                  <a:pt x="3091719" y="1644064"/>
                </a:lnTo>
                <a:lnTo>
                  <a:pt x="3145250" y="1593200"/>
                </a:lnTo>
                <a:lnTo>
                  <a:pt x="3306413" y="1593200"/>
                </a:lnTo>
                <a:lnTo>
                  <a:pt x="3328701" y="1615489"/>
                </a:lnTo>
                <a:lnTo>
                  <a:pt x="3510629" y="1615489"/>
                </a:lnTo>
                <a:close/>
                <a:moveTo>
                  <a:pt x="2397147" y="1581310"/>
                </a:moveTo>
                <a:cubicBezTo>
                  <a:pt x="2399872" y="1579710"/>
                  <a:pt x="2403367" y="1580624"/>
                  <a:pt x="2404967" y="1583349"/>
                </a:cubicBezTo>
                <a:lnTo>
                  <a:pt x="2571845" y="1898628"/>
                </a:lnTo>
                <a:cubicBezTo>
                  <a:pt x="2571845" y="1898628"/>
                  <a:pt x="2573560" y="1903770"/>
                  <a:pt x="2569940" y="1905866"/>
                </a:cubicBezTo>
                <a:cubicBezTo>
                  <a:pt x="2567883" y="1907584"/>
                  <a:pt x="2564854" y="1907584"/>
                  <a:pt x="2562797" y="1905866"/>
                </a:cubicBezTo>
                <a:lnTo>
                  <a:pt x="2394871" y="1588682"/>
                </a:lnTo>
                <a:cubicBezTo>
                  <a:pt x="2393604" y="1586006"/>
                  <a:pt x="2394595" y="1582804"/>
                  <a:pt x="2397147" y="1581310"/>
                </a:cubicBezTo>
                <a:close/>
                <a:moveTo>
                  <a:pt x="519494" y="1577524"/>
                </a:moveTo>
                <a:lnTo>
                  <a:pt x="553688" y="1598002"/>
                </a:lnTo>
                <a:cubicBezTo>
                  <a:pt x="555946" y="1599355"/>
                  <a:pt x="556679" y="1602279"/>
                  <a:pt x="555336" y="1604536"/>
                </a:cubicBezTo>
                <a:lnTo>
                  <a:pt x="555336" y="1604537"/>
                </a:lnTo>
                <a:lnTo>
                  <a:pt x="555336" y="1604539"/>
                </a:lnTo>
                <a:cubicBezTo>
                  <a:pt x="555326" y="1604549"/>
                  <a:pt x="555317" y="1604569"/>
                  <a:pt x="555307" y="1604578"/>
                </a:cubicBezTo>
                <a:cubicBezTo>
                  <a:pt x="554584" y="1606283"/>
                  <a:pt x="552964" y="1607425"/>
                  <a:pt x="551116" y="1607531"/>
                </a:cubicBezTo>
                <a:cubicBezTo>
                  <a:pt x="550240" y="1607549"/>
                  <a:pt x="549383" y="1607321"/>
                  <a:pt x="548640" y="1606863"/>
                </a:cubicBezTo>
                <a:lnTo>
                  <a:pt x="514445" y="1585623"/>
                </a:lnTo>
                <a:cubicBezTo>
                  <a:pt x="512207" y="1584232"/>
                  <a:pt x="511521" y="1581298"/>
                  <a:pt x="512912" y="1579060"/>
                </a:cubicBezTo>
                <a:lnTo>
                  <a:pt x="512913" y="1579059"/>
                </a:lnTo>
                <a:lnTo>
                  <a:pt x="512912" y="1579057"/>
                </a:lnTo>
                <a:cubicBezTo>
                  <a:pt x="512912" y="1579057"/>
                  <a:pt x="512921" y="1579047"/>
                  <a:pt x="512921" y="1579047"/>
                </a:cubicBezTo>
                <a:cubicBezTo>
                  <a:pt x="514340" y="1576857"/>
                  <a:pt x="517246" y="1576180"/>
                  <a:pt x="519494" y="1577524"/>
                </a:cubicBezTo>
                <a:close/>
                <a:moveTo>
                  <a:pt x="3137154" y="1573484"/>
                </a:moveTo>
                <a:lnTo>
                  <a:pt x="3291173" y="1573484"/>
                </a:lnTo>
                <a:cubicBezTo>
                  <a:pt x="3293288" y="1573427"/>
                  <a:pt x="3295154" y="1574855"/>
                  <a:pt x="3295650" y="1576912"/>
                </a:cubicBezTo>
                <a:cubicBezTo>
                  <a:pt x="3295697" y="1577132"/>
                  <a:pt x="3295726" y="1577361"/>
                  <a:pt x="3295736" y="1577589"/>
                </a:cubicBezTo>
                <a:cubicBezTo>
                  <a:pt x="3295897" y="1580265"/>
                  <a:pt x="3293850" y="1582561"/>
                  <a:pt x="3291173" y="1582723"/>
                </a:cubicBezTo>
                <a:lnTo>
                  <a:pt x="3140964" y="1582723"/>
                </a:lnTo>
                <a:lnTo>
                  <a:pt x="3049810" y="1673878"/>
                </a:lnTo>
                <a:cubicBezTo>
                  <a:pt x="3047990" y="1675680"/>
                  <a:pt x="3045057" y="1675680"/>
                  <a:pt x="3043237" y="1673878"/>
                </a:cubicBezTo>
                <a:cubicBezTo>
                  <a:pt x="3043237" y="1673878"/>
                  <a:pt x="3043228" y="1673869"/>
                  <a:pt x="3043228" y="1673869"/>
                </a:cubicBezTo>
                <a:cubicBezTo>
                  <a:pt x="3041447" y="1672078"/>
                  <a:pt x="3041447" y="1669181"/>
                  <a:pt x="3043237" y="1667401"/>
                </a:cubicBezTo>
                <a:close/>
                <a:moveTo>
                  <a:pt x="2558810" y="1567733"/>
                </a:moveTo>
                <a:lnTo>
                  <a:pt x="2773218" y="1567733"/>
                </a:lnTo>
                <a:lnTo>
                  <a:pt x="2773218" y="1567734"/>
                </a:lnTo>
                <a:lnTo>
                  <a:pt x="2855133" y="1567734"/>
                </a:lnTo>
                <a:lnTo>
                  <a:pt x="2855133" y="1591261"/>
                </a:lnTo>
                <a:lnTo>
                  <a:pt x="2569764" y="1591261"/>
                </a:lnTo>
                <a:lnTo>
                  <a:pt x="2558810" y="1567734"/>
                </a:lnTo>
                <a:close/>
                <a:moveTo>
                  <a:pt x="3329954" y="1566122"/>
                </a:moveTo>
                <a:lnTo>
                  <a:pt x="3367959" y="1566122"/>
                </a:lnTo>
                <a:lnTo>
                  <a:pt x="3385675" y="1583839"/>
                </a:lnTo>
                <a:lnTo>
                  <a:pt x="3347671" y="1583839"/>
                </a:lnTo>
                <a:close/>
                <a:moveTo>
                  <a:pt x="3384056" y="1566122"/>
                </a:moveTo>
                <a:lnTo>
                  <a:pt x="3479782" y="1566122"/>
                </a:lnTo>
                <a:lnTo>
                  <a:pt x="3497499" y="1583933"/>
                </a:lnTo>
                <a:lnTo>
                  <a:pt x="3497499" y="1583933"/>
                </a:lnTo>
                <a:lnTo>
                  <a:pt x="3497499" y="1583934"/>
                </a:lnTo>
                <a:lnTo>
                  <a:pt x="3401868" y="1583839"/>
                </a:lnTo>
                <a:lnTo>
                  <a:pt x="3384056" y="1566122"/>
                </a:lnTo>
                <a:lnTo>
                  <a:pt x="3384057" y="1566122"/>
                </a:lnTo>
                <a:close/>
                <a:moveTo>
                  <a:pt x="731424" y="1563677"/>
                </a:moveTo>
                <a:cubicBezTo>
                  <a:pt x="733529" y="1563677"/>
                  <a:pt x="735234" y="1565382"/>
                  <a:pt x="735234" y="1567487"/>
                </a:cubicBezTo>
                <a:lnTo>
                  <a:pt x="735234" y="1567487"/>
                </a:lnTo>
                <a:lnTo>
                  <a:pt x="735234" y="1591395"/>
                </a:lnTo>
                <a:lnTo>
                  <a:pt x="829913" y="1646068"/>
                </a:lnTo>
                <a:lnTo>
                  <a:pt x="829913" y="1699218"/>
                </a:lnTo>
                <a:lnTo>
                  <a:pt x="854297" y="1699218"/>
                </a:lnTo>
                <a:cubicBezTo>
                  <a:pt x="854325" y="1699218"/>
                  <a:pt x="854363" y="1699218"/>
                  <a:pt x="854392" y="1699218"/>
                </a:cubicBezTo>
                <a:cubicBezTo>
                  <a:pt x="856449" y="1699218"/>
                  <a:pt x="858107" y="1700885"/>
                  <a:pt x="858107" y="1702933"/>
                </a:cubicBezTo>
                <a:cubicBezTo>
                  <a:pt x="858107" y="1705038"/>
                  <a:pt x="856402" y="1706743"/>
                  <a:pt x="854297" y="1706743"/>
                </a:cubicBezTo>
                <a:lnTo>
                  <a:pt x="829913" y="1706743"/>
                </a:lnTo>
                <a:lnTo>
                  <a:pt x="829913" y="1759889"/>
                </a:lnTo>
                <a:lnTo>
                  <a:pt x="735234" y="1815234"/>
                </a:lnTo>
                <a:lnTo>
                  <a:pt x="735234" y="1887623"/>
                </a:lnTo>
                <a:lnTo>
                  <a:pt x="759618" y="1887623"/>
                </a:lnTo>
                <a:cubicBezTo>
                  <a:pt x="759685" y="1887623"/>
                  <a:pt x="759742" y="1887623"/>
                  <a:pt x="759809" y="1887623"/>
                </a:cubicBezTo>
                <a:cubicBezTo>
                  <a:pt x="761809" y="1887680"/>
                  <a:pt x="763390" y="1889338"/>
                  <a:pt x="763333" y="1891338"/>
                </a:cubicBezTo>
                <a:lnTo>
                  <a:pt x="763333" y="1891433"/>
                </a:lnTo>
                <a:cubicBezTo>
                  <a:pt x="763333" y="1893491"/>
                  <a:pt x="761666" y="1895148"/>
                  <a:pt x="759618" y="1895148"/>
                </a:cubicBezTo>
                <a:lnTo>
                  <a:pt x="735234" y="1895148"/>
                </a:lnTo>
                <a:lnTo>
                  <a:pt x="735234" y="1945048"/>
                </a:lnTo>
                <a:lnTo>
                  <a:pt x="735234" y="1969050"/>
                </a:lnTo>
                <a:lnTo>
                  <a:pt x="829913" y="2023715"/>
                </a:lnTo>
                <a:lnTo>
                  <a:pt x="829913" y="2076872"/>
                </a:lnTo>
                <a:lnTo>
                  <a:pt x="854392" y="2076872"/>
                </a:lnTo>
                <a:cubicBezTo>
                  <a:pt x="854420" y="2076872"/>
                  <a:pt x="854459" y="2076872"/>
                  <a:pt x="854487" y="2076872"/>
                </a:cubicBezTo>
                <a:cubicBezTo>
                  <a:pt x="856545" y="2076872"/>
                  <a:pt x="858202" y="2078540"/>
                  <a:pt x="858202" y="2080588"/>
                </a:cubicBezTo>
                <a:lnTo>
                  <a:pt x="858202" y="2080589"/>
                </a:lnTo>
                <a:cubicBezTo>
                  <a:pt x="858202" y="2082695"/>
                  <a:pt x="856497" y="2084400"/>
                  <a:pt x="854392" y="2084400"/>
                </a:cubicBezTo>
                <a:lnTo>
                  <a:pt x="830008" y="2084400"/>
                </a:lnTo>
                <a:lnTo>
                  <a:pt x="830008" y="2137556"/>
                </a:lnTo>
                <a:lnTo>
                  <a:pt x="735329" y="2192240"/>
                </a:lnTo>
                <a:lnTo>
                  <a:pt x="735329" y="2216149"/>
                </a:lnTo>
                <a:cubicBezTo>
                  <a:pt x="735329" y="2218255"/>
                  <a:pt x="733625" y="2219961"/>
                  <a:pt x="731519" y="2219961"/>
                </a:cubicBezTo>
                <a:cubicBezTo>
                  <a:pt x="729414" y="2219961"/>
                  <a:pt x="727709" y="2218255"/>
                  <a:pt x="727709" y="2216149"/>
                </a:cubicBezTo>
                <a:lnTo>
                  <a:pt x="727709" y="2192240"/>
                </a:lnTo>
                <a:lnTo>
                  <a:pt x="632936" y="2137556"/>
                </a:lnTo>
                <a:lnTo>
                  <a:pt x="632936" y="2084400"/>
                </a:lnTo>
                <a:lnTo>
                  <a:pt x="608552" y="2084400"/>
                </a:lnTo>
                <a:cubicBezTo>
                  <a:pt x="608523" y="2084400"/>
                  <a:pt x="608485" y="2084400"/>
                  <a:pt x="608456" y="2084400"/>
                </a:cubicBezTo>
                <a:cubicBezTo>
                  <a:pt x="606409" y="2084342"/>
                  <a:pt x="604780" y="2082638"/>
                  <a:pt x="604837" y="2080589"/>
                </a:cubicBezTo>
                <a:lnTo>
                  <a:pt x="604837" y="2080588"/>
                </a:lnTo>
                <a:lnTo>
                  <a:pt x="604837" y="2080398"/>
                </a:lnTo>
                <a:cubicBezTo>
                  <a:pt x="604894" y="2078398"/>
                  <a:pt x="606551" y="2076817"/>
                  <a:pt x="608552" y="2076872"/>
                </a:cubicBezTo>
                <a:lnTo>
                  <a:pt x="632936" y="2076872"/>
                </a:lnTo>
                <a:lnTo>
                  <a:pt x="632936" y="2026573"/>
                </a:lnTo>
                <a:lnTo>
                  <a:pt x="632936" y="2002476"/>
                </a:lnTo>
                <a:lnTo>
                  <a:pt x="538162" y="1947713"/>
                </a:lnTo>
                <a:lnTo>
                  <a:pt x="538162" y="1894576"/>
                </a:lnTo>
                <a:lnTo>
                  <a:pt x="513873" y="1894576"/>
                </a:lnTo>
                <a:cubicBezTo>
                  <a:pt x="513778" y="1894576"/>
                  <a:pt x="513683" y="1894576"/>
                  <a:pt x="513578" y="1894576"/>
                </a:cubicBezTo>
                <a:cubicBezTo>
                  <a:pt x="511482" y="1894472"/>
                  <a:pt x="509863" y="1892681"/>
                  <a:pt x="509968" y="1890576"/>
                </a:cubicBezTo>
                <a:lnTo>
                  <a:pt x="509968" y="1890481"/>
                </a:lnTo>
                <a:cubicBezTo>
                  <a:pt x="510025" y="1888433"/>
                  <a:pt x="511730" y="1886804"/>
                  <a:pt x="513778" y="1886861"/>
                </a:cubicBezTo>
                <a:lnTo>
                  <a:pt x="538067" y="1886861"/>
                </a:lnTo>
                <a:lnTo>
                  <a:pt x="538067" y="1833713"/>
                </a:lnTo>
                <a:lnTo>
                  <a:pt x="632840" y="1778943"/>
                </a:lnTo>
                <a:lnTo>
                  <a:pt x="632840" y="1755129"/>
                </a:lnTo>
                <a:lnTo>
                  <a:pt x="632840" y="1706838"/>
                </a:lnTo>
                <a:lnTo>
                  <a:pt x="608456" y="1706838"/>
                </a:lnTo>
                <a:cubicBezTo>
                  <a:pt x="608428" y="1706838"/>
                  <a:pt x="608390" y="1706838"/>
                  <a:pt x="608361" y="1706838"/>
                </a:cubicBezTo>
                <a:cubicBezTo>
                  <a:pt x="606313" y="1706781"/>
                  <a:pt x="604685" y="1705076"/>
                  <a:pt x="604742" y="1703029"/>
                </a:cubicBezTo>
                <a:cubicBezTo>
                  <a:pt x="604742" y="1702962"/>
                  <a:pt x="604742" y="1702894"/>
                  <a:pt x="604742" y="1702838"/>
                </a:cubicBezTo>
                <a:lnTo>
                  <a:pt x="604742" y="1702837"/>
                </a:lnTo>
                <a:cubicBezTo>
                  <a:pt x="604799" y="1700838"/>
                  <a:pt x="606456" y="1699256"/>
                  <a:pt x="608456" y="1699313"/>
                </a:cubicBezTo>
                <a:lnTo>
                  <a:pt x="632840" y="1699313"/>
                </a:lnTo>
                <a:lnTo>
                  <a:pt x="632840" y="1646162"/>
                </a:lnTo>
                <a:lnTo>
                  <a:pt x="727614" y="1591395"/>
                </a:lnTo>
                <a:lnTo>
                  <a:pt x="727614" y="1567487"/>
                </a:lnTo>
                <a:lnTo>
                  <a:pt x="727614" y="1567487"/>
                </a:lnTo>
                <a:cubicBezTo>
                  <a:pt x="727614" y="1565382"/>
                  <a:pt x="729319" y="1563677"/>
                  <a:pt x="731424" y="1563677"/>
                </a:cubicBezTo>
                <a:close/>
                <a:moveTo>
                  <a:pt x="538752" y="1544359"/>
                </a:moveTo>
                <a:cubicBezTo>
                  <a:pt x="539086" y="1544521"/>
                  <a:pt x="539400" y="1544721"/>
                  <a:pt x="539686" y="1544949"/>
                </a:cubicBezTo>
                <a:lnTo>
                  <a:pt x="573690" y="1566476"/>
                </a:lnTo>
                <a:cubicBezTo>
                  <a:pt x="575909" y="1567932"/>
                  <a:pt x="576547" y="1570905"/>
                  <a:pt x="575119" y="1573142"/>
                </a:cubicBezTo>
                <a:lnTo>
                  <a:pt x="575118" y="1573142"/>
                </a:lnTo>
                <a:lnTo>
                  <a:pt x="575119" y="1573145"/>
                </a:lnTo>
                <a:cubicBezTo>
                  <a:pt x="574233" y="1574441"/>
                  <a:pt x="572785" y="1575250"/>
                  <a:pt x="571214" y="1575336"/>
                </a:cubicBezTo>
                <a:cubicBezTo>
                  <a:pt x="570299" y="1575336"/>
                  <a:pt x="569404" y="1575069"/>
                  <a:pt x="568642" y="1574574"/>
                </a:cubicBezTo>
                <a:lnTo>
                  <a:pt x="534638" y="1552953"/>
                </a:lnTo>
                <a:cubicBezTo>
                  <a:pt x="532266" y="1551820"/>
                  <a:pt x="531266" y="1548972"/>
                  <a:pt x="532399" y="1546600"/>
                </a:cubicBezTo>
                <a:lnTo>
                  <a:pt x="532400" y="1546600"/>
                </a:lnTo>
                <a:lnTo>
                  <a:pt x="532399" y="1546597"/>
                </a:lnTo>
                <a:cubicBezTo>
                  <a:pt x="533533" y="1544226"/>
                  <a:pt x="536381" y="1543225"/>
                  <a:pt x="538752" y="1544359"/>
                </a:cubicBezTo>
                <a:close/>
                <a:moveTo>
                  <a:pt x="3288125" y="1543098"/>
                </a:moveTo>
                <a:lnTo>
                  <a:pt x="3341274" y="1596343"/>
                </a:lnTo>
                <a:lnTo>
                  <a:pt x="3491389" y="1596343"/>
                </a:lnTo>
                <a:cubicBezTo>
                  <a:pt x="3493484" y="1596352"/>
                  <a:pt x="3495313" y="1597753"/>
                  <a:pt x="3495865" y="1599772"/>
                </a:cubicBezTo>
                <a:cubicBezTo>
                  <a:pt x="3495970" y="1600115"/>
                  <a:pt x="3496027" y="1600467"/>
                  <a:pt x="3496056" y="1600820"/>
                </a:cubicBezTo>
                <a:lnTo>
                  <a:pt x="3496056" y="1600820"/>
                </a:lnTo>
                <a:lnTo>
                  <a:pt x="3496056" y="1600821"/>
                </a:lnTo>
                <a:cubicBezTo>
                  <a:pt x="3496056" y="1603402"/>
                  <a:pt x="3493970" y="1605487"/>
                  <a:pt x="3491389" y="1605487"/>
                </a:cubicBezTo>
                <a:lnTo>
                  <a:pt x="3337369" y="1605487"/>
                </a:lnTo>
                <a:lnTo>
                  <a:pt x="3281553" y="1549671"/>
                </a:lnTo>
                <a:lnTo>
                  <a:pt x="3281553" y="1549670"/>
                </a:lnTo>
                <a:lnTo>
                  <a:pt x="3281553" y="1543709"/>
                </a:lnTo>
                <a:lnTo>
                  <a:pt x="3281553" y="1543708"/>
                </a:lnTo>
                <a:cubicBezTo>
                  <a:pt x="3283200" y="1541726"/>
                  <a:pt x="3286144" y="1541450"/>
                  <a:pt x="3288125" y="1543098"/>
                </a:cubicBezTo>
                <a:close/>
                <a:moveTo>
                  <a:pt x="4349400" y="1525722"/>
                </a:moveTo>
                <a:cubicBezTo>
                  <a:pt x="4351658" y="1527094"/>
                  <a:pt x="4352391" y="1530036"/>
                  <a:pt x="4351019" y="1532294"/>
                </a:cubicBezTo>
                <a:lnTo>
                  <a:pt x="4061555" y="2013713"/>
                </a:lnTo>
                <a:cubicBezTo>
                  <a:pt x="4060659" y="2015114"/>
                  <a:pt x="4059126" y="2015972"/>
                  <a:pt x="4057459" y="2016000"/>
                </a:cubicBezTo>
                <a:cubicBezTo>
                  <a:pt x="4056583" y="2016020"/>
                  <a:pt x="4055726" y="2015791"/>
                  <a:pt x="4054983" y="2015333"/>
                </a:cubicBezTo>
                <a:cubicBezTo>
                  <a:pt x="4052754" y="2013942"/>
                  <a:pt x="4052039" y="2011027"/>
                  <a:pt x="4053363" y="2008762"/>
                </a:cubicBezTo>
                <a:lnTo>
                  <a:pt x="4342828" y="1527341"/>
                </a:lnTo>
                <a:cubicBezTo>
                  <a:pt x="4344199" y="1525083"/>
                  <a:pt x="4347143" y="1524351"/>
                  <a:pt x="4349400" y="1525722"/>
                </a:cubicBezTo>
                <a:close/>
                <a:moveTo>
                  <a:pt x="2537569" y="1522300"/>
                </a:moveTo>
                <a:lnTo>
                  <a:pt x="2791410" y="1522300"/>
                </a:lnTo>
                <a:lnTo>
                  <a:pt x="2898757" y="1522300"/>
                </a:lnTo>
                <a:lnTo>
                  <a:pt x="2898757" y="1545730"/>
                </a:lnTo>
                <a:lnTo>
                  <a:pt x="2548523" y="1545730"/>
                </a:lnTo>
                <a:close/>
                <a:moveTo>
                  <a:pt x="3105445" y="1516420"/>
                </a:moveTo>
                <a:cubicBezTo>
                  <a:pt x="3107235" y="1514638"/>
                  <a:pt x="3110131" y="1514638"/>
                  <a:pt x="3111912" y="1516429"/>
                </a:cubicBezTo>
                <a:lnTo>
                  <a:pt x="3146107" y="1550624"/>
                </a:lnTo>
                <a:lnTo>
                  <a:pt x="3273361" y="1550624"/>
                </a:lnTo>
                <a:cubicBezTo>
                  <a:pt x="3275466" y="1550681"/>
                  <a:pt x="3277295" y="1552110"/>
                  <a:pt x="3277838" y="1554148"/>
                </a:cubicBezTo>
                <a:cubicBezTo>
                  <a:pt x="3277952" y="1554519"/>
                  <a:pt x="3278009" y="1554901"/>
                  <a:pt x="3278028" y="1555291"/>
                </a:cubicBezTo>
                <a:lnTo>
                  <a:pt x="3278028" y="1555291"/>
                </a:lnTo>
                <a:lnTo>
                  <a:pt x="3278028" y="1555481"/>
                </a:lnTo>
                <a:lnTo>
                  <a:pt x="3278028" y="1555481"/>
                </a:lnTo>
                <a:cubicBezTo>
                  <a:pt x="3277971" y="1557959"/>
                  <a:pt x="3275933" y="1559921"/>
                  <a:pt x="3273456" y="1559864"/>
                </a:cubicBezTo>
                <a:lnTo>
                  <a:pt x="3142202" y="1559864"/>
                </a:lnTo>
                <a:lnTo>
                  <a:pt x="3105435" y="1523002"/>
                </a:lnTo>
                <a:lnTo>
                  <a:pt x="3105435" y="1523001"/>
                </a:lnTo>
                <a:lnTo>
                  <a:pt x="3105435" y="1516430"/>
                </a:lnTo>
                <a:lnTo>
                  <a:pt x="3105435" y="1516429"/>
                </a:lnTo>
                <a:cubicBezTo>
                  <a:pt x="3105435" y="1516429"/>
                  <a:pt x="3105445" y="1516420"/>
                  <a:pt x="3105445" y="1516420"/>
                </a:cubicBezTo>
                <a:close/>
                <a:moveTo>
                  <a:pt x="560003" y="1512556"/>
                </a:moveTo>
                <a:cubicBezTo>
                  <a:pt x="560260" y="1512689"/>
                  <a:pt x="560508" y="1512860"/>
                  <a:pt x="560737" y="1513042"/>
                </a:cubicBezTo>
                <a:lnTo>
                  <a:pt x="594360" y="1535044"/>
                </a:lnTo>
                <a:cubicBezTo>
                  <a:pt x="596551" y="1536396"/>
                  <a:pt x="597236" y="1539273"/>
                  <a:pt x="595884" y="1541463"/>
                </a:cubicBezTo>
                <a:lnTo>
                  <a:pt x="595883" y="1541464"/>
                </a:lnTo>
                <a:lnTo>
                  <a:pt x="595884" y="1541466"/>
                </a:lnTo>
                <a:cubicBezTo>
                  <a:pt x="595855" y="1541523"/>
                  <a:pt x="595817" y="1541570"/>
                  <a:pt x="595788" y="1541618"/>
                </a:cubicBezTo>
                <a:cubicBezTo>
                  <a:pt x="594874" y="1542923"/>
                  <a:pt x="593379" y="1543695"/>
                  <a:pt x="591788" y="1543714"/>
                </a:cubicBezTo>
                <a:cubicBezTo>
                  <a:pt x="590874" y="1543742"/>
                  <a:pt x="589969" y="1543475"/>
                  <a:pt x="589216" y="1542952"/>
                </a:cubicBezTo>
                <a:lnTo>
                  <a:pt x="555498" y="1520950"/>
                </a:lnTo>
                <a:cubicBezTo>
                  <a:pt x="553183" y="1519702"/>
                  <a:pt x="552307" y="1516816"/>
                  <a:pt x="553555" y="1514501"/>
                </a:cubicBezTo>
                <a:lnTo>
                  <a:pt x="553556" y="1514501"/>
                </a:lnTo>
                <a:lnTo>
                  <a:pt x="553555" y="1514498"/>
                </a:lnTo>
                <a:cubicBezTo>
                  <a:pt x="554793" y="1512184"/>
                  <a:pt x="557679" y="1511308"/>
                  <a:pt x="560003" y="1512556"/>
                </a:cubicBezTo>
                <a:close/>
                <a:moveTo>
                  <a:pt x="1856437" y="1485930"/>
                </a:moveTo>
                <a:cubicBezTo>
                  <a:pt x="1881319" y="1485930"/>
                  <a:pt x="1901490" y="1506101"/>
                  <a:pt x="1901490" y="1530983"/>
                </a:cubicBezTo>
                <a:cubicBezTo>
                  <a:pt x="1901490" y="1555864"/>
                  <a:pt x="1881319" y="1576035"/>
                  <a:pt x="1856437" y="1576035"/>
                </a:cubicBezTo>
                <a:cubicBezTo>
                  <a:pt x="1831555" y="1576035"/>
                  <a:pt x="1811384" y="1555864"/>
                  <a:pt x="1811384" y="1530983"/>
                </a:cubicBezTo>
                <a:cubicBezTo>
                  <a:pt x="1811384" y="1506101"/>
                  <a:pt x="1831555" y="1485930"/>
                  <a:pt x="1856437" y="1485930"/>
                </a:cubicBezTo>
                <a:close/>
                <a:moveTo>
                  <a:pt x="581692" y="1481134"/>
                </a:moveTo>
                <a:lnTo>
                  <a:pt x="615029" y="1503517"/>
                </a:lnTo>
                <a:cubicBezTo>
                  <a:pt x="617239" y="1504946"/>
                  <a:pt x="617877" y="1507889"/>
                  <a:pt x="616448" y="1510099"/>
                </a:cubicBezTo>
                <a:lnTo>
                  <a:pt x="616448" y="1510099"/>
                </a:lnTo>
                <a:lnTo>
                  <a:pt x="616448" y="1510102"/>
                </a:lnTo>
                <a:cubicBezTo>
                  <a:pt x="615553" y="1511493"/>
                  <a:pt x="614010" y="1512312"/>
                  <a:pt x="612362" y="1512283"/>
                </a:cubicBezTo>
                <a:cubicBezTo>
                  <a:pt x="611438" y="1512274"/>
                  <a:pt x="610533" y="1511978"/>
                  <a:pt x="609790" y="1511426"/>
                </a:cubicBezTo>
                <a:lnTo>
                  <a:pt x="576358" y="1489043"/>
                </a:lnTo>
                <a:cubicBezTo>
                  <a:pt x="574186" y="1487586"/>
                  <a:pt x="573586" y="1484652"/>
                  <a:pt x="575024" y="1482471"/>
                </a:cubicBezTo>
                <a:lnTo>
                  <a:pt x="575025" y="1482471"/>
                </a:lnTo>
                <a:lnTo>
                  <a:pt x="575024" y="1482468"/>
                </a:lnTo>
                <a:cubicBezTo>
                  <a:pt x="576510" y="1480287"/>
                  <a:pt x="579472" y="1479687"/>
                  <a:pt x="581692" y="1481134"/>
                </a:cubicBezTo>
                <a:close/>
                <a:moveTo>
                  <a:pt x="2516329" y="1476770"/>
                </a:moveTo>
                <a:lnTo>
                  <a:pt x="2837798" y="1476770"/>
                </a:lnTo>
                <a:lnTo>
                  <a:pt x="2969719" y="1476770"/>
                </a:lnTo>
                <a:lnTo>
                  <a:pt x="2969719" y="1500201"/>
                </a:lnTo>
                <a:lnTo>
                  <a:pt x="2527283" y="1500201"/>
                </a:lnTo>
                <a:close/>
                <a:moveTo>
                  <a:pt x="2084176" y="1473574"/>
                </a:moveTo>
                <a:cubicBezTo>
                  <a:pt x="2077113" y="1474523"/>
                  <a:pt x="2070120" y="1476872"/>
                  <a:pt x="2063600" y="1480725"/>
                </a:cubicBezTo>
                <a:cubicBezTo>
                  <a:pt x="2063086" y="1481031"/>
                  <a:pt x="2062571" y="1481344"/>
                  <a:pt x="2062066" y="1481669"/>
                </a:cubicBezTo>
                <a:cubicBezTo>
                  <a:pt x="2041971" y="1494177"/>
                  <a:pt x="2032329" y="1517128"/>
                  <a:pt x="2035800" y="1539125"/>
                </a:cubicBezTo>
                <a:lnTo>
                  <a:pt x="2043015" y="1558440"/>
                </a:lnTo>
                <a:lnTo>
                  <a:pt x="2057801" y="1574565"/>
                </a:lnTo>
                <a:cubicBezTo>
                  <a:pt x="2069817" y="1583286"/>
                  <a:pt x="2084855" y="1587008"/>
                  <a:pt x="2099552" y="1584897"/>
                </a:cubicBezTo>
                <a:lnTo>
                  <a:pt x="2119623" y="1577715"/>
                </a:lnTo>
                <a:lnTo>
                  <a:pt x="2134714" y="1564341"/>
                </a:lnTo>
                <a:cubicBezTo>
                  <a:pt x="2148369" y="1546212"/>
                  <a:pt x="2150730" y="1520975"/>
                  <a:pt x="2138743" y="1500051"/>
                </a:cubicBezTo>
                <a:lnTo>
                  <a:pt x="2126096" y="1486001"/>
                </a:lnTo>
                <a:lnTo>
                  <a:pt x="2123245" y="1483420"/>
                </a:lnTo>
                <a:lnTo>
                  <a:pt x="2105667" y="1475061"/>
                </a:lnTo>
                <a:lnTo>
                  <a:pt x="2103426" y="1474722"/>
                </a:lnTo>
                <a:close/>
                <a:moveTo>
                  <a:pt x="2080965" y="1455580"/>
                </a:moveTo>
                <a:lnTo>
                  <a:pt x="2099992" y="1458404"/>
                </a:lnTo>
                <a:lnTo>
                  <a:pt x="2108273" y="1458779"/>
                </a:lnTo>
                <a:lnTo>
                  <a:pt x="2111036" y="1460044"/>
                </a:lnTo>
                <a:lnTo>
                  <a:pt x="2122466" y="1461741"/>
                </a:lnTo>
                <a:lnTo>
                  <a:pt x="2130479" y="1468950"/>
                </a:lnTo>
                <a:lnTo>
                  <a:pt x="2133038" y="1470122"/>
                </a:lnTo>
                <a:lnTo>
                  <a:pt x="2139323" y="1476908"/>
                </a:lnTo>
                <a:lnTo>
                  <a:pt x="2154459" y="1490526"/>
                </a:lnTo>
                <a:cubicBezTo>
                  <a:pt x="2175376" y="1525388"/>
                  <a:pt x="2164127" y="1570593"/>
                  <a:pt x="2129314" y="1591586"/>
                </a:cubicBezTo>
                <a:lnTo>
                  <a:pt x="2127392" y="1592271"/>
                </a:lnTo>
                <a:lnTo>
                  <a:pt x="2125789" y="1593681"/>
                </a:lnTo>
                <a:lnTo>
                  <a:pt x="2125375" y="1592989"/>
                </a:lnTo>
                <a:lnTo>
                  <a:pt x="2101769" y="1601396"/>
                </a:lnTo>
                <a:cubicBezTo>
                  <a:pt x="2082831" y="1604088"/>
                  <a:pt x="2063463" y="1599265"/>
                  <a:pt x="2047999" y="1588007"/>
                </a:cubicBezTo>
                <a:lnTo>
                  <a:pt x="2031071" y="1569492"/>
                </a:lnTo>
                <a:lnTo>
                  <a:pt x="2030444" y="1569868"/>
                </a:lnTo>
                <a:lnTo>
                  <a:pt x="2029798" y="1568100"/>
                </a:lnTo>
                <a:lnTo>
                  <a:pt x="2028272" y="1566430"/>
                </a:lnTo>
                <a:cubicBezTo>
                  <a:pt x="2007317" y="1531579"/>
                  <a:pt x="2018585" y="1486345"/>
                  <a:pt x="2053428" y="1465391"/>
                </a:cubicBezTo>
                <a:cubicBezTo>
                  <a:pt x="2062138" y="1460152"/>
                  <a:pt x="2071498" y="1456927"/>
                  <a:pt x="2080965" y="1455580"/>
                </a:cubicBezTo>
                <a:close/>
                <a:moveTo>
                  <a:pt x="603122" y="1449893"/>
                </a:moveTo>
                <a:lnTo>
                  <a:pt x="636269" y="1472657"/>
                </a:lnTo>
                <a:cubicBezTo>
                  <a:pt x="638422" y="1474172"/>
                  <a:pt x="638974" y="1477134"/>
                  <a:pt x="637508" y="1479325"/>
                </a:cubicBezTo>
                <a:lnTo>
                  <a:pt x="637508" y="1479325"/>
                </a:lnTo>
                <a:lnTo>
                  <a:pt x="637508" y="1479328"/>
                </a:lnTo>
                <a:cubicBezTo>
                  <a:pt x="636612" y="1480604"/>
                  <a:pt x="635164" y="1481376"/>
                  <a:pt x="633602" y="1481423"/>
                </a:cubicBezTo>
                <a:cubicBezTo>
                  <a:pt x="632621" y="1481423"/>
                  <a:pt x="631659" y="1481118"/>
                  <a:pt x="630840" y="1480566"/>
                </a:cubicBezTo>
                <a:lnTo>
                  <a:pt x="597693" y="1457802"/>
                </a:lnTo>
                <a:cubicBezTo>
                  <a:pt x="595512" y="1456307"/>
                  <a:pt x="594959" y="1453316"/>
                  <a:pt x="596455" y="1451135"/>
                </a:cubicBezTo>
                <a:lnTo>
                  <a:pt x="596456" y="1451135"/>
                </a:lnTo>
                <a:lnTo>
                  <a:pt x="596455" y="1451132"/>
                </a:lnTo>
                <a:cubicBezTo>
                  <a:pt x="597950" y="1448950"/>
                  <a:pt x="600941" y="1448398"/>
                  <a:pt x="603122" y="1449893"/>
                </a:cubicBezTo>
                <a:close/>
                <a:moveTo>
                  <a:pt x="5466206" y="1427095"/>
                </a:moveTo>
                <a:lnTo>
                  <a:pt x="5697568" y="1427095"/>
                </a:lnTo>
                <a:cubicBezTo>
                  <a:pt x="5700112" y="1427104"/>
                  <a:pt x="5702550" y="1428133"/>
                  <a:pt x="5704331" y="1429952"/>
                </a:cubicBezTo>
                <a:lnTo>
                  <a:pt x="5798152" y="1523773"/>
                </a:lnTo>
                <a:cubicBezTo>
                  <a:pt x="5799972" y="1525554"/>
                  <a:pt x="5801001" y="1527992"/>
                  <a:pt x="5801010" y="1530534"/>
                </a:cubicBezTo>
                <a:lnTo>
                  <a:pt x="5801010" y="1530535"/>
                </a:lnTo>
                <a:lnTo>
                  <a:pt x="5801010" y="1727705"/>
                </a:lnTo>
                <a:cubicBezTo>
                  <a:pt x="5801010" y="1732963"/>
                  <a:pt x="5796743" y="1737230"/>
                  <a:pt x="5791485" y="1737230"/>
                </a:cubicBezTo>
                <a:lnTo>
                  <a:pt x="5778722" y="1737230"/>
                </a:lnTo>
                <a:cubicBezTo>
                  <a:pt x="5776188" y="1737250"/>
                  <a:pt x="5773759" y="1736248"/>
                  <a:pt x="5771959" y="1734468"/>
                </a:cubicBezTo>
                <a:lnTo>
                  <a:pt x="5700045" y="1662457"/>
                </a:lnTo>
                <a:cubicBezTo>
                  <a:pt x="5698226" y="1660675"/>
                  <a:pt x="5697197" y="1658237"/>
                  <a:pt x="5697188" y="1655694"/>
                </a:cubicBezTo>
                <a:lnTo>
                  <a:pt x="5697188" y="1644358"/>
                </a:lnTo>
                <a:cubicBezTo>
                  <a:pt x="5697188" y="1639101"/>
                  <a:pt x="5701455" y="1634833"/>
                  <a:pt x="5706713" y="1634833"/>
                </a:cubicBezTo>
                <a:lnTo>
                  <a:pt x="5723001" y="1634833"/>
                </a:lnTo>
                <a:cubicBezTo>
                  <a:pt x="5729058" y="1634804"/>
                  <a:pt x="5734535" y="1632333"/>
                  <a:pt x="5738498" y="1628354"/>
                </a:cubicBezTo>
                <a:lnTo>
                  <a:pt x="5744908" y="1612830"/>
                </a:lnTo>
                <a:lnTo>
                  <a:pt x="5738491" y="1597340"/>
                </a:lnTo>
                <a:cubicBezTo>
                  <a:pt x="5734526" y="1593375"/>
                  <a:pt x="5729049" y="1590923"/>
                  <a:pt x="5723001" y="1590923"/>
                </a:cubicBezTo>
                <a:lnTo>
                  <a:pt x="5631846" y="1590923"/>
                </a:lnTo>
                <a:cubicBezTo>
                  <a:pt x="5629303" y="1590913"/>
                  <a:pt x="5626865" y="1589885"/>
                  <a:pt x="5625083" y="1588065"/>
                </a:cubicBezTo>
                <a:lnTo>
                  <a:pt x="5563362" y="1526440"/>
                </a:lnTo>
                <a:cubicBezTo>
                  <a:pt x="5561580" y="1524620"/>
                  <a:pt x="5559142" y="1523592"/>
                  <a:pt x="5556599" y="1523582"/>
                </a:cubicBezTo>
                <a:lnTo>
                  <a:pt x="5514784" y="1523582"/>
                </a:lnTo>
                <a:cubicBezTo>
                  <a:pt x="5512241" y="1523572"/>
                  <a:pt x="5509803" y="1522544"/>
                  <a:pt x="5508021" y="1520725"/>
                </a:cubicBezTo>
                <a:lnTo>
                  <a:pt x="5459443" y="1472243"/>
                </a:lnTo>
                <a:cubicBezTo>
                  <a:pt x="5457663" y="1470443"/>
                  <a:pt x="5456662" y="1468014"/>
                  <a:pt x="5456681" y="1465481"/>
                </a:cubicBezTo>
                <a:lnTo>
                  <a:pt x="5456681" y="1436906"/>
                </a:lnTo>
                <a:cubicBezTo>
                  <a:pt x="5456681" y="1436810"/>
                  <a:pt x="5456681" y="1436715"/>
                  <a:pt x="5456681" y="1436620"/>
                </a:cubicBezTo>
                <a:cubicBezTo>
                  <a:pt x="5456681" y="1431353"/>
                  <a:pt x="5460949" y="1427095"/>
                  <a:pt x="5466206" y="1427095"/>
                </a:cubicBezTo>
                <a:close/>
                <a:moveTo>
                  <a:pt x="624935" y="1418748"/>
                </a:moveTo>
                <a:lnTo>
                  <a:pt x="657796" y="1441892"/>
                </a:lnTo>
                <a:cubicBezTo>
                  <a:pt x="659949" y="1443397"/>
                  <a:pt x="660473" y="1446369"/>
                  <a:pt x="658968" y="1448522"/>
                </a:cubicBezTo>
                <a:lnTo>
                  <a:pt x="658968" y="1448523"/>
                </a:lnTo>
                <a:lnTo>
                  <a:pt x="658968" y="1448525"/>
                </a:lnTo>
                <a:cubicBezTo>
                  <a:pt x="658958" y="1448544"/>
                  <a:pt x="658949" y="1448553"/>
                  <a:pt x="658939" y="1448563"/>
                </a:cubicBezTo>
                <a:cubicBezTo>
                  <a:pt x="658082" y="1449820"/>
                  <a:pt x="656653" y="1450573"/>
                  <a:pt x="655129" y="1450563"/>
                </a:cubicBezTo>
                <a:cubicBezTo>
                  <a:pt x="654148" y="1450563"/>
                  <a:pt x="653186" y="1450258"/>
                  <a:pt x="652367" y="1449706"/>
                </a:cubicBezTo>
                <a:lnTo>
                  <a:pt x="619506" y="1426561"/>
                </a:lnTo>
                <a:cubicBezTo>
                  <a:pt x="617429" y="1424951"/>
                  <a:pt x="617048" y="1421961"/>
                  <a:pt x="618658" y="1419875"/>
                </a:cubicBezTo>
                <a:lnTo>
                  <a:pt x="618658" y="1419875"/>
                </a:lnTo>
                <a:lnTo>
                  <a:pt x="618658" y="1419872"/>
                </a:lnTo>
                <a:cubicBezTo>
                  <a:pt x="620153" y="1417947"/>
                  <a:pt x="622858" y="1417462"/>
                  <a:pt x="624935" y="1418748"/>
                </a:cubicBezTo>
                <a:close/>
                <a:moveTo>
                  <a:pt x="3232308" y="1402412"/>
                </a:moveTo>
                <a:cubicBezTo>
                  <a:pt x="3232337" y="1402412"/>
                  <a:pt x="3232375" y="1402412"/>
                  <a:pt x="3232403" y="1402412"/>
                </a:cubicBezTo>
                <a:cubicBezTo>
                  <a:pt x="3246872" y="1402469"/>
                  <a:pt x="3258550" y="1414232"/>
                  <a:pt x="3258502" y="1428701"/>
                </a:cubicBezTo>
                <a:cubicBezTo>
                  <a:pt x="3258445" y="1443168"/>
                  <a:pt x="3246681" y="1454856"/>
                  <a:pt x="3232213" y="1454798"/>
                </a:cubicBezTo>
                <a:cubicBezTo>
                  <a:pt x="3217744" y="1454741"/>
                  <a:pt x="3206057" y="1442978"/>
                  <a:pt x="3206114" y="1428510"/>
                </a:cubicBezTo>
                <a:cubicBezTo>
                  <a:pt x="3206172" y="1414080"/>
                  <a:pt x="3217878" y="1402412"/>
                  <a:pt x="3232308" y="1402412"/>
                </a:cubicBezTo>
                <a:close/>
                <a:moveTo>
                  <a:pt x="3599607" y="1402384"/>
                </a:moveTo>
                <a:cubicBezTo>
                  <a:pt x="3614073" y="1402384"/>
                  <a:pt x="3625800" y="1414111"/>
                  <a:pt x="3625800" y="1428578"/>
                </a:cubicBezTo>
                <a:cubicBezTo>
                  <a:pt x="3625800" y="1443044"/>
                  <a:pt x="3614073" y="1454771"/>
                  <a:pt x="3599607" y="1454771"/>
                </a:cubicBezTo>
                <a:cubicBezTo>
                  <a:pt x="3585140" y="1454771"/>
                  <a:pt x="3573413" y="1443044"/>
                  <a:pt x="3573413" y="1428578"/>
                </a:cubicBezTo>
                <a:cubicBezTo>
                  <a:pt x="3573413" y="1414111"/>
                  <a:pt x="3585140" y="1402384"/>
                  <a:pt x="3599607" y="1402384"/>
                </a:cubicBezTo>
                <a:close/>
                <a:moveTo>
                  <a:pt x="3324144" y="1402384"/>
                </a:moveTo>
                <a:cubicBezTo>
                  <a:pt x="3338610" y="1402384"/>
                  <a:pt x="3350338" y="1414111"/>
                  <a:pt x="3350338" y="1428578"/>
                </a:cubicBezTo>
                <a:lnTo>
                  <a:pt x="3350338" y="1428578"/>
                </a:lnTo>
                <a:cubicBezTo>
                  <a:pt x="3350338" y="1443044"/>
                  <a:pt x="3338610" y="1454771"/>
                  <a:pt x="3324144" y="1454771"/>
                </a:cubicBezTo>
                <a:cubicBezTo>
                  <a:pt x="3309678" y="1454771"/>
                  <a:pt x="3297950" y="1443044"/>
                  <a:pt x="3297950" y="1428578"/>
                </a:cubicBezTo>
                <a:lnTo>
                  <a:pt x="3297950" y="1428578"/>
                </a:lnTo>
                <a:cubicBezTo>
                  <a:pt x="3297950" y="1414111"/>
                  <a:pt x="3309678" y="1402384"/>
                  <a:pt x="3324144" y="1402384"/>
                </a:cubicBezTo>
                <a:close/>
                <a:moveTo>
                  <a:pt x="3140598" y="1402384"/>
                </a:moveTo>
                <a:cubicBezTo>
                  <a:pt x="3155064" y="1402384"/>
                  <a:pt x="3166791" y="1414111"/>
                  <a:pt x="3166791" y="1428578"/>
                </a:cubicBezTo>
                <a:cubicBezTo>
                  <a:pt x="3166791" y="1443044"/>
                  <a:pt x="3155064" y="1454770"/>
                  <a:pt x="3140598" y="1454770"/>
                </a:cubicBezTo>
                <a:cubicBezTo>
                  <a:pt x="3126131" y="1454770"/>
                  <a:pt x="3114404" y="1443044"/>
                  <a:pt x="3114404" y="1428578"/>
                </a:cubicBezTo>
                <a:cubicBezTo>
                  <a:pt x="3114404" y="1414111"/>
                  <a:pt x="3126131" y="1402384"/>
                  <a:pt x="3140598" y="1402384"/>
                </a:cubicBezTo>
                <a:close/>
                <a:moveTo>
                  <a:pt x="3507786" y="1402383"/>
                </a:moveTo>
                <a:cubicBezTo>
                  <a:pt x="3522252" y="1402383"/>
                  <a:pt x="3533980" y="1414110"/>
                  <a:pt x="3533980" y="1428577"/>
                </a:cubicBezTo>
                <a:cubicBezTo>
                  <a:pt x="3533980" y="1443043"/>
                  <a:pt x="3522252" y="1454770"/>
                  <a:pt x="3507786" y="1454770"/>
                </a:cubicBezTo>
                <a:cubicBezTo>
                  <a:pt x="3493320" y="1454770"/>
                  <a:pt x="3481592" y="1443043"/>
                  <a:pt x="3481592" y="1428577"/>
                </a:cubicBezTo>
                <a:cubicBezTo>
                  <a:pt x="3481592" y="1414110"/>
                  <a:pt x="3493320" y="1402383"/>
                  <a:pt x="3507786" y="1402383"/>
                </a:cubicBezTo>
                <a:close/>
                <a:moveTo>
                  <a:pt x="647128" y="1387889"/>
                </a:moveTo>
                <a:lnTo>
                  <a:pt x="679799" y="1411414"/>
                </a:lnTo>
                <a:cubicBezTo>
                  <a:pt x="681885" y="1412995"/>
                  <a:pt x="682351" y="1415938"/>
                  <a:pt x="680847" y="1418081"/>
                </a:cubicBezTo>
                <a:lnTo>
                  <a:pt x="680847" y="1418082"/>
                </a:lnTo>
                <a:lnTo>
                  <a:pt x="680847" y="1418085"/>
                </a:lnTo>
                <a:cubicBezTo>
                  <a:pt x="679913" y="1419295"/>
                  <a:pt x="678475" y="1420009"/>
                  <a:pt x="676941" y="1419990"/>
                </a:cubicBezTo>
                <a:cubicBezTo>
                  <a:pt x="675960" y="1419990"/>
                  <a:pt x="674998" y="1419685"/>
                  <a:pt x="674179" y="1419133"/>
                </a:cubicBezTo>
                <a:lnTo>
                  <a:pt x="641604" y="1395607"/>
                </a:lnTo>
                <a:cubicBezTo>
                  <a:pt x="639489" y="1394140"/>
                  <a:pt x="638965" y="1391226"/>
                  <a:pt x="640432" y="1389111"/>
                </a:cubicBezTo>
                <a:lnTo>
                  <a:pt x="640432" y="1389110"/>
                </a:lnTo>
                <a:lnTo>
                  <a:pt x="640432" y="1389108"/>
                </a:lnTo>
                <a:cubicBezTo>
                  <a:pt x="640470" y="1389051"/>
                  <a:pt x="640508" y="1388994"/>
                  <a:pt x="640556" y="1388936"/>
                </a:cubicBezTo>
                <a:cubicBezTo>
                  <a:pt x="642099" y="1386859"/>
                  <a:pt x="645013" y="1386394"/>
                  <a:pt x="647128" y="1387889"/>
                </a:cubicBezTo>
                <a:close/>
                <a:moveTo>
                  <a:pt x="2624232" y="1363544"/>
                </a:moveTo>
                <a:cubicBezTo>
                  <a:pt x="2632738" y="1368248"/>
                  <a:pt x="2642234" y="1370897"/>
                  <a:pt x="2651950" y="1371258"/>
                </a:cubicBezTo>
                <a:lnTo>
                  <a:pt x="2651950" y="1399071"/>
                </a:lnTo>
                <a:cubicBezTo>
                  <a:pt x="2637091" y="1398976"/>
                  <a:pt x="2622527" y="1394937"/>
                  <a:pt x="2609754" y="1387355"/>
                </a:cubicBezTo>
                <a:close/>
                <a:moveTo>
                  <a:pt x="668864" y="1356600"/>
                </a:moveTo>
                <a:cubicBezTo>
                  <a:pt x="669169" y="1356781"/>
                  <a:pt x="669445" y="1356982"/>
                  <a:pt x="669702" y="1357220"/>
                </a:cubicBezTo>
                <a:lnTo>
                  <a:pt x="702087" y="1381126"/>
                </a:lnTo>
                <a:cubicBezTo>
                  <a:pt x="704192" y="1382707"/>
                  <a:pt x="704621" y="1385689"/>
                  <a:pt x="703040" y="1387793"/>
                </a:cubicBezTo>
                <a:lnTo>
                  <a:pt x="703040" y="1387794"/>
                </a:lnTo>
                <a:lnTo>
                  <a:pt x="703040" y="1387797"/>
                </a:lnTo>
                <a:cubicBezTo>
                  <a:pt x="702144" y="1388997"/>
                  <a:pt x="700725" y="1389702"/>
                  <a:pt x="699230" y="1389702"/>
                </a:cubicBezTo>
                <a:cubicBezTo>
                  <a:pt x="698211" y="1389711"/>
                  <a:pt x="697220" y="1389416"/>
                  <a:pt x="696372" y="1388845"/>
                </a:cubicBezTo>
                <a:lnTo>
                  <a:pt x="664082" y="1364843"/>
                </a:lnTo>
                <a:cubicBezTo>
                  <a:pt x="661806" y="1363519"/>
                  <a:pt x="661035" y="1360604"/>
                  <a:pt x="662358" y="1358337"/>
                </a:cubicBezTo>
                <a:lnTo>
                  <a:pt x="662359" y="1358337"/>
                </a:lnTo>
                <a:lnTo>
                  <a:pt x="662358" y="1358334"/>
                </a:lnTo>
                <a:cubicBezTo>
                  <a:pt x="663673" y="1356058"/>
                  <a:pt x="666588" y="1355286"/>
                  <a:pt x="668864" y="1356600"/>
                </a:cubicBezTo>
                <a:close/>
                <a:moveTo>
                  <a:pt x="692848" y="1326836"/>
                </a:moveTo>
                <a:lnTo>
                  <a:pt x="724852" y="1351123"/>
                </a:lnTo>
                <a:cubicBezTo>
                  <a:pt x="726957" y="1352705"/>
                  <a:pt x="727386" y="1355686"/>
                  <a:pt x="725805" y="1357791"/>
                </a:cubicBezTo>
                <a:lnTo>
                  <a:pt x="725804" y="1357791"/>
                </a:lnTo>
                <a:lnTo>
                  <a:pt x="725805" y="1357794"/>
                </a:lnTo>
                <a:cubicBezTo>
                  <a:pt x="724909" y="1358994"/>
                  <a:pt x="723490" y="1359699"/>
                  <a:pt x="721995" y="1359699"/>
                </a:cubicBezTo>
                <a:lnTo>
                  <a:pt x="721804" y="1359889"/>
                </a:lnTo>
                <a:cubicBezTo>
                  <a:pt x="720766" y="1359908"/>
                  <a:pt x="719756" y="1359575"/>
                  <a:pt x="718947" y="1358937"/>
                </a:cubicBezTo>
                <a:lnTo>
                  <a:pt x="687038" y="1334459"/>
                </a:lnTo>
                <a:cubicBezTo>
                  <a:pt x="684933" y="1332858"/>
                  <a:pt x="684533" y="1329848"/>
                  <a:pt x="686133" y="1327744"/>
                </a:cubicBezTo>
                <a:lnTo>
                  <a:pt x="686133" y="1327744"/>
                </a:lnTo>
                <a:lnTo>
                  <a:pt x="686133" y="1327741"/>
                </a:lnTo>
                <a:cubicBezTo>
                  <a:pt x="687733" y="1325636"/>
                  <a:pt x="690743" y="1325235"/>
                  <a:pt x="692848" y="1326836"/>
                </a:cubicBezTo>
                <a:close/>
                <a:moveTo>
                  <a:pt x="3140487" y="1326022"/>
                </a:moveTo>
                <a:cubicBezTo>
                  <a:pt x="3154955" y="1326022"/>
                  <a:pt x="3166681" y="1337747"/>
                  <a:pt x="3166681" y="1352216"/>
                </a:cubicBezTo>
                <a:lnTo>
                  <a:pt x="3166681" y="1352216"/>
                </a:lnTo>
                <a:cubicBezTo>
                  <a:pt x="3166681" y="1366684"/>
                  <a:pt x="3154955" y="1378409"/>
                  <a:pt x="3140487" y="1378409"/>
                </a:cubicBezTo>
                <a:cubicBezTo>
                  <a:pt x="3126019" y="1378409"/>
                  <a:pt x="3114293" y="1366684"/>
                  <a:pt x="3114293" y="1352216"/>
                </a:cubicBezTo>
                <a:lnTo>
                  <a:pt x="3114293" y="1352216"/>
                </a:lnTo>
                <a:cubicBezTo>
                  <a:pt x="3114293" y="1337747"/>
                  <a:pt x="3126019" y="1326022"/>
                  <a:pt x="3140487" y="1326022"/>
                </a:cubicBezTo>
                <a:close/>
                <a:moveTo>
                  <a:pt x="3324129" y="1326021"/>
                </a:moveTo>
                <a:cubicBezTo>
                  <a:pt x="3338597" y="1326021"/>
                  <a:pt x="3350323" y="1337746"/>
                  <a:pt x="3350323" y="1352215"/>
                </a:cubicBezTo>
                <a:cubicBezTo>
                  <a:pt x="3350323" y="1366683"/>
                  <a:pt x="3338597" y="1378408"/>
                  <a:pt x="3324129" y="1378408"/>
                </a:cubicBezTo>
                <a:cubicBezTo>
                  <a:pt x="3309661" y="1378408"/>
                  <a:pt x="3297935" y="1366683"/>
                  <a:pt x="3297935" y="1352215"/>
                </a:cubicBezTo>
                <a:cubicBezTo>
                  <a:pt x="3297935" y="1337746"/>
                  <a:pt x="3309661" y="1326021"/>
                  <a:pt x="3324129" y="1326021"/>
                </a:cubicBezTo>
                <a:close/>
                <a:moveTo>
                  <a:pt x="3507677" y="1326021"/>
                </a:moveTo>
                <a:cubicBezTo>
                  <a:pt x="3507705" y="1326021"/>
                  <a:pt x="3507743" y="1326021"/>
                  <a:pt x="3507772" y="1326021"/>
                </a:cubicBezTo>
                <a:cubicBezTo>
                  <a:pt x="3522240" y="1326021"/>
                  <a:pt x="3533966" y="1337746"/>
                  <a:pt x="3533966" y="1352215"/>
                </a:cubicBezTo>
                <a:lnTo>
                  <a:pt x="3533966" y="1352215"/>
                </a:lnTo>
                <a:cubicBezTo>
                  <a:pt x="3533966" y="1366683"/>
                  <a:pt x="3522240" y="1378408"/>
                  <a:pt x="3507772" y="1378408"/>
                </a:cubicBezTo>
                <a:cubicBezTo>
                  <a:pt x="3493303" y="1378408"/>
                  <a:pt x="3481578" y="1366683"/>
                  <a:pt x="3481578" y="1352215"/>
                </a:cubicBezTo>
                <a:lnTo>
                  <a:pt x="3481578" y="1352215"/>
                </a:lnTo>
                <a:cubicBezTo>
                  <a:pt x="3481578" y="1337784"/>
                  <a:pt x="3493246" y="1326078"/>
                  <a:pt x="3507677" y="1326021"/>
                </a:cubicBezTo>
                <a:close/>
                <a:moveTo>
                  <a:pt x="3415951" y="1326021"/>
                </a:moveTo>
                <a:cubicBezTo>
                  <a:pt x="3430419" y="1326021"/>
                  <a:pt x="3442145" y="1337746"/>
                  <a:pt x="3442145" y="1352214"/>
                </a:cubicBezTo>
                <a:lnTo>
                  <a:pt x="3442145" y="1352215"/>
                </a:lnTo>
                <a:lnTo>
                  <a:pt x="3442145" y="1352215"/>
                </a:lnTo>
                <a:cubicBezTo>
                  <a:pt x="3442145" y="1366683"/>
                  <a:pt x="3430419" y="1378408"/>
                  <a:pt x="3415951" y="1378408"/>
                </a:cubicBezTo>
                <a:cubicBezTo>
                  <a:pt x="3401482" y="1378408"/>
                  <a:pt x="3389757" y="1366683"/>
                  <a:pt x="3389757" y="1352215"/>
                </a:cubicBezTo>
                <a:lnTo>
                  <a:pt x="3389757" y="1352215"/>
                </a:lnTo>
                <a:lnTo>
                  <a:pt x="3389757" y="1352214"/>
                </a:lnTo>
                <a:cubicBezTo>
                  <a:pt x="3389757" y="1337746"/>
                  <a:pt x="3401482" y="1326021"/>
                  <a:pt x="3415951" y="1326021"/>
                </a:cubicBezTo>
                <a:close/>
                <a:moveTo>
                  <a:pt x="3920489" y="1325826"/>
                </a:moveTo>
                <a:cubicBezTo>
                  <a:pt x="3920328" y="1325826"/>
                  <a:pt x="3920166" y="1325826"/>
                  <a:pt x="3920004" y="1325835"/>
                </a:cubicBezTo>
                <a:cubicBezTo>
                  <a:pt x="3915484" y="1325964"/>
                  <a:pt x="3911443" y="1327914"/>
                  <a:pt x="3908566" y="1330963"/>
                </a:cubicBezTo>
                <a:lnTo>
                  <a:pt x="3904107" y="1342685"/>
                </a:lnTo>
                <a:lnTo>
                  <a:pt x="3908905" y="1354270"/>
                </a:lnTo>
                <a:cubicBezTo>
                  <a:pt x="3911870" y="1357235"/>
                  <a:pt x="3915965" y="1359068"/>
                  <a:pt x="3920489" y="1359068"/>
                </a:cubicBezTo>
                <a:cubicBezTo>
                  <a:pt x="3925014" y="1359068"/>
                  <a:pt x="3929110" y="1357235"/>
                  <a:pt x="3932075" y="1354270"/>
                </a:cubicBezTo>
                <a:lnTo>
                  <a:pt x="3936873" y="1342685"/>
                </a:lnTo>
                <a:lnTo>
                  <a:pt x="3932075" y="1331101"/>
                </a:lnTo>
                <a:cubicBezTo>
                  <a:pt x="3929110" y="1328136"/>
                  <a:pt x="3925014" y="1326302"/>
                  <a:pt x="3920489" y="1326302"/>
                </a:cubicBezTo>
                <a:close/>
                <a:moveTo>
                  <a:pt x="1987620" y="1319708"/>
                </a:moveTo>
                <a:lnTo>
                  <a:pt x="1967329" y="1327084"/>
                </a:lnTo>
                <a:lnTo>
                  <a:pt x="1952622" y="1340668"/>
                </a:lnTo>
                <a:cubicBezTo>
                  <a:pt x="1939607" y="1358739"/>
                  <a:pt x="1937868" y="1383570"/>
                  <a:pt x="1950176" y="1403794"/>
                </a:cubicBezTo>
                <a:lnTo>
                  <a:pt x="1955946" y="1410041"/>
                </a:lnTo>
                <a:lnTo>
                  <a:pt x="1985582" y="1429624"/>
                </a:lnTo>
                <a:lnTo>
                  <a:pt x="2007361" y="1430643"/>
                </a:lnTo>
                <a:cubicBezTo>
                  <a:pt x="2014705" y="1429560"/>
                  <a:pt x="2021959" y="1427020"/>
                  <a:pt x="2028700" y="1422920"/>
                </a:cubicBezTo>
                <a:cubicBezTo>
                  <a:pt x="2035441" y="1418817"/>
                  <a:pt x="2041033" y="1413543"/>
                  <a:pt x="2045371" y="1407517"/>
                </a:cubicBezTo>
                <a:lnTo>
                  <a:pt x="2054254" y="1388200"/>
                </a:lnTo>
                <a:lnTo>
                  <a:pt x="2054839" y="1368113"/>
                </a:lnTo>
                <a:cubicBezTo>
                  <a:pt x="2053642" y="1360874"/>
                  <a:pt x="2051005" y="1353750"/>
                  <a:pt x="2046836" y="1347159"/>
                </a:cubicBezTo>
                <a:cubicBezTo>
                  <a:pt x="2046741" y="1347006"/>
                  <a:pt x="2046636" y="1346854"/>
                  <a:pt x="2046541" y="1346702"/>
                </a:cubicBezTo>
                <a:cubicBezTo>
                  <a:pt x="2033639" y="1326199"/>
                  <a:pt x="2010188" y="1316300"/>
                  <a:pt x="1987620" y="1319708"/>
                </a:cubicBezTo>
                <a:close/>
                <a:moveTo>
                  <a:pt x="4464652" y="1316087"/>
                </a:moveTo>
                <a:lnTo>
                  <a:pt x="4381785" y="1454098"/>
                </a:lnTo>
                <a:lnTo>
                  <a:pt x="4398073" y="1463623"/>
                </a:lnTo>
                <a:lnTo>
                  <a:pt x="4481036" y="1325612"/>
                </a:lnTo>
                <a:close/>
                <a:moveTo>
                  <a:pt x="4460938" y="1303134"/>
                </a:moveTo>
                <a:lnTo>
                  <a:pt x="4493609" y="1322754"/>
                </a:lnTo>
                <a:lnTo>
                  <a:pt x="4493609" y="1322754"/>
                </a:lnTo>
                <a:lnTo>
                  <a:pt x="4400835" y="1477052"/>
                </a:lnTo>
                <a:lnTo>
                  <a:pt x="4368164" y="1457432"/>
                </a:lnTo>
                <a:close/>
                <a:moveTo>
                  <a:pt x="1988204" y="1301405"/>
                </a:moveTo>
                <a:lnTo>
                  <a:pt x="2013479" y="1305143"/>
                </a:lnTo>
                <a:lnTo>
                  <a:pt x="2014077" y="1305172"/>
                </a:lnTo>
                <a:lnTo>
                  <a:pt x="2014271" y="1305260"/>
                </a:lnTo>
                <a:lnTo>
                  <a:pt x="2029718" y="1307544"/>
                </a:lnTo>
                <a:cubicBezTo>
                  <a:pt x="2042580" y="1313515"/>
                  <a:pt x="2053859" y="1323258"/>
                  <a:pt x="2061724" y="1336320"/>
                </a:cubicBezTo>
                <a:cubicBezTo>
                  <a:pt x="2061743" y="1336349"/>
                  <a:pt x="2061762" y="1336387"/>
                  <a:pt x="2061781" y="1336415"/>
                </a:cubicBezTo>
                <a:cubicBezTo>
                  <a:pt x="2072206" y="1353831"/>
                  <a:pt x="2074608" y="1373824"/>
                  <a:pt x="2070060" y="1392086"/>
                </a:cubicBezTo>
                <a:lnTo>
                  <a:pt x="2070032" y="1392148"/>
                </a:lnTo>
                <a:lnTo>
                  <a:pt x="2069985" y="1393586"/>
                </a:lnTo>
                <a:cubicBezTo>
                  <a:pt x="2065838" y="1411768"/>
                  <a:pt x="2054756" y="1428368"/>
                  <a:pt x="2037720" y="1439073"/>
                </a:cubicBezTo>
                <a:cubicBezTo>
                  <a:pt x="2037701" y="1439073"/>
                  <a:pt x="2037692" y="1439083"/>
                  <a:pt x="2037682" y="1439092"/>
                </a:cubicBezTo>
                <a:cubicBezTo>
                  <a:pt x="2020466" y="1448389"/>
                  <a:pt x="2001133" y="1450523"/>
                  <a:pt x="1983280" y="1446336"/>
                </a:cubicBezTo>
                <a:lnTo>
                  <a:pt x="1982092" y="1445822"/>
                </a:lnTo>
                <a:lnTo>
                  <a:pt x="1980911" y="1445761"/>
                </a:lnTo>
                <a:lnTo>
                  <a:pt x="1967046" y="1439310"/>
                </a:lnTo>
                <a:lnTo>
                  <a:pt x="1958063" y="1435423"/>
                </a:lnTo>
                <a:lnTo>
                  <a:pt x="1957488" y="1434864"/>
                </a:lnTo>
                <a:lnTo>
                  <a:pt x="1955319" y="1433854"/>
                </a:lnTo>
                <a:lnTo>
                  <a:pt x="1946020" y="1423698"/>
                </a:lnTo>
                <a:lnTo>
                  <a:pt x="1937765" y="1415661"/>
                </a:lnTo>
                <a:lnTo>
                  <a:pt x="1938344" y="1415315"/>
                </a:lnTo>
                <a:lnTo>
                  <a:pt x="1935574" y="1412290"/>
                </a:lnTo>
                <a:cubicBezTo>
                  <a:pt x="1919843" y="1386165"/>
                  <a:pt x="1922228" y="1354185"/>
                  <a:pt x="1939098" y="1330976"/>
                </a:cubicBezTo>
                <a:lnTo>
                  <a:pt x="1957611" y="1314025"/>
                </a:lnTo>
                <a:lnTo>
                  <a:pt x="1957387" y="1313650"/>
                </a:lnTo>
                <a:lnTo>
                  <a:pt x="1958417" y="1313287"/>
                </a:lnTo>
                <a:lnTo>
                  <a:pt x="1960663" y="1311231"/>
                </a:lnTo>
                <a:cubicBezTo>
                  <a:pt x="1969374" y="1305988"/>
                  <a:pt x="1978734" y="1302757"/>
                  <a:pt x="1988204" y="1301405"/>
                </a:cubicBezTo>
                <a:close/>
                <a:moveTo>
                  <a:pt x="715432" y="1296376"/>
                </a:moveTo>
                <a:cubicBezTo>
                  <a:pt x="715594" y="1296490"/>
                  <a:pt x="715755" y="1296604"/>
                  <a:pt x="715898" y="1296738"/>
                </a:cubicBezTo>
                <a:lnTo>
                  <a:pt x="747617" y="1321407"/>
                </a:lnTo>
                <a:cubicBezTo>
                  <a:pt x="749693" y="1323016"/>
                  <a:pt x="750074" y="1325998"/>
                  <a:pt x="748474" y="1328074"/>
                </a:cubicBezTo>
                <a:lnTo>
                  <a:pt x="748474" y="1328074"/>
                </a:lnTo>
                <a:lnTo>
                  <a:pt x="748474" y="1328078"/>
                </a:lnTo>
                <a:cubicBezTo>
                  <a:pt x="747607" y="1329258"/>
                  <a:pt x="746226" y="1329964"/>
                  <a:pt x="744759" y="1329982"/>
                </a:cubicBezTo>
                <a:cubicBezTo>
                  <a:pt x="743683" y="1329972"/>
                  <a:pt x="742644" y="1329601"/>
                  <a:pt x="741806" y="1328934"/>
                </a:cubicBezTo>
                <a:lnTo>
                  <a:pt x="710088" y="1304266"/>
                </a:lnTo>
                <a:cubicBezTo>
                  <a:pt x="707907" y="1302789"/>
                  <a:pt x="707345" y="1299827"/>
                  <a:pt x="708821" y="1297656"/>
                </a:cubicBezTo>
                <a:lnTo>
                  <a:pt x="708822" y="1297656"/>
                </a:lnTo>
                <a:lnTo>
                  <a:pt x="708821" y="1297652"/>
                </a:lnTo>
                <a:cubicBezTo>
                  <a:pt x="710298" y="1295471"/>
                  <a:pt x="713260" y="1294899"/>
                  <a:pt x="715432" y="1296376"/>
                </a:cubicBezTo>
                <a:close/>
                <a:moveTo>
                  <a:pt x="2652251" y="1291318"/>
                </a:moveTo>
                <a:cubicBezTo>
                  <a:pt x="2666664" y="1291318"/>
                  <a:pt x="2678349" y="1303003"/>
                  <a:pt x="2678349" y="1317416"/>
                </a:cubicBezTo>
                <a:cubicBezTo>
                  <a:pt x="2678349" y="1331830"/>
                  <a:pt x="2666664" y="1343515"/>
                  <a:pt x="2652251" y="1343515"/>
                </a:cubicBezTo>
                <a:cubicBezTo>
                  <a:pt x="2637837" y="1343515"/>
                  <a:pt x="2626152" y="1331830"/>
                  <a:pt x="2626152" y="1317416"/>
                </a:cubicBezTo>
                <a:cubicBezTo>
                  <a:pt x="2626152" y="1303003"/>
                  <a:pt x="2637837" y="1291318"/>
                  <a:pt x="2652251" y="1291318"/>
                </a:cubicBezTo>
                <a:close/>
                <a:moveTo>
                  <a:pt x="2770315" y="1291297"/>
                </a:moveTo>
                <a:cubicBezTo>
                  <a:pt x="2776994" y="1291288"/>
                  <a:pt x="2783676" y="1293826"/>
                  <a:pt x="2788777" y="1298917"/>
                </a:cubicBezTo>
                <a:cubicBezTo>
                  <a:pt x="2788796" y="1298936"/>
                  <a:pt x="2788805" y="1298945"/>
                  <a:pt x="2788824" y="1298964"/>
                </a:cubicBezTo>
                <a:cubicBezTo>
                  <a:pt x="2799006" y="1309099"/>
                  <a:pt x="2799045" y="1325558"/>
                  <a:pt x="2788910" y="1335740"/>
                </a:cubicBezTo>
                <a:cubicBezTo>
                  <a:pt x="2788881" y="1335769"/>
                  <a:pt x="2788853" y="1335798"/>
                  <a:pt x="2788824" y="1335826"/>
                </a:cubicBezTo>
                <a:cubicBezTo>
                  <a:pt x="2778642" y="1346027"/>
                  <a:pt x="2762116" y="1346056"/>
                  <a:pt x="2751915" y="1335874"/>
                </a:cubicBezTo>
                <a:cubicBezTo>
                  <a:pt x="2741713" y="1325692"/>
                  <a:pt x="2741685" y="1309166"/>
                  <a:pt x="2751867" y="1298964"/>
                </a:cubicBezTo>
                <a:cubicBezTo>
                  <a:pt x="2756958" y="1293864"/>
                  <a:pt x="2763635" y="1291306"/>
                  <a:pt x="2770315" y="1291297"/>
                </a:cubicBezTo>
                <a:close/>
                <a:moveTo>
                  <a:pt x="986694" y="1284789"/>
                </a:moveTo>
                <a:lnTo>
                  <a:pt x="1748694" y="1284789"/>
                </a:lnTo>
                <a:cubicBezTo>
                  <a:pt x="1750599" y="1285075"/>
                  <a:pt x="1752104" y="1286570"/>
                  <a:pt x="1752380" y="1288475"/>
                </a:cubicBezTo>
                <a:lnTo>
                  <a:pt x="1752380" y="1288476"/>
                </a:lnTo>
                <a:cubicBezTo>
                  <a:pt x="1752742" y="1290876"/>
                  <a:pt x="1751085" y="1293104"/>
                  <a:pt x="1748694" y="1293457"/>
                </a:cubicBezTo>
                <a:lnTo>
                  <a:pt x="986694" y="1293457"/>
                </a:lnTo>
                <a:lnTo>
                  <a:pt x="986694" y="1293457"/>
                </a:lnTo>
                <a:lnTo>
                  <a:pt x="985511" y="1292274"/>
                </a:lnTo>
                <a:lnTo>
                  <a:pt x="983008" y="1289770"/>
                </a:lnTo>
                <a:lnTo>
                  <a:pt x="983008" y="1289770"/>
                </a:lnTo>
                <a:lnTo>
                  <a:pt x="983008" y="1289770"/>
                </a:lnTo>
                <a:cubicBezTo>
                  <a:pt x="982646" y="1287370"/>
                  <a:pt x="984303" y="1285141"/>
                  <a:pt x="986694" y="1284789"/>
                </a:cubicBezTo>
                <a:close/>
                <a:moveTo>
                  <a:pt x="5246384" y="1279817"/>
                </a:moveTo>
                <a:cubicBezTo>
                  <a:pt x="5253381" y="1279817"/>
                  <a:pt x="5259052" y="1285489"/>
                  <a:pt x="5259052" y="1292485"/>
                </a:cubicBezTo>
                <a:cubicBezTo>
                  <a:pt x="5259052" y="1299482"/>
                  <a:pt x="5253381" y="1305154"/>
                  <a:pt x="5246384" y="1305154"/>
                </a:cubicBezTo>
                <a:cubicBezTo>
                  <a:pt x="5239387" y="1305154"/>
                  <a:pt x="5233716" y="1299482"/>
                  <a:pt x="5233716" y="1292485"/>
                </a:cubicBezTo>
                <a:cubicBezTo>
                  <a:pt x="5233716" y="1285489"/>
                  <a:pt x="5239387" y="1279817"/>
                  <a:pt x="5246384" y="1279817"/>
                </a:cubicBezTo>
                <a:close/>
                <a:moveTo>
                  <a:pt x="5318665" y="1279750"/>
                </a:moveTo>
                <a:cubicBezTo>
                  <a:pt x="5325665" y="1279750"/>
                  <a:pt x="5331333" y="1285417"/>
                  <a:pt x="5331333" y="1292417"/>
                </a:cubicBezTo>
                <a:cubicBezTo>
                  <a:pt x="5331333" y="1299418"/>
                  <a:pt x="5325665" y="1305086"/>
                  <a:pt x="5318665" y="1305086"/>
                </a:cubicBezTo>
                <a:cubicBezTo>
                  <a:pt x="5311664" y="1305086"/>
                  <a:pt x="5305996" y="1299418"/>
                  <a:pt x="5305996" y="1292417"/>
                </a:cubicBezTo>
                <a:cubicBezTo>
                  <a:pt x="5305996" y="1292351"/>
                  <a:pt x="5305996" y="1292294"/>
                  <a:pt x="5305996" y="1292227"/>
                </a:cubicBezTo>
                <a:cubicBezTo>
                  <a:pt x="5306053" y="1285283"/>
                  <a:pt x="5311721" y="1279693"/>
                  <a:pt x="5318665" y="1279750"/>
                </a:cubicBezTo>
                <a:close/>
                <a:moveTo>
                  <a:pt x="5173980" y="1279654"/>
                </a:moveTo>
                <a:cubicBezTo>
                  <a:pt x="5180981" y="1279711"/>
                  <a:pt x="5186610" y="1285417"/>
                  <a:pt x="5186553" y="1292418"/>
                </a:cubicBezTo>
                <a:cubicBezTo>
                  <a:pt x="5186506" y="1299380"/>
                  <a:pt x="5180848" y="1304991"/>
                  <a:pt x="5173885" y="1304991"/>
                </a:cubicBezTo>
                <a:cubicBezTo>
                  <a:pt x="5173856" y="1304991"/>
                  <a:pt x="5173818" y="1304991"/>
                  <a:pt x="5173790" y="1304991"/>
                </a:cubicBezTo>
                <a:cubicBezTo>
                  <a:pt x="5166798" y="1304933"/>
                  <a:pt x="5161169" y="1299228"/>
                  <a:pt x="5161216" y="1292227"/>
                </a:cubicBezTo>
                <a:lnTo>
                  <a:pt x="5161216" y="1292227"/>
                </a:lnTo>
                <a:cubicBezTo>
                  <a:pt x="5161274" y="1285226"/>
                  <a:pt x="5166989" y="1279606"/>
                  <a:pt x="5173980" y="1279654"/>
                </a:cubicBezTo>
                <a:close/>
                <a:moveTo>
                  <a:pt x="4903933" y="1273810"/>
                </a:moveTo>
                <a:cubicBezTo>
                  <a:pt x="4906944" y="1273001"/>
                  <a:pt x="4910261" y="1273332"/>
                  <a:pt x="4913185" y="1274990"/>
                </a:cubicBezTo>
                <a:cubicBezTo>
                  <a:pt x="4918986" y="1278390"/>
                  <a:pt x="4920977" y="1285810"/>
                  <a:pt x="4917662" y="1291659"/>
                </a:cubicBezTo>
                <a:lnTo>
                  <a:pt x="4867275" y="1378906"/>
                </a:lnTo>
                <a:cubicBezTo>
                  <a:pt x="4863989" y="1384725"/>
                  <a:pt x="4856607" y="1386773"/>
                  <a:pt x="4850797" y="1383486"/>
                </a:cubicBezTo>
                <a:cubicBezTo>
                  <a:pt x="4850730" y="1383459"/>
                  <a:pt x="4850673" y="1383420"/>
                  <a:pt x="4850606" y="1383382"/>
                </a:cubicBezTo>
                <a:cubicBezTo>
                  <a:pt x="4844805" y="1379982"/>
                  <a:pt x="4842815" y="1372562"/>
                  <a:pt x="4846129" y="1366714"/>
                </a:cubicBezTo>
                <a:lnTo>
                  <a:pt x="4896516" y="1279467"/>
                </a:lnTo>
                <a:cubicBezTo>
                  <a:pt x="4898217" y="1276566"/>
                  <a:pt x="4900922" y="1274618"/>
                  <a:pt x="4903933" y="1273810"/>
                </a:cubicBezTo>
                <a:close/>
                <a:moveTo>
                  <a:pt x="4962321" y="1273809"/>
                </a:moveTo>
                <a:cubicBezTo>
                  <a:pt x="4965332" y="1273001"/>
                  <a:pt x="4968649" y="1273332"/>
                  <a:pt x="4971573" y="1274989"/>
                </a:cubicBezTo>
                <a:cubicBezTo>
                  <a:pt x="4974474" y="1276689"/>
                  <a:pt x="4976422" y="1279394"/>
                  <a:pt x="4977230" y="1282406"/>
                </a:cubicBezTo>
                <a:lnTo>
                  <a:pt x="4977230" y="1282406"/>
                </a:lnTo>
                <a:lnTo>
                  <a:pt x="4977230" y="1282406"/>
                </a:lnTo>
                <a:cubicBezTo>
                  <a:pt x="4978039" y="1285417"/>
                  <a:pt x="4977708" y="1288734"/>
                  <a:pt x="4976050" y="1291659"/>
                </a:cubicBezTo>
                <a:lnTo>
                  <a:pt x="4925663" y="1378906"/>
                </a:lnTo>
                <a:cubicBezTo>
                  <a:pt x="4922377" y="1384725"/>
                  <a:pt x="4914995" y="1386773"/>
                  <a:pt x="4909185" y="1383487"/>
                </a:cubicBezTo>
                <a:cubicBezTo>
                  <a:pt x="4909118" y="1383459"/>
                  <a:pt x="4909061" y="1383420"/>
                  <a:pt x="4908994" y="1383382"/>
                </a:cubicBezTo>
                <a:cubicBezTo>
                  <a:pt x="4906094" y="1381682"/>
                  <a:pt x="4904146" y="1378977"/>
                  <a:pt x="4903338" y="1375966"/>
                </a:cubicBezTo>
                <a:lnTo>
                  <a:pt x="4903338" y="1375966"/>
                </a:lnTo>
                <a:cubicBezTo>
                  <a:pt x="4902529" y="1372955"/>
                  <a:pt x="4902860" y="1369638"/>
                  <a:pt x="4904517" y="1366714"/>
                </a:cubicBezTo>
                <a:lnTo>
                  <a:pt x="4954904" y="1279466"/>
                </a:lnTo>
                <a:cubicBezTo>
                  <a:pt x="4956605" y="1276566"/>
                  <a:pt x="4959310" y="1274618"/>
                  <a:pt x="4962321" y="1273809"/>
                </a:cubicBezTo>
                <a:close/>
                <a:moveTo>
                  <a:pt x="4845926" y="1273809"/>
                </a:moveTo>
                <a:cubicBezTo>
                  <a:pt x="4848937" y="1273001"/>
                  <a:pt x="4852254" y="1273332"/>
                  <a:pt x="4855178" y="1274989"/>
                </a:cubicBezTo>
                <a:cubicBezTo>
                  <a:pt x="4858079" y="1276689"/>
                  <a:pt x="4860027" y="1279394"/>
                  <a:pt x="4860835" y="1282405"/>
                </a:cubicBezTo>
                <a:lnTo>
                  <a:pt x="4860835" y="1282406"/>
                </a:lnTo>
                <a:cubicBezTo>
                  <a:pt x="4861644" y="1285417"/>
                  <a:pt x="4861313" y="1288734"/>
                  <a:pt x="4859655" y="1291658"/>
                </a:cubicBezTo>
                <a:lnTo>
                  <a:pt x="4809268" y="1378906"/>
                </a:lnTo>
                <a:cubicBezTo>
                  <a:pt x="4805982" y="1384725"/>
                  <a:pt x="4798600" y="1386772"/>
                  <a:pt x="4792789" y="1383486"/>
                </a:cubicBezTo>
                <a:cubicBezTo>
                  <a:pt x="4792723" y="1383459"/>
                  <a:pt x="4792666" y="1383420"/>
                  <a:pt x="4792599" y="1383382"/>
                </a:cubicBezTo>
                <a:cubicBezTo>
                  <a:pt x="4789699" y="1381682"/>
                  <a:pt x="4787751" y="1378977"/>
                  <a:pt x="4786943" y="1375966"/>
                </a:cubicBezTo>
                <a:lnTo>
                  <a:pt x="4786943" y="1375966"/>
                </a:lnTo>
                <a:cubicBezTo>
                  <a:pt x="4786134" y="1372955"/>
                  <a:pt x="4786465" y="1369638"/>
                  <a:pt x="4788122" y="1366714"/>
                </a:cubicBezTo>
                <a:lnTo>
                  <a:pt x="4838509" y="1279466"/>
                </a:lnTo>
                <a:cubicBezTo>
                  <a:pt x="4840210" y="1276566"/>
                  <a:pt x="4842915" y="1274618"/>
                  <a:pt x="4845926" y="1273809"/>
                </a:cubicBezTo>
                <a:close/>
                <a:moveTo>
                  <a:pt x="4787918" y="1273809"/>
                </a:moveTo>
                <a:cubicBezTo>
                  <a:pt x="4790929" y="1273001"/>
                  <a:pt x="4794246" y="1273332"/>
                  <a:pt x="4797170" y="1274989"/>
                </a:cubicBezTo>
                <a:cubicBezTo>
                  <a:pt x="4802971" y="1278389"/>
                  <a:pt x="4804962" y="1285809"/>
                  <a:pt x="4801647" y="1291658"/>
                </a:cubicBezTo>
                <a:lnTo>
                  <a:pt x="4751260" y="1378905"/>
                </a:lnTo>
                <a:cubicBezTo>
                  <a:pt x="4747973" y="1384724"/>
                  <a:pt x="4740592" y="1386772"/>
                  <a:pt x="4734782" y="1383486"/>
                </a:cubicBezTo>
                <a:cubicBezTo>
                  <a:pt x="4734715" y="1383458"/>
                  <a:pt x="4734658" y="1383419"/>
                  <a:pt x="4734591" y="1383381"/>
                </a:cubicBezTo>
                <a:cubicBezTo>
                  <a:pt x="4728790" y="1379981"/>
                  <a:pt x="4726800" y="1372561"/>
                  <a:pt x="4730114" y="1366713"/>
                </a:cubicBezTo>
                <a:lnTo>
                  <a:pt x="4780502" y="1279466"/>
                </a:lnTo>
                <a:cubicBezTo>
                  <a:pt x="4782202" y="1276566"/>
                  <a:pt x="4784907" y="1274618"/>
                  <a:pt x="4787918" y="1273809"/>
                </a:cubicBezTo>
                <a:close/>
                <a:moveTo>
                  <a:pt x="738892" y="1266422"/>
                </a:moveTo>
                <a:cubicBezTo>
                  <a:pt x="739111" y="1266574"/>
                  <a:pt x="739320" y="1266745"/>
                  <a:pt x="739520" y="1266926"/>
                </a:cubicBezTo>
                <a:lnTo>
                  <a:pt x="770953" y="1291976"/>
                </a:lnTo>
                <a:cubicBezTo>
                  <a:pt x="773001" y="1293547"/>
                  <a:pt x="773382" y="1296471"/>
                  <a:pt x="771810" y="1298519"/>
                </a:cubicBezTo>
                <a:lnTo>
                  <a:pt x="771810" y="1298520"/>
                </a:lnTo>
                <a:lnTo>
                  <a:pt x="771810" y="1298523"/>
                </a:lnTo>
                <a:cubicBezTo>
                  <a:pt x="771781" y="1298561"/>
                  <a:pt x="771743" y="1298609"/>
                  <a:pt x="771715" y="1298647"/>
                </a:cubicBezTo>
                <a:cubicBezTo>
                  <a:pt x="770810" y="1299771"/>
                  <a:pt x="769448" y="1300438"/>
                  <a:pt x="768000" y="1300457"/>
                </a:cubicBezTo>
                <a:cubicBezTo>
                  <a:pt x="766924" y="1300447"/>
                  <a:pt x="765885" y="1300076"/>
                  <a:pt x="765047" y="1299409"/>
                </a:cubicBezTo>
                <a:lnTo>
                  <a:pt x="733615" y="1274359"/>
                </a:lnTo>
                <a:cubicBezTo>
                  <a:pt x="731424" y="1272902"/>
                  <a:pt x="730833" y="1269949"/>
                  <a:pt x="732281" y="1267759"/>
                </a:cubicBezTo>
                <a:lnTo>
                  <a:pt x="732282" y="1267759"/>
                </a:lnTo>
                <a:lnTo>
                  <a:pt x="732281" y="1267755"/>
                </a:lnTo>
                <a:cubicBezTo>
                  <a:pt x="733739" y="1265565"/>
                  <a:pt x="736701" y="1264964"/>
                  <a:pt x="738892" y="1266422"/>
                </a:cubicBezTo>
                <a:close/>
                <a:moveTo>
                  <a:pt x="959929" y="1261453"/>
                </a:moveTo>
                <a:lnTo>
                  <a:pt x="1102804" y="1261453"/>
                </a:lnTo>
                <a:cubicBezTo>
                  <a:pt x="1104595" y="1261453"/>
                  <a:pt x="1106043" y="1262901"/>
                  <a:pt x="1106043" y="1264691"/>
                </a:cubicBezTo>
                <a:lnTo>
                  <a:pt x="1106043" y="1264691"/>
                </a:lnTo>
                <a:cubicBezTo>
                  <a:pt x="1106043" y="1266482"/>
                  <a:pt x="1104595" y="1267930"/>
                  <a:pt x="1102804" y="1267930"/>
                </a:cubicBezTo>
                <a:lnTo>
                  <a:pt x="963263" y="1267930"/>
                </a:lnTo>
                <a:lnTo>
                  <a:pt x="884396" y="1346796"/>
                </a:lnTo>
                <a:lnTo>
                  <a:pt x="884396" y="1533102"/>
                </a:lnTo>
                <a:lnTo>
                  <a:pt x="892492" y="1533102"/>
                </a:lnTo>
                <a:lnTo>
                  <a:pt x="921067" y="1561677"/>
                </a:lnTo>
                <a:lnTo>
                  <a:pt x="955738" y="1596253"/>
                </a:lnTo>
                <a:lnTo>
                  <a:pt x="955738" y="1596253"/>
                </a:lnTo>
                <a:lnTo>
                  <a:pt x="955738" y="1812758"/>
                </a:lnTo>
                <a:lnTo>
                  <a:pt x="921067" y="1778181"/>
                </a:lnTo>
                <a:lnTo>
                  <a:pt x="921067" y="1586442"/>
                </a:lnTo>
                <a:lnTo>
                  <a:pt x="867727" y="1533102"/>
                </a:lnTo>
                <a:lnTo>
                  <a:pt x="867727" y="1533102"/>
                </a:lnTo>
                <a:lnTo>
                  <a:pt x="877252" y="1533102"/>
                </a:lnTo>
                <a:lnTo>
                  <a:pt x="877252" y="1344034"/>
                </a:lnTo>
                <a:close/>
                <a:moveTo>
                  <a:pt x="3921919" y="1249344"/>
                </a:moveTo>
                <a:cubicBezTo>
                  <a:pt x="3973211" y="1249734"/>
                  <a:pt x="4014464" y="1291634"/>
                  <a:pt x="4014073" y="1342926"/>
                </a:cubicBezTo>
                <a:cubicBezTo>
                  <a:pt x="4013683" y="1394218"/>
                  <a:pt x="3971782" y="1435470"/>
                  <a:pt x="3920490" y="1435079"/>
                </a:cubicBezTo>
                <a:cubicBezTo>
                  <a:pt x="3870227" y="1436642"/>
                  <a:pt x="3828212" y="1397152"/>
                  <a:pt x="3826650" y="1346888"/>
                </a:cubicBezTo>
                <a:cubicBezTo>
                  <a:pt x="3826583" y="1344821"/>
                  <a:pt x="3826593" y="1342755"/>
                  <a:pt x="3826669" y="1340688"/>
                </a:cubicBezTo>
                <a:lnTo>
                  <a:pt x="3843624" y="1340688"/>
                </a:lnTo>
                <a:cubicBezTo>
                  <a:pt x="3842261" y="1383122"/>
                  <a:pt x="3875561" y="1418621"/>
                  <a:pt x="3917985" y="1419973"/>
                </a:cubicBezTo>
                <a:cubicBezTo>
                  <a:pt x="3960419" y="1421336"/>
                  <a:pt x="3995918" y="1388046"/>
                  <a:pt x="3997280" y="1345612"/>
                </a:cubicBezTo>
                <a:cubicBezTo>
                  <a:pt x="3998633" y="1303178"/>
                  <a:pt x="3965343" y="1267679"/>
                  <a:pt x="3922909" y="1266327"/>
                </a:cubicBezTo>
                <a:cubicBezTo>
                  <a:pt x="3922586" y="1266317"/>
                  <a:pt x="3922252" y="1266308"/>
                  <a:pt x="3921919" y="1266298"/>
                </a:cubicBezTo>
                <a:close/>
                <a:moveTo>
                  <a:pt x="1355216" y="1245547"/>
                </a:moveTo>
                <a:lnTo>
                  <a:pt x="1571720" y="1245547"/>
                </a:lnTo>
                <a:lnTo>
                  <a:pt x="1587531" y="1261358"/>
                </a:lnTo>
                <a:lnTo>
                  <a:pt x="1752980" y="1261358"/>
                </a:lnTo>
                <a:cubicBezTo>
                  <a:pt x="1754771" y="1261358"/>
                  <a:pt x="1756219" y="1262806"/>
                  <a:pt x="1756219" y="1264597"/>
                </a:cubicBezTo>
                <a:cubicBezTo>
                  <a:pt x="1756219" y="1266388"/>
                  <a:pt x="1754771" y="1267835"/>
                  <a:pt x="1752980" y="1267835"/>
                </a:cubicBezTo>
                <a:lnTo>
                  <a:pt x="1752980" y="1267931"/>
                </a:lnTo>
                <a:lnTo>
                  <a:pt x="1242155" y="1267931"/>
                </a:lnTo>
                <a:cubicBezTo>
                  <a:pt x="1240364" y="1267931"/>
                  <a:pt x="1238916" y="1266483"/>
                  <a:pt x="1238916" y="1264692"/>
                </a:cubicBezTo>
                <a:cubicBezTo>
                  <a:pt x="1238916" y="1262901"/>
                  <a:pt x="1240364" y="1261454"/>
                  <a:pt x="1242155" y="1261454"/>
                </a:cubicBezTo>
                <a:lnTo>
                  <a:pt x="1371028" y="1261454"/>
                </a:lnTo>
                <a:close/>
                <a:moveTo>
                  <a:pt x="763714" y="1237400"/>
                </a:moveTo>
                <a:lnTo>
                  <a:pt x="794861" y="1262736"/>
                </a:lnTo>
                <a:cubicBezTo>
                  <a:pt x="796889" y="1264431"/>
                  <a:pt x="797184" y="1267441"/>
                  <a:pt x="795527" y="1269497"/>
                </a:cubicBezTo>
                <a:lnTo>
                  <a:pt x="795527" y="1269498"/>
                </a:lnTo>
                <a:lnTo>
                  <a:pt x="795527" y="1269501"/>
                </a:lnTo>
                <a:cubicBezTo>
                  <a:pt x="794613" y="1270606"/>
                  <a:pt x="793241" y="1271235"/>
                  <a:pt x="791812" y="1271216"/>
                </a:cubicBezTo>
                <a:cubicBezTo>
                  <a:pt x="790736" y="1271206"/>
                  <a:pt x="789698" y="1270835"/>
                  <a:pt x="788860" y="1270168"/>
                </a:cubicBezTo>
                <a:lnTo>
                  <a:pt x="757713" y="1244737"/>
                </a:lnTo>
                <a:cubicBezTo>
                  <a:pt x="755675" y="1243099"/>
                  <a:pt x="755332" y="1240127"/>
                  <a:pt x="756951" y="1238070"/>
                </a:cubicBezTo>
                <a:lnTo>
                  <a:pt x="756951" y="1238070"/>
                </a:lnTo>
                <a:lnTo>
                  <a:pt x="756951" y="1238067"/>
                </a:lnTo>
                <a:cubicBezTo>
                  <a:pt x="758646" y="1236038"/>
                  <a:pt x="761656" y="1235743"/>
                  <a:pt x="763714" y="1237400"/>
                </a:cubicBezTo>
                <a:close/>
                <a:moveTo>
                  <a:pt x="2770441" y="1236005"/>
                </a:moveTo>
                <a:cubicBezTo>
                  <a:pt x="2815580" y="1235987"/>
                  <a:pt x="2852185" y="1272552"/>
                  <a:pt x="2852203" y="1317691"/>
                </a:cubicBezTo>
                <a:cubicBezTo>
                  <a:pt x="2852223" y="1362830"/>
                  <a:pt x="2815656" y="1399435"/>
                  <a:pt x="2770517" y="1399454"/>
                </a:cubicBezTo>
                <a:cubicBezTo>
                  <a:pt x="2748800" y="1399463"/>
                  <a:pt x="2727969" y="1390824"/>
                  <a:pt x="2712624" y="1375451"/>
                </a:cubicBezTo>
                <a:lnTo>
                  <a:pt x="2732246" y="1355829"/>
                </a:lnTo>
                <a:cubicBezTo>
                  <a:pt x="2753286" y="1376899"/>
                  <a:pt x="2787424" y="1376918"/>
                  <a:pt x="2808484" y="1355867"/>
                </a:cubicBezTo>
                <a:cubicBezTo>
                  <a:pt x="2813752" y="1350607"/>
                  <a:pt x="2817703" y="1344529"/>
                  <a:pt x="2820339" y="1338042"/>
                </a:cubicBezTo>
                <a:lnTo>
                  <a:pt x="2824299" y="1317759"/>
                </a:lnTo>
                <a:lnTo>
                  <a:pt x="2820364" y="1297472"/>
                </a:lnTo>
                <a:cubicBezTo>
                  <a:pt x="2817736" y="1290981"/>
                  <a:pt x="2813792" y="1284897"/>
                  <a:pt x="2808531" y="1279629"/>
                </a:cubicBezTo>
                <a:cubicBezTo>
                  <a:pt x="2787490" y="1258561"/>
                  <a:pt x="2753353" y="1258541"/>
                  <a:pt x="2732284" y="1279591"/>
                </a:cubicBezTo>
                <a:cubicBezTo>
                  <a:pt x="2732274" y="1279601"/>
                  <a:pt x="2732255" y="1279621"/>
                  <a:pt x="2732246" y="1279629"/>
                </a:cubicBezTo>
                <a:lnTo>
                  <a:pt x="2712624" y="1260008"/>
                </a:lnTo>
                <a:lnTo>
                  <a:pt x="2712624" y="1260008"/>
                </a:lnTo>
                <a:cubicBezTo>
                  <a:pt x="2727931" y="1244635"/>
                  <a:pt x="2748743" y="1235996"/>
                  <a:pt x="2770441" y="1236005"/>
                </a:cubicBezTo>
                <a:close/>
                <a:moveTo>
                  <a:pt x="2651950" y="1236005"/>
                </a:moveTo>
                <a:lnTo>
                  <a:pt x="2651950" y="1236005"/>
                </a:lnTo>
                <a:lnTo>
                  <a:pt x="2651950" y="1263818"/>
                </a:lnTo>
                <a:lnTo>
                  <a:pt x="2651950" y="1263818"/>
                </a:lnTo>
                <a:cubicBezTo>
                  <a:pt x="2622622" y="1265332"/>
                  <a:pt x="2599324" y="1289040"/>
                  <a:pt x="2598324" y="1318396"/>
                </a:cubicBezTo>
                <a:lnTo>
                  <a:pt x="2570511" y="1318396"/>
                </a:lnTo>
                <a:lnTo>
                  <a:pt x="2570511" y="1318396"/>
                </a:lnTo>
                <a:cubicBezTo>
                  <a:pt x="2571206" y="1273552"/>
                  <a:pt x="2607116" y="1237224"/>
                  <a:pt x="2651950" y="1236005"/>
                </a:cubicBezTo>
                <a:close/>
                <a:moveTo>
                  <a:pt x="5116172" y="1224887"/>
                </a:moveTo>
                <a:cubicBezTo>
                  <a:pt x="5118087" y="1225278"/>
                  <a:pt x="5119592" y="1226773"/>
                  <a:pt x="5119973" y="1228696"/>
                </a:cubicBezTo>
                <a:lnTo>
                  <a:pt x="5119973" y="1228697"/>
                </a:lnTo>
                <a:lnTo>
                  <a:pt x="5119973" y="1375570"/>
                </a:lnTo>
                <a:lnTo>
                  <a:pt x="5327808" y="1375570"/>
                </a:lnTo>
                <a:lnTo>
                  <a:pt x="5478113" y="1225268"/>
                </a:lnTo>
                <a:cubicBezTo>
                  <a:pt x="5479999" y="1223440"/>
                  <a:pt x="5482990" y="1223440"/>
                  <a:pt x="5484876" y="1225268"/>
                </a:cubicBezTo>
                <a:cubicBezTo>
                  <a:pt x="5485857" y="1226145"/>
                  <a:pt x="5486438" y="1227383"/>
                  <a:pt x="5486495" y="1228696"/>
                </a:cubicBezTo>
                <a:lnTo>
                  <a:pt x="5486495" y="1228697"/>
                </a:lnTo>
                <a:cubicBezTo>
                  <a:pt x="5486495" y="1229983"/>
                  <a:pt x="5485980" y="1231221"/>
                  <a:pt x="5485066" y="1232125"/>
                </a:cubicBezTo>
                <a:lnTo>
                  <a:pt x="5331999" y="1385190"/>
                </a:lnTo>
                <a:lnTo>
                  <a:pt x="5110448" y="1385190"/>
                </a:lnTo>
                <a:lnTo>
                  <a:pt x="5110448" y="1228697"/>
                </a:lnTo>
                <a:lnTo>
                  <a:pt x="5110448" y="1228696"/>
                </a:lnTo>
                <a:cubicBezTo>
                  <a:pt x="5110981" y="1226067"/>
                  <a:pt x="5113534" y="1224363"/>
                  <a:pt x="5116172" y="1224887"/>
                </a:cubicBezTo>
                <a:close/>
                <a:moveTo>
                  <a:pt x="3921918" y="1221054"/>
                </a:moveTo>
                <a:cubicBezTo>
                  <a:pt x="3953837" y="1221368"/>
                  <a:pt x="3984364" y="1234151"/>
                  <a:pt x="4006976" y="1256676"/>
                </a:cubicBezTo>
                <a:lnTo>
                  <a:pt x="4006571" y="1257098"/>
                </a:lnTo>
                <a:lnTo>
                  <a:pt x="4006959" y="1257364"/>
                </a:lnTo>
                <a:cubicBezTo>
                  <a:pt x="4028732" y="1279308"/>
                  <a:pt x="4042272" y="1309421"/>
                  <a:pt x="4042600" y="1342687"/>
                </a:cubicBezTo>
                <a:cubicBezTo>
                  <a:pt x="4042228" y="1409705"/>
                  <a:pt x="3987603" y="1463739"/>
                  <a:pt x="3920585" y="1463368"/>
                </a:cubicBezTo>
                <a:cubicBezTo>
                  <a:pt x="3920556" y="1463368"/>
                  <a:pt x="3920518" y="1463368"/>
                  <a:pt x="3920489" y="1463368"/>
                </a:cubicBezTo>
                <a:cubicBezTo>
                  <a:pt x="3853014" y="1463006"/>
                  <a:pt x="3798484" y="1408257"/>
                  <a:pt x="3798379" y="1340782"/>
                </a:cubicBezTo>
                <a:lnTo>
                  <a:pt x="3815334" y="1340782"/>
                </a:lnTo>
                <a:cubicBezTo>
                  <a:pt x="3814276" y="1398113"/>
                  <a:pt x="3859901" y="1445442"/>
                  <a:pt x="3917232" y="1446499"/>
                </a:cubicBezTo>
                <a:cubicBezTo>
                  <a:pt x="3918185" y="1446509"/>
                  <a:pt x="3919146" y="1446518"/>
                  <a:pt x="3920109" y="1446509"/>
                </a:cubicBezTo>
                <a:cubicBezTo>
                  <a:pt x="3977973" y="1446985"/>
                  <a:pt x="4025264" y="1400456"/>
                  <a:pt x="4025741" y="1342601"/>
                </a:cubicBezTo>
                <a:cubicBezTo>
                  <a:pt x="4025741" y="1342497"/>
                  <a:pt x="4025741" y="1342401"/>
                  <a:pt x="4025741" y="1342306"/>
                </a:cubicBezTo>
                <a:cubicBezTo>
                  <a:pt x="4025874" y="1313665"/>
                  <a:pt x="4014382" y="1287681"/>
                  <a:pt x="3995697" y="1268824"/>
                </a:cubicBezTo>
                <a:lnTo>
                  <a:pt x="3995464" y="1268665"/>
                </a:lnTo>
                <a:lnTo>
                  <a:pt x="3995451" y="1268678"/>
                </a:lnTo>
                <a:cubicBezTo>
                  <a:pt x="3985536" y="1259163"/>
                  <a:pt x="3974022" y="1251671"/>
                  <a:pt x="3961553" y="1246471"/>
                </a:cubicBezTo>
                <a:lnTo>
                  <a:pt x="3922368" y="1238104"/>
                </a:lnTo>
                <a:lnTo>
                  <a:pt x="3922014" y="1238104"/>
                </a:lnTo>
                <a:lnTo>
                  <a:pt x="3922014" y="1238028"/>
                </a:lnTo>
                <a:lnTo>
                  <a:pt x="3921918" y="1238008"/>
                </a:lnTo>
                <a:lnTo>
                  <a:pt x="3921918" y="1221054"/>
                </a:lnTo>
                <a:close/>
                <a:moveTo>
                  <a:pt x="787812" y="1208064"/>
                </a:moveTo>
                <a:lnTo>
                  <a:pt x="818673" y="1233876"/>
                </a:lnTo>
                <a:cubicBezTo>
                  <a:pt x="820664" y="1235505"/>
                  <a:pt x="820959" y="1238448"/>
                  <a:pt x="819330" y="1240449"/>
                </a:cubicBezTo>
                <a:lnTo>
                  <a:pt x="819330" y="1240449"/>
                </a:lnTo>
                <a:lnTo>
                  <a:pt x="819330" y="1240452"/>
                </a:lnTo>
                <a:cubicBezTo>
                  <a:pt x="819302" y="1240480"/>
                  <a:pt x="819273" y="1240518"/>
                  <a:pt x="819244" y="1240547"/>
                </a:cubicBezTo>
                <a:cubicBezTo>
                  <a:pt x="818368" y="1241642"/>
                  <a:pt x="817035" y="1242280"/>
                  <a:pt x="815625" y="1242261"/>
                </a:cubicBezTo>
                <a:cubicBezTo>
                  <a:pt x="814520" y="1242252"/>
                  <a:pt x="813453" y="1241880"/>
                  <a:pt x="812577" y="1241213"/>
                </a:cubicBezTo>
                <a:lnTo>
                  <a:pt x="781716" y="1215402"/>
                </a:lnTo>
                <a:cubicBezTo>
                  <a:pt x="779687" y="1213716"/>
                  <a:pt x="779411" y="1210715"/>
                  <a:pt x="781097" y="1208687"/>
                </a:cubicBezTo>
                <a:lnTo>
                  <a:pt x="781097" y="1208687"/>
                </a:lnTo>
                <a:lnTo>
                  <a:pt x="781097" y="1208684"/>
                </a:lnTo>
                <a:cubicBezTo>
                  <a:pt x="782783" y="1206655"/>
                  <a:pt x="785783" y="1206378"/>
                  <a:pt x="787812" y="1208064"/>
                </a:cubicBezTo>
                <a:close/>
                <a:moveTo>
                  <a:pt x="5192363" y="1192883"/>
                </a:moveTo>
                <a:cubicBezTo>
                  <a:pt x="5199363" y="1192883"/>
                  <a:pt x="5205031" y="1198550"/>
                  <a:pt x="5205031" y="1205551"/>
                </a:cubicBezTo>
                <a:cubicBezTo>
                  <a:pt x="5205031" y="1212552"/>
                  <a:pt x="5199363" y="1218219"/>
                  <a:pt x="5192363" y="1218219"/>
                </a:cubicBezTo>
                <a:cubicBezTo>
                  <a:pt x="5185362" y="1218219"/>
                  <a:pt x="5179694" y="1212552"/>
                  <a:pt x="5179694" y="1205551"/>
                </a:cubicBezTo>
                <a:cubicBezTo>
                  <a:pt x="5179742" y="1198579"/>
                  <a:pt x="5185390" y="1192931"/>
                  <a:pt x="5192363" y="1192883"/>
                </a:cubicBezTo>
                <a:close/>
                <a:moveTo>
                  <a:pt x="3921918" y="1192765"/>
                </a:moveTo>
                <a:cubicBezTo>
                  <a:pt x="3937749" y="1192731"/>
                  <a:pt x="3953147" y="1195213"/>
                  <a:pt x="3967663" y="1199890"/>
                </a:cubicBezTo>
                <a:lnTo>
                  <a:pt x="3977943" y="1205047"/>
                </a:lnTo>
                <a:lnTo>
                  <a:pt x="3979886" y="1205473"/>
                </a:lnTo>
                <a:lnTo>
                  <a:pt x="3982674" y="1207420"/>
                </a:lnTo>
                <a:lnTo>
                  <a:pt x="4008112" y="1220183"/>
                </a:lnTo>
                <a:lnTo>
                  <a:pt x="4026450" y="1238005"/>
                </a:lnTo>
                <a:lnTo>
                  <a:pt x="4026851" y="1238285"/>
                </a:lnTo>
                <a:lnTo>
                  <a:pt x="4027044" y="1238583"/>
                </a:lnTo>
                <a:lnTo>
                  <a:pt x="4040564" y="1251723"/>
                </a:lnTo>
                <a:cubicBezTo>
                  <a:pt x="4049749" y="1263897"/>
                  <a:pt x="4057150" y="1277625"/>
                  <a:pt x="4062317" y="1292586"/>
                </a:cubicBezTo>
                <a:lnTo>
                  <a:pt x="4059440" y="1293652"/>
                </a:lnTo>
                <a:lnTo>
                  <a:pt x="4068861" y="1344678"/>
                </a:lnTo>
                <a:cubicBezTo>
                  <a:pt x="4067489" y="1427202"/>
                  <a:pt x="3999481" y="1492991"/>
                  <a:pt x="3916956" y="1491619"/>
                </a:cubicBezTo>
                <a:cubicBezTo>
                  <a:pt x="3834841" y="1490248"/>
                  <a:pt x="3769223" y="1422896"/>
                  <a:pt x="3769995" y="1340782"/>
                </a:cubicBezTo>
                <a:lnTo>
                  <a:pt x="3787044" y="1340782"/>
                </a:lnTo>
                <a:cubicBezTo>
                  <a:pt x="3786625" y="1414428"/>
                  <a:pt x="3845985" y="1474474"/>
                  <a:pt x="3919633" y="1474893"/>
                </a:cubicBezTo>
                <a:cubicBezTo>
                  <a:pt x="3993280" y="1475312"/>
                  <a:pt x="4053326" y="1415952"/>
                  <a:pt x="4053745" y="1342306"/>
                </a:cubicBezTo>
                <a:cubicBezTo>
                  <a:pt x="4053321" y="1324237"/>
                  <a:pt x="4049375" y="1307045"/>
                  <a:pt x="4042565" y="1291389"/>
                </a:cubicBezTo>
                <a:lnTo>
                  <a:pt x="4016359" y="1252866"/>
                </a:lnTo>
                <a:lnTo>
                  <a:pt x="4010039" y="1246840"/>
                </a:lnTo>
                <a:lnTo>
                  <a:pt x="3979035" y="1225588"/>
                </a:lnTo>
                <a:lnTo>
                  <a:pt x="3968671" y="1220301"/>
                </a:lnTo>
                <a:lnTo>
                  <a:pt x="3921728" y="1209814"/>
                </a:lnTo>
                <a:close/>
                <a:moveTo>
                  <a:pt x="805719" y="1179585"/>
                </a:moveTo>
                <a:cubicBezTo>
                  <a:pt x="807605" y="1177757"/>
                  <a:pt x="810596" y="1177757"/>
                  <a:pt x="812482" y="1179585"/>
                </a:cubicBezTo>
                <a:lnTo>
                  <a:pt x="843057" y="1205683"/>
                </a:lnTo>
                <a:cubicBezTo>
                  <a:pt x="845019" y="1207435"/>
                  <a:pt x="845238" y="1210436"/>
                  <a:pt x="843533" y="1212446"/>
                </a:cubicBezTo>
                <a:lnTo>
                  <a:pt x="843533" y="1212446"/>
                </a:lnTo>
                <a:lnTo>
                  <a:pt x="843533" y="1212450"/>
                </a:lnTo>
                <a:cubicBezTo>
                  <a:pt x="842524" y="1213297"/>
                  <a:pt x="841228" y="1213706"/>
                  <a:pt x="839914" y="1213592"/>
                </a:cubicBezTo>
                <a:cubicBezTo>
                  <a:pt x="838790" y="1213592"/>
                  <a:pt x="837714" y="1213182"/>
                  <a:pt x="836866" y="1212450"/>
                </a:cubicBezTo>
                <a:lnTo>
                  <a:pt x="806291" y="1186351"/>
                </a:lnTo>
                <a:cubicBezTo>
                  <a:pt x="804300" y="1184628"/>
                  <a:pt x="804043" y="1181628"/>
                  <a:pt x="805719" y="1179589"/>
                </a:cubicBezTo>
                <a:lnTo>
                  <a:pt x="805719" y="1179589"/>
                </a:lnTo>
                <a:close/>
                <a:moveTo>
                  <a:pt x="1898659" y="1163171"/>
                </a:moveTo>
                <a:cubicBezTo>
                  <a:pt x="1891304" y="1164180"/>
                  <a:pt x="1884026" y="1166649"/>
                  <a:pt x="1877244" y="1170682"/>
                </a:cubicBezTo>
                <a:cubicBezTo>
                  <a:pt x="1877034" y="1170805"/>
                  <a:pt x="1876825" y="1170939"/>
                  <a:pt x="1876616" y="1171062"/>
                </a:cubicBezTo>
                <a:lnTo>
                  <a:pt x="1876996" y="1171539"/>
                </a:lnTo>
                <a:cubicBezTo>
                  <a:pt x="1850060" y="1187979"/>
                  <a:pt x="1841544" y="1223154"/>
                  <a:pt x="1857984" y="1250090"/>
                </a:cubicBezTo>
                <a:cubicBezTo>
                  <a:pt x="1874434" y="1277037"/>
                  <a:pt x="1909600" y="1285543"/>
                  <a:pt x="1936547" y="1269102"/>
                </a:cubicBezTo>
                <a:lnTo>
                  <a:pt x="1939320" y="1266533"/>
                </a:lnTo>
                <a:lnTo>
                  <a:pt x="1960819" y="1236764"/>
                </a:lnTo>
                <a:cubicBezTo>
                  <a:pt x="1962736" y="1229878"/>
                  <a:pt x="1963461" y="1222662"/>
                  <a:pt x="1962904" y="1215443"/>
                </a:cubicBezTo>
                <a:lnTo>
                  <a:pt x="1958440" y="1198479"/>
                </a:lnTo>
                <a:lnTo>
                  <a:pt x="1955578" y="1190589"/>
                </a:lnTo>
                <a:cubicBezTo>
                  <a:pt x="1943476" y="1170244"/>
                  <a:pt x="1920723" y="1160143"/>
                  <a:pt x="1898659" y="1163171"/>
                </a:cubicBezTo>
                <a:close/>
                <a:moveTo>
                  <a:pt x="4175801" y="1159906"/>
                </a:moveTo>
                <a:cubicBezTo>
                  <a:pt x="4180325" y="1158089"/>
                  <a:pt x="4185542" y="1157999"/>
                  <a:pt x="4190380" y="1160066"/>
                </a:cubicBezTo>
                <a:cubicBezTo>
                  <a:pt x="4190561" y="1160133"/>
                  <a:pt x="4190733" y="1160219"/>
                  <a:pt x="4190904" y="1160295"/>
                </a:cubicBezTo>
                <a:cubicBezTo>
                  <a:pt x="4195576" y="1162457"/>
                  <a:pt x="4198967" y="1166278"/>
                  <a:pt x="4200685" y="1170744"/>
                </a:cubicBezTo>
                <a:cubicBezTo>
                  <a:pt x="4202404" y="1175210"/>
                  <a:pt x="4202449" y="1180321"/>
                  <a:pt x="4200429" y="1185060"/>
                </a:cubicBezTo>
                <a:cubicBezTo>
                  <a:pt x="4196305" y="1194736"/>
                  <a:pt x="4185113" y="1199232"/>
                  <a:pt x="4175436" y="1195108"/>
                </a:cubicBezTo>
                <a:cubicBezTo>
                  <a:pt x="4170597" y="1193041"/>
                  <a:pt x="4167051" y="1189210"/>
                  <a:pt x="4165232" y="1184685"/>
                </a:cubicBezTo>
                <a:cubicBezTo>
                  <a:pt x="4163413" y="1180161"/>
                  <a:pt x="4163320" y="1174944"/>
                  <a:pt x="4165387" y="1170105"/>
                </a:cubicBezTo>
                <a:cubicBezTo>
                  <a:pt x="4167449" y="1165266"/>
                  <a:pt x="4171278" y="1161723"/>
                  <a:pt x="4175801" y="1159906"/>
                </a:cubicBezTo>
                <a:close/>
                <a:moveTo>
                  <a:pt x="837609" y="1150611"/>
                </a:moveTo>
                <a:cubicBezTo>
                  <a:pt x="837686" y="1150678"/>
                  <a:pt x="837752" y="1150754"/>
                  <a:pt x="837819" y="1150821"/>
                </a:cubicBezTo>
                <a:lnTo>
                  <a:pt x="868108" y="1177299"/>
                </a:lnTo>
                <a:cubicBezTo>
                  <a:pt x="870080" y="1178966"/>
                  <a:pt x="870328" y="1181909"/>
                  <a:pt x="868661" y="1183881"/>
                </a:cubicBezTo>
                <a:lnTo>
                  <a:pt x="868661" y="1183881"/>
                </a:lnTo>
                <a:lnTo>
                  <a:pt x="868661" y="1183885"/>
                </a:lnTo>
                <a:cubicBezTo>
                  <a:pt x="868642" y="1183914"/>
                  <a:pt x="868613" y="1183942"/>
                  <a:pt x="868585" y="1183971"/>
                </a:cubicBezTo>
                <a:cubicBezTo>
                  <a:pt x="867527" y="1185009"/>
                  <a:pt x="866042" y="1185466"/>
                  <a:pt x="864584" y="1185209"/>
                </a:cubicBezTo>
                <a:cubicBezTo>
                  <a:pt x="863432" y="1185219"/>
                  <a:pt x="862317" y="1184819"/>
                  <a:pt x="861441" y="1184066"/>
                </a:cubicBezTo>
                <a:lnTo>
                  <a:pt x="831152" y="1157588"/>
                </a:lnTo>
                <a:cubicBezTo>
                  <a:pt x="829285" y="1155740"/>
                  <a:pt x="829275" y="1152720"/>
                  <a:pt x="831123" y="1150853"/>
                </a:cubicBezTo>
                <a:lnTo>
                  <a:pt x="831123" y="1150849"/>
                </a:lnTo>
                <a:cubicBezTo>
                  <a:pt x="831132" y="1150840"/>
                  <a:pt x="831142" y="1150830"/>
                  <a:pt x="831152" y="1150821"/>
                </a:cubicBezTo>
                <a:cubicBezTo>
                  <a:pt x="832876" y="1148983"/>
                  <a:pt x="835771" y="1148887"/>
                  <a:pt x="837609" y="1150611"/>
                </a:cubicBezTo>
                <a:close/>
                <a:moveTo>
                  <a:pt x="1896263" y="1147737"/>
                </a:moveTo>
                <a:cubicBezTo>
                  <a:pt x="1924613" y="1143747"/>
                  <a:pt x="1953905" y="1156609"/>
                  <a:pt x="1969579" y="1182683"/>
                </a:cubicBezTo>
                <a:lnTo>
                  <a:pt x="1970771" y="1186044"/>
                </a:lnTo>
                <a:lnTo>
                  <a:pt x="1971293" y="1185732"/>
                </a:lnTo>
                <a:lnTo>
                  <a:pt x="1974126" y="1195502"/>
                </a:lnTo>
                <a:lnTo>
                  <a:pt x="1979346" y="1210219"/>
                </a:lnTo>
                <a:cubicBezTo>
                  <a:pt x="1980680" y="1219683"/>
                  <a:pt x="1980138" y="1229253"/>
                  <a:pt x="1977854" y="1238387"/>
                </a:cubicBezTo>
                <a:lnTo>
                  <a:pt x="1976978" y="1240263"/>
                </a:lnTo>
                <a:lnTo>
                  <a:pt x="1976974" y="1240314"/>
                </a:lnTo>
                <a:cubicBezTo>
                  <a:pt x="1972296" y="1258040"/>
                  <a:pt x="1961359" y="1274113"/>
                  <a:pt x="1945100" y="1284981"/>
                </a:cubicBezTo>
                <a:cubicBezTo>
                  <a:pt x="1909552" y="1306021"/>
                  <a:pt x="1863718" y="1294905"/>
                  <a:pt x="1841754" y="1259930"/>
                </a:cubicBezTo>
                <a:cubicBezTo>
                  <a:pt x="1820894" y="1225165"/>
                  <a:pt x="1836705" y="1176016"/>
                  <a:pt x="1864709" y="1159157"/>
                </a:cubicBezTo>
                <a:lnTo>
                  <a:pt x="1865492" y="1160465"/>
                </a:lnTo>
                <a:lnTo>
                  <a:pt x="1868767" y="1157481"/>
                </a:lnTo>
                <a:cubicBezTo>
                  <a:pt x="1877468" y="1152271"/>
                  <a:pt x="1886813" y="1149068"/>
                  <a:pt x="1896263" y="1147737"/>
                </a:cubicBezTo>
                <a:close/>
                <a:moveTo>
                  <a:pt x="863127" y="1122314"/>
                </a:moveTo>
                <a:cubicBezTo>
                  <a:pt x="863137" y="1122323"/>
                  <a:pt x="863146" y="1122333"/>
                  <a:pt x="863156" y="1122343"/>
                </a:cubicBezTo>
                <a:lnTo>
                  <a:pt x="893064" y="1149107"/>
                </a:lnTo>
                <a:cubicBezTo>
                  <a:pt x="895064" y="1150811"/>
                  <a:pt x="895302" y="1153821"/>
                  <a:pt x="893588" y="1155821"/>
                </a:cubicBezTo>
                <a:lnTo>
                  <a:pt x="893588" y="1155821"/>
                </a:lnTo>
                <a:lnTo>
                  <a:pt x="893588" y="1155825"/>
                </a:lnTo>
                <a:cubicBezTo>
                  <a:pt x="892674" y="1156892"/>
                  <a:pt x="891330" y="1157502"/>
                  <a:pt x="889921" y="1157492"/>
                </a:cubicBezTo>
                <a:lnTo>
                  <a:pt x="889540" y="1157207"/>
                </a:lnTo>
                <a:cubicBezTo>
                  <a:pt x="888378" y="1157188"/>
                  <a:pt x="887263" y="1156740"/>
                  <a:pt x="886396" y="1155968"/>
                </a:cubicBezTo>
                <a:lnTo>
                  <a:pt x="856393" y="1129109"/>
                </a:lnTo>
                <a:lnTo>
                  <a:pt x="856393" y="1129105"/>
                </a:lnTo>
                <a:lnTo>
                  <a:pt x="856393" y="1122346"/>
                </a:lnTo>
                <a:lnTo>
                  <a:pt x="856393" y="1122343"/>
                </a:lnTo>
                <a:cubicBezTo>
                  <a:pt x="858241" y="1120475"/>
                  <a:pt x="861260" y="1120467"/>
                  <a:pt x="863127" y="1122314"/>
                </a:cubicBezTo>
                <a:close/>
                <a:moveTo>
                  <a:pt x="1287362" y="1119753"/>
                </a:moveTo>
                <a:lnTo>
                  <a:pt x="1316571" y="1144806"/>
                </a:lnTo>
                <a:lnTo>
                  <a:pt x="1291518" y="1174014"/>
                </a:lnTo>
                <a:lnTo>
                  <a:pt x="1262310" y="1148962"/>
                </a:lnTo>
                <a:close/>
                <a:moveTo>
                  <a:pt x="888397" y="1093864"/>
                </a:moveTo>
                <a:lnTo>
                  <a:pt x="918020" y="1121104"/>
                </a:lnTo>
                <a:cubicBezTo>
                  <a:pt x="919886" y="1122952"/>
                  <a:pt x="919896" y="1125972"/>
                  <a:pt x="918048" y="1127838"/>
                </a:cubicBezTo>
                <a:lnTo>
                  <a:pt x="918048" y="1127842"/>
                </a:lnTo>
                <a:cubicBezTo>
                  <a:pt x="918039" y="1127851"/>
                  <a:pt x="918029" y="1127861"/>
                  <a:pt x="918020" y="1127870"/>
                </a:cubicBezTo>
                <a:cubicBezTo>
                  <a:pt x="917200" y="1128756"/>
                  <a:pt x="916077" y="1129299"/>
                  <a:pt x="914876" y="1129394"/>
                </a:cubicBezTo>
                <a:cubicBezTo>
                  <a:pt x="913686" y="1129375"/>
                  <a:pt x="912533" y="1128937"/>
                  <a:pt x="911638" y="1128156"/>
                </a:cubicBezTo>
                <a:lnTo>
                  <a:pt x="882015" y="1100915"/>
                </a:lnTo>
                <a:lnTo>
                  <a:pt x="882015" y="1100912"/>
                </a:lnTo>
                <a:lnTo>
                  <a:pt x="882015" y="1100911"/>
                </a:lnTo>
                <a:cubicBezTo>
                  <a:pt x="880177" y="1099035"/>
                  <a:pt x="880205" y="1096016"/>
                  <a:pt x="882082" y="1094178"/>
                </a:cubicBezTo>
                <a:cubicBezTo>
                  <a:pt x="883806" y="1092492"/>
                  <a:pt x="886511" y="1092349"/>
                  <a:pt x="888397" y="1093864"/>
                </a:cubicBezTo>
                <a:close/>
                <a:moveTo>
                  <a:pt x="4060602" y="1083130"/>
                </a:moveTo>
                <a:cubicBezTo>
                  <a:pt x="4070823" y="1083112"/>
                  <a:pt x="4079595" y="1090407"/>
                  <a:pt x="4081434" y="1100465"/>
                </a:cubicBezTo>
                <a:lnTo>
                  <a:pt x="4081434" y="1100466"/>
                </a:lnTo>
                <a:cubicBezTo>
                  <a:pt x="4083539" y="1111953"/>
                  <a:pt x="4075937" y="1122974"/>
                  <a:pt x="4064450" y="1125079"/>
                </a:cubicBezTo>
                <a:cubicBezTo>
                  <a:pt x="4052963" y="1127183"/>
                  <a:pt x="4041943" y="1119572"/>
                  <a:pt x="4039838" y="1108086"/>
                </a:cubicBezTo>
                <a:lnTo>
                  <a:pt x="3851815" y="1108086"/>
                </a:lnTo>
                <a:lnTo>
                  <a:pt x="3851815" y="1272487"/>
                </a:lnTo>
                <a:lnTo>
                  <a:pt x="3902773" y="1323540"/>
                </a:lnTo>
                <a:cubicBezTo>
                  <a:pt x="3907574" y="1318825"/>
                  <a:pt x="3914042" y="1316187"/>
                  <a:pt x="3920775" y="1316206"/>
                </a:cubicBezTo>
                <a:cubicBezTo>
                  <a:pt x="3924795" y="1316196"/>
                  <a:pt x="3928757" y="1317130"/>
                  <a:pt x="3932349" y="1318920"/>
                </a:cubicBezTo>
                <a:cubicBezTo>
                  <a:pt x="3938726" y="1322102"/>
                  <a:pt x="3943209" y="1327569"/>
                  <a:pt x="3945304" y="1333835"/>
                </a:cubicBezTo>
                <a:cubicBezTo>
                  <a:pt x="3947398" y="1340102"/>
                  <a:pt x="3947103" y="1347167"/>
                  <a:pt x="3943921" y="1353544"/>
                </a:cubicBezTo>
                <a:cubicBezTo>
                  <a:pt x="3937559" y="1366298"/>
                  <a:pt x="3922051" y="1371479"/>
                  <a:pt x="3909298" y="1365116"/>
                </a:cubicBezTo>
                <a:cubicBezTo>
                  <a:pt x="3902921" y="1361935"/>
                  <a:pt x="3898437" y="1356468"/>
                  <a:pt x="3896343" y="1350202"/>
                </a:cubicBezTo>
                <a:lnTo>
                  <a:pt x="3897725" y="1330493"/>
                </a:lnTo>
                <a:lnTo>
                  <a:pt x="3896963" y="1331255"/>
                </a:lnTo>
                <a:lnTo>
                  <a:pt x="3841908" y="1277059"/>
                </a:lnTo>
                <a:lnTo>
                  <a:pt x="3841908" y="1277058"/>
                </a:lnTo>
                <a:lnTo>
                  <a:pt x="3841908" y="1099038"/>
                </a:lnTo>
                <a:lnTo>
                  <a:pt x="3841908" y="1099037"/>
                </a:lnTo>
                <a:lnTo>
                  <a:pt x="4040314" y="1099037"/>
                </a:lnTo>
                <a:cubicBezTo>
                  <a:pt x="4042838" y="1089921"/>
                  <a:pt x="4051144" y="1083607"/>
                  <a:pt x="4060602" y="1083607"/>
                </a:cubicBezTo>
                <a:lnTo>
                  <a:pt x="4060602" y="1083131"/>
                </a:lnTo>
                <a:close/>
                <a:moveTo>
                  <a:pt x="1242740" y="1081300"/>
                </a:moveTo>
                <a:lnTo>
                  <a:pt x="1271949" y="1106353"/>
                </a:lnTo>
                <a:lnTo>
                  <a:pt x="1246896" y="1135561"/>
                </a:lnTo>
                <a:lnTo>
                  <a:pt x="1217688" y="1110509"/>
                </a:lnTo>
                <a:close/>
                <a:moveTo>
                  <a:pt x="4205647" y="1071384"/>
                </a:moveTo>
                <a:cubicBezTo>
                  <a:pt x="4212803" y="1068534"/>
                  <a:pt x="4221047" y="1068413"/>
                  <a:pt x="4228681" y="1071694"/>
                </a:cubicBezTo>
                <a:cubicBezTo>
                  <a:pt x="4228691" y="1071703"/>
                  <a:pt x="4228709" y="1071703"/>
                  <a:pt x="4228719" y="1071714"/>
                </a:cubicBezTo>
                <a:cubicBezTo>
                  <a:pt x="4243950" y="1078238"/>
                  <a:pt x="4251017" y="1095868"/>
                  <a:pt x="4244493" y="1111099"/>
                </a:cubicBezTo>
                <a:cubicBezTo>
                  <a:pt x="4244473" y="1111146"/>
                  <a:pt x="4244454" y="1111195"/>
                  <a:pt x="4244435" y="1111242"/>
                </a:cubicBezTo>
                <a:cubicBezTo>
                  <a:pt x="4237863" y="1126510"/>
                  <a:pt x="4220156" y="1133568"/>
                  <a:pt x="4204887" y="1126996"/>
                </a:cubicBezTo>
                <a:cubicBezTo>
                  <a:pt x="4189619" y="1120423"/>
                  <a:pt x="4182570" y="1102716"/>
                  <a:pt x="4189142" y="1087449"/>
                </a:cubicBezTo>
                <a:cubicBezTo>
                  <a:pt x="4192424" y="1079814"/>
                  <a:pt x="4198491" y="1074235"/>
                  <a:pt x="4205647" y="1071384"/>
                </a:cubicBezTo>
                <a:close/>
                <a:moveTo>
                  <a:pt x="914523" y="1066269"/>
                </a:moveTo>
                <a:cubicBezTo>
                  <a:pt x="914542" y="1066288"/>
                  <a:pt x="914571" y="1066317"/>
                  <a:pt x="914590" y="1066336"/>
                </a:cubicBezTo>
                <a:lnTo>
                  <a:pt x="943927" y="1093864"/>
                </a:lnTo>
                <a:lnTo>
                  <a:pt x="943927" y="1093867"/>
                </a:lnTo>
                <a:lnTo>
                  <a:pt x="943927" y="1093868"/>
                </a:lnTo>
                <a:lnTo>
                  <a:pt x="943980" y="1099098"/>
                </a:lnTo>
                <a:lnTo>
                  <a:pt x="943994" y="1100464"/>
                </a:lnTo>
                <a:lnTo>
                  <a:pt x="943994" y="1100468"/>
                </a:lnTo>
                <a:cubicBezTo>
                  <a:pt x="943975" y="1100487"/>
                  <a:pt x="943946" y="1100516"/>
                  <a:pt x="943927" y="1100535"/>
                </a:cubicBezTo>
                <a:cubicBezTo>
                  <a:pt x="943022" y="1101440"/>
                  <a:pt x="941774" y="1101925"/>
                  <a:pt x="940498" y="1101868"/>
                </a:cubicBezTo>
                <a:cubicBezTo>
                  <a:pt x="939269" y="1101887"/>
                  <a:pt x="938079" y="1101449"/>
                  <a:pt x="937164" y="1100630"/>
                </a:cubicBezTo>
                <a:lnTo>
                  <a:pt x="907923" y="1073103"/>
                </a:lnTo>
                <a:cubicBezTo>
                  <a:pt x="906056" y="1071255"/>
                  <a:pt x="906046" y="1068235"/>
                  <a:pt x="907894" y="1066368"/>
                </a:cubicBezTo>
                <a:lnTo>
                  <a:pt x="907894" y="1066364"/>
                </a:lnTo>
                <a:cubicBezTo>
                  <a:pt x="907903" y="1066355"/>
                  <a:pt x="907913" y="1066345"/>
                  <a:pt x="907923" y="1066336"/>
                </a:cubicBezTo>
                <a:cubicBezTo>
                  <a:pt x="909723" y="1064497"/>
                  <a:pt x="912685" y="1064469"/>
                  <a:pt x="914523" y="1066269"/>
                </a:cubicBezTo>
                <a:close/>
                <a:moveTo>
                  <a:pt x="5060346" y="1063057"/>
                </a:moveTo>
                <a:lnTo>
                  <a:pt x="5062346" y="1077821"/>
                </a:lnTo>
                <a:cubicBezTo>
                  <a:pt x="5058308" y="1078364"/>
                  <a:pt x="5054231" y="1078621"/>
                  <a:pt x="5050155" y="1078583"/>
                </a:cubicBezTo>
                <a:lnTo>
                  <a:pt x="5049297" y="1078583"/>
                </a:lnTo>
                <a:lnTo>
                  <a:pt x="5049297" y="1063724"/>
                </a:lnTo>
                <a:cubicBezTo>
                  <a:pt x="5052993" y="1063790"/>
                  <a:pt x="5056689" y="1063562"/>
                  <a:pt x="5060346" y="1063057"/>
                </a:cubicBezTo>
                <a:close/>
                <a:moveTo>
                  <a:pt x="5028057" y="1060104"/>
                </a:moveTo>
                <a:cubicBezTo>
                  <a:pt x="5031590" y="1061161"/>
                  <a:pt x="5035181" y="1061990"/>
                  <a:pt x="5038820" y="1062580"/>
                </a:cubicBezTo>
                <a:lnTo>
                  <a:pt x="5038820" y="1062580"/>
                </a:lnTo>
                <a:lnTo>
                  <a:pt x="5036630" y="1077250"/>
                </a:lnTo>
                <a:cubicBezTo>
                  <a:pt x="5032239" y="1076593"/>
                  <a:pt x="5027914" y="1075612"/>
                  <a:pt x="5023675" y="1074297"/>
                </a:cubicBezTo>
                <a:lnTo>
                  <a:pt x="5023675" y="1074297"/>
                </a:lnTo>
                <a:close/>
                <a:moveTo>
                  <a:pt x="2788362" y="1052722"/>
                </a:moveTo>
                <a:lnTo>
                  <a:pt x="2834749" y="1052722"/>
                </a:lnTo>
                <a:lnTo>
                  <a:pt x="2747024" y="1140446"/>
                </a:lnTo>
                <a:lnTo>
                  <a:pt x="2700637" y="1140446"/>
                </a:lnTo>
                <a:close/>
                <a:moveTo>
                  <a:pt x="2705685" y="1052721"/>
                </a:moveTo>
                <a:lnTo>
                  <a:pt x="2751977" y="1052721"/>
                </a:lnTo>
                <a:lnTo>
                  <a:pt x="2751977" y="1052722"/>
                </a:lnTo>
                <a:lnTo>
                  <a:pt x="2751977" y="1052722"/>
                </a:lnTo>
                <a:lnTo>
                  <a:pt x="2664252" y="1140446"/>
                </a:lnTo>
                <a:lnTo>
                  <a:pt x="2617960" y="1140446"/>
                </a:lnTo>
                <a:lnTo>
                  <a:pt x="2617961" y="1140446"/>
                </a:lnTo>
                <a:lnTo>
                  <a:pt x="2617960" y="1140446"/>
                </a:lnTo>
                <a:close/>
                <a:moveTo>
                  <a:pt x="5008911" y="1050579"/>
                </a:moveTo>
                <a:cubicBezTo>
                  <a:pt x="5011968" y="1052589"/>
                  <a:pt x="5015150" y="1054398"/>
                  <a:pt x="5018436" y="1056008"/>
                </a:cubicBezTo>
                <a:lnTo>
                  <a:pt x="5018436" y="1056008"/>
                </a:lnTo>
                <a:lnTo>
                  <a:pt x="5012054" y="1069439"/>
                </a:lnTo>
                <a:cubicBezTo>
                  <a:pt x="5008092" y="1067525"/>
                  <a:pt x="5004272" y="1065325"/>
                  <a:pt x="5000624" y="1062867"/>
                </a:cubicBezTo>
                <a:lnTo>
                  <a:pt x="5000624" y="1062866"/>
                </a:lnTo>
                <a:close/>
                <a:moveTo>
                  <a:pt x="1196245" y="1044288"/>
                </a:moveTo>
                <a:lnTo>
                  <a:pt x="1176719" y="1066958"/>
                </a:lnTo>
                <a:lnTo>
                  <a:pt x="1199864" y="1086104"/>
                </a:lnTo>
                <a:lnTo>
                  <a:pt x="1218914" y="1063339"/>
                </a:lnTo>
                <a:close/>
                <a:moveTo>
                  <a:pt x="941098" y="1038646"/>
                </a:moveTo>
                <a:cubicBezTo>
                  <a:pt x="941117" y="1038664"/>
                  <a:pt x="941146" y="1038694"/>
                  <a:pt x="941165" y="1038713"/>
                </a:cubicBezTo>
                <a:lnTo>
                  <a:pt x="970216" y="1066622"/>
                </a:lnTo>
                <a:cubicBezTo>
                  <a:pt x="972055" y="1068422"/>
                  <a:pt x="972083" y="1071386"/>
                  <a:pt x="970283" y="1073224"/>
                </a:cubicBezTo>
                <a:lnTo>
                  <a:pt x="970283" y="1073227"/>
                </a:lnTo>
                <a:cubicBezTo>
                  <a:pt x="970264" y="1073246"/>
                  <a:pt x="970235" y="1073275"/>
                  <a:pt x="970216" y="1073295"/>
                </a:cubicBezTo>
                <a:cubicBezTo>
                  <a:pt x="969207" y="1074294"/>
                  <a:pt x="967825" y="1074818"/>
                  <a:pt x="966406" y="1074723"/>
                </a:cubicBezTo>
                <a:cubicBezTo>
                  <a:pt x="965168" y="1074713"/>
                  <a:pt x="963977" y="1074237"/>
                  <a:pt x="963072" y="1073389"/>
                </a:cubicBezTo>
                <a:lnTo>
                  <a:pt x="934497" y="1045480"/>
                </a:lnTo>
                <a:cubicBezTo>
                  <a:pt x="932631" y="1043632"/>
                  <a:pt x="932621" y="1040611"/>
                  <a:pt x="934469" y="1038744"/>
                </a:cubicBezTo>
                <a:lnTo>
                  <a:pt x="934469" y="1038741"/>
                </a:lnTo>
                <a:cubicBezTo>
                  <a:pt x="934478" y="1038731"/>
                  <a:pt x="934488" y="1038722"/>
                  <a:pt x="934497" y="1038713"/>
                </a:cubicBezTo>
                <a:cubicBezTo>
                  <a:pt x="936298" y="1036874"/>
                  <a:pt x="939260" y="1036845"/>
                  <a:pt x="941098" y="1038646"/>
                </a:cubicBezTo>
                <a:close/>
                <a:moveTo>
                  <a:pt x="4992719" y="1036006"/>
                </a:moveTo>
                <a:cubicBezTo>
                  <a:pt x="4995062" y="1038825"/>
                  <a:pt x="4997605" y="1041464"/>
                  <a:pt x="5000339" y="1043912"/>
                </a:cubicBezTo>
                <a:lnTo>
                  <a:pt x="4990814" y="1055056"/>
                </a:lnTo>
                <a:cubicBezTo>
                  <a:pt x="4987423" y="1052103"/>
                  <a:pt x="4984242" y="1048922"/>
                  <a:pt x="4981289" y="1045531"/>
                </a:cubicBezTo>
                <a:close/>
                <a:moveTo>
                  <a:pt x="1195673" y="1031906"/>
                </a:moveTo>
                <a:lnTo>
                  <a:pt x="1231297" y="1062481"/>
                </a:lnTo>
                <a:lnTo>
                  <a:pt x="1231297" y="1062482"/>
                </a:lnTo>
                <a:lnTo>
                  <a:pt x="1200722" y="1098105"/>
                </a:lnTo>
                <a:lnTo>
                  <a:pt x="1165098" y="1067530"/>
                </a:lnTo>
                <a:lnTo>
                  <a:pt x="1165098" y="1067530"/>
                </a:lnTo>
                <a:lnTo>
                  <a:pt x="1165098" y="1067530"/>
                </a:lnTo>
                <a:close/>
                <a:moveTo>
                  <a:pt x="1287693" y="1028682"/>
                </a:moveTo>
                <a:lnTo>
                  <a:pt x="1316902" y="1053735"/>
                </a:lnTo>
                <a:lnTo>
                  <a:pt x="1291849" y="1082944"/>
                </a:lnTo>
                <a:lnTo>
                  <a:pt x="1262641" y="1057891"/>
                </a:lnTo>
                <a:close/>
                <a:moveTo>
                  <a:pt x="4981956" y="1017622"/>
                </a:moveTo>
                <a:cubicBezTo>
                  <a:pt x="4983470" y="1020898"/>
                  <a:pt x="4985185" y="1024080"/>
                  <a:pt x="4987100" y="1027147"/>
                </a:cubicBezTo>
                <a:lnTo>
                  <a:pt x="4987100" y="1027148"/>
                </a:lnTo>
                <a:lnTo>
                  <a:pt x="4974431" y="1034958"/>
                </a:lnTo>
                <a:cubicBezTo>
                  <a:pt x="4972117" y="1031310"/>
                  <a:pt x="4970079" y="1027491"/>
                  <a:pt x="4968335" y="1023528"/>
                </a:cubicBezTo>
                <a:lnTo>
                  <a:pt x="4968335" y="1023527"/>
                </a:lnTo>
                <a:lnTo>
                  <a:pt x="4968335" y="1023527"/>
                </a:lnTo>
                <a:close/>
                <a:moveTo>
                  <a:pt x="967521" y="1011060"/>
                </a:moveTo>
                <a:cubicBezTo>
                  <a:pt x="967530" y="1011069"/>
                  <a:pt x="967540" y="1011079"/>
                  <a:pt x="967549" y="1011088"/>
                </a:cubicBezTo>
                <a:lnTo>
                  <a:pt x="996124" y="1039665"/>
                </a:lnTo>
                <a:lnTo>
                  <a:pt x="996137" y="1040978"/>
                </a:lnTo>
                <a:lnTo>
                  <a:pt x="996191" y="1046270"/>
                </a:lnTo>
                <a:cubicBezTo>
                  <a:pt x="996172" y="1046289"/>
                  <a:pt x="996143" y="1046318"/>
                  <a:pt x="996124" y="1046337"/>
                </a:cubicBezTo>
                <a:cubicBezTo>
                  <a:pt x="995238" y="1047289"/>
                  <a:pt x="993991" y="1047803"/>
                  <a:pt x="992695" y="1047765"/>
                </a:cubicBezTo>
                <a:cubicBezTo>
                  <a:pt x="991447" y="1047813"/>
                  <a:pt x="990228" y="1047337"/>
                  <a:pt x="989362" y="1046432"/>
                </a:cubicBezTo>
                <a:lnTo>
                  <a:pt x="960787" y="1017855"/>
                </a:lnTo>
                <a:cubicBezTo>
                  <a:pt x="958920" y="1016007"/>
                  <a:pt x="958910" y="1012988"/>
                  <a:pt x="960758" y="1011121"/>
                </a:cubicBezTo>
                <a:lnTo>
                  <a:pt x="960758" y="1011117"/>
                </a:lnTo>
                <a:cubicBezTo>
                  <a:pt x="960767" y="1011107"/>
                  <a:pt x="960777" y="1011098"/>
                  <a:pt x="960787" y="1011088"/>
                </a:cubicBezTo>
                <a:cubicBezTo>
                  <a:pt x="962634" y="1009221"/>
                  <a:pt x="965654" y="1009212"/>
                  <a:pt x="967521" y="1011060"/>
                </a:cubicBezTo>
                <a:close/>
                <a:moveTo>
                  <a:pt x="2723768" y="1004647"/>
                </a:moveTo>
                <a:lnTo>
                  <a:pt x="2911887" y="1004647"/>
                </a:lnTo>
                <a:lnTo>
                  <a:pt x="2955416" y="1048272"/>
                </a:lnTo>
                <a:lnTo>
                  <a:pt x="2955416" y="1048272"/>
                </a:lnTo>
                <a:lnTo>
                  <a:pt x="2955416" y="1090659"/>
                </a:lnTo>
                <a:lnTo>
                  <a:pt x="2955416" y="1090660"/>
                </a:lnTo>
                <a:lnTo>
                  <a:pt x="2955416" y="1090754"/>
                </a:lnTo>
                <a:lnTo>
                  <a:pt x="2955416" y="1090755"/>
                </a:lnTo>
                <a:cubicBezTo>
                  <a:pt x="2955416" y="1094384"/>
                  <a:pt x="2952473" y="1097327"/>
                  <a:pt x="2948844" y="1097327"/>
                </a:cubicBezTo>
                <a:cubicBezTo>
                  <a:pt x="2945158" y="1097327"/>
                  <a:pt x="2942176" y="1094346"/>
                  <a:pt x="2942176" y="1090660"/>
                </a:cubicBezTo>
                <a:lnTo>
                  <a:pt x="2942176" y="1090659"/>
                </a:lnTo>
                <a:lnTo>
                  <a:pt x="2942176" y="1053701"/>
                </a:lnTo>
                <a:lnTo>
                  <a:pt x="2906362" y="1017888"/>
                </a:lnTo>
                <a:lnTo>
                  <a:pt x="2723768" y="1017888"/>
                </a:lnTo>
                <a:cubicBezTo>
                  <a:pt x="2723244" y="1017954"/>
                  <a:pt x="2722701" y="1017954"/>
                  <a:pt x="2722177" y="1017888"/>
                </a:cubicBezTo>
                <a:cubicBezTo>
                  <a:pt x="2718520" y="1017449"/>
                  <a:pt x="2715910" y="1014125"/>
                  <a:pt x="2716348" y="1010467"/>
                </a:cubicBezTo>
                <a:lnTo>
                  <a:pt x="2716349" y="1010467"/>
                </a:lnTo>
                <a:lnTo>
                  <a:pt x="2716348" y="1010466"/>
                </a:lnTo>
                <a:cubicBezTo>
                  <a:pt x="2716796" y="1006818"/>
                  <a:pt x="2720111" y="1004209"/>
                  <a:pt x="2723768" y="1004647"/>
                </a:cubicBezTo>
                <a:close/>
                <a:moveTo>
                  <a:pt x="4976717" y="996476"/>
                </a:moveTo>
                <a:cubicBezTo>
                  <a:pt x="4977174" y="1000133"/>
                  <a:pt x="4977879" y="1003762"/>
                  <a:pt x="4978813" y="1007334"/>
                </a:cubicBezTo>
                <a:lnTo>
                  <a:pt x="4964525" y="1011239"/>
                </a:lnTo>
                <a:cubicBezTo>
                  <a:pt x="4963382" y="1006982"/>
                  <a:pt x="4962525" y="1002657"/>
                  <a:pt x="4961953" y="998285"/>
                </a:cubicBezTo>
                <a:close/>
                <a:moveTo>
                  <a:pt x="1241679" y="991329"/>
                </a:moveTo>
                <a:lnTo>
                  <a:pt x="1222629" y="1014094"/>
                </a:lnTo>
                <a:lnTo>
                  <a:pt x="1244822" y="1033621"/>
                </a:lnTo>
                <a:lnTo>
                  <a:pt x="1264348" y="1010856"/>
                </a:lnTo>
                <a:close/>
                <a:moveTo>
                  <a:pt x="5123878" y="988000"/>
                </a:moveTo>
                <a:lnTo>
                  <a:pt x="5142928" y="988000"/>
                </a:lnTo>
                <a:cubicBezTo>
                  <a:pt x="5142909" y="1024462"/>
                  <a:pt x="5121516" y="1057534"/>
                  <a:pt x="5088254" y="1072488"/>
                </a:cubicBezTo>
                <a:lnTo>
                  <a:pt x="5080539" y="1054676"/>
                </a:lnTo>
                <a:cubicBezTo>
                  <a:pt x="5106733" y="1042779"/>
                  <a:pt x="5123639" y="1016765"/>
                  <a:pt x="5123878" y="988000"/>
                </a:cubicBezTo>
                <a:close/>
                <a:moveTo>
                  <a:pt x="987266" y="984512"/>
                </a:moveTo>
                <a:cubicBezTo>
                  <a:pt x="989151" y="982684"/>
                  <a:pt x="992142" y="982684"/>
                  <a:pt x="994028" y="984512"/>
                </a:cubicBezTo>
                <a:lnTo>
                  <a:pt x="1022603" y="1013088"/>
                </a:lnTo>
                <a:lnTo>
                  <a:pt x="1022603" y="1013091"/>
                </a:lnTo>
                <a:lnTo>
                  <a:pt x="1022603" y="1013092"/>
                </a:lnTo>
                <a:cubicBezTo>
                  <a:pt x="1024470" y="1014940"/>
                  <a:pt x="1024480" y="1017960"/>
                  <a:pt x="1022632" y="1019827"/>
                </a:cubicBezTo>
                <a:cubicBezTo>
                  <a:pt x="1022622" y="1019836"/>
                  <a:pt x="1022613" y="1019846"/>
                  <a:pt x="1022603" y="1019855"/>
                </a:cubicBezTo>
                <a:cubicBezTo>
                  <a:pt x="1021689" y="1020684"/>
                  <a:pt x="1020508" y="1021160"/>
                  <a:pt x="1019270" y="1021189"/>
                </a:cubicBezTo>
                <a:cubicBezTo>
                  <a:pt x="1018003" y="1021180"/>
                  <a:pt x="1016783" y="1020703"/>
                  <a:pt x="1015841" y="1019855"/>
                </a:cubicBezTo>
                <a:lnTo>
                  <a:pt x="987266" y="991279"/>
                </a:lnTo>
                <a:cubicBezTo>
                  <a:pt x="985399" y="989431"/>
                  <a:pt x="985389" y="986411"/>
                  <a:pt x="987237" y="984544"/>
                </a:cubicBezTo>
                <a:lnTo>
                  <a:pt x="987237" y="984540"/>
                </a:lnTo>
                <a:cubicBezTo>
                  <a:pt x="987246" y="984530"/>
                  <a:pt x="987256" y="984522"/>
                  <a:pt x="987266" y="984512"/>
                </a:cubicBezTo>
                <a:close/>
                <a:moveTo>
                  <a:pt x="1240726" y="979232"/>
                </a:moveTo>
                <a:lnTo>
                  <a:pt x="1276350" y="1009902"/>
                </a:lnTo>
                <a:lnTo>
                  <a:pt x="1245775" y="1045527"/>
                </a:lnTo>
                <a:lnTo>
                  <a:pt x="1210151" y="1014951"/>
                </a:lnTo>
                <a:close/>
                <a:moveTo>
                  <a:pt x="5051107" y="977902"/>
                </a:moveTo>
                <a:cubicBezTo>
                  <a:pt x="5056365" y="977902"/>
                  <a:pt x="5060632" y="982169"/>
                  <a:pt x="5060632" y="987427"/>
                </a:cubicBezTo>
                <a:cubicBezTo>
                  <a:pt x="5060632" y="992685"/>
                  <a:pt x="5056365" y="996952"/>
                  <a:pt x="5051107" y="996952"/>
                </a:cubicBezTo>
                <a:cubicBezTo>
                  <a:pt x="5045849" y="996952"/>
                  <a:pt x="5041582" y="992685"/>
                  <a:pt x="5041582" y="987427"/>
                </a:cubicBezTo>
                <a:cubicBezTo>
                  <a:pt x="5041582" y="982169"/>
                  <a:pt x="5045849" y="977902"/>
                  <a:pt x="5051107" y="977902"/>
                </a:cubicBezTo>
                <a:close/>
                <a:moveTo>
                  <a:pt x="4241722" y="969840"/>
                </a:moveTo>
                <a:cubicBezTo>
                  <a:pt x="4251255" y="966043"/>
                  <a:pt x="4262238" y="965884"/>
                  <a:pt x="4272410" y="970261"/>
                </a:cubicBezTo>
                <a:cubicBezTo>
                  <a:pt x="4272420" y="970261"/>
                  <a:pt x="4272429" y="970270"/>
                  <a:pt x="4272438" y="970270"/>
                </a:cubicBezTo>
                <a:cubicBezTo>
                  <a:pt x="4282602" y="974652"/>
                  <a:pt x="4290029" y="982736"/>
                  <a:pt x="4293821" y="992267"/>
                </a:cubicBezTo>
                <a:cubicBezTo>
                  <a:pt x="4297614" y="1001799"/>
                  <a:pt x="4297771" y="1012777"/>
                  <a:pt x="4293394" y="1022945"/>
                </a:cubicBezTo>
                <a:cubicBezTo>
                  <a:pt x="4284640" y="1043290"/>
                  <a:pt x="4261047" y="1052683"/>
                  <a:pt x="4240711" y="1043928"/>
                </a:cubicBezTo>
                <a:cubicBezTo>
                  <a:pt x="4230539" y="1039552"/>
                  <a:pt x="4223104" y="1031465"/>
                  <a:pt x="4219308" y="1021930"/>
                </a:cubicBezTo>
                <a:cubicBezTo>
                  <a:pt x="4215511" y="1012395"/>
                  <a:pt x="4215351" y="1001412"/>
                  <a:pt x="4219727" y="991244"/>
                </a:cubicBezTo>
                <a:cubicBezTo>
                  <a:pt x="4224104" y="981071"/>
                  <a:pt x="4232189" y="973637"/>
                  <a:pt x="4241722" y="969840"/>
                </a:cubicBezTo>
                <a:close/>
                <a:moveTo>
                  <a:pt x="2520791" y="968262"/>
                </a:moveTo>
                <a:lnTo>
                  <a:pt x="2593562" y="968262"/>
                </a:lnTo>
                <a:cubicBezTo>
                  <a:pt x="2594086" y="968195"/>
                  <a:pt x="2594629" y="968195"/>
                  <a:pt x="2595153" y="968262"/>
                </a:cubicBezTo>
                <a:cubicBezTo>
                  <a:pt x="2598810" y="968700"/>
                  <a:pt x="2601420" y="972024"/>
                  <a:pt x="2600982" y="975682"/>
                </a:cubicBezTo>
                <a:cubicBezTo>
                  <a:pt x="2600534" y="979330"/>
                  <a:pt x="2597220" y="981940"/>
                  <a:pt x="2593562" y="981502"/>
                </a:cubicBezTo>
                <a:lnTo>
                  <a:pt x="2534031" y="981502"/>
                </a:lnTo>
                <a:lnTo>
                  <a:pt x="2534031" y="1041034"/>
                </a:lnTo>
                <a:cubicBezTo>
                  <a:pt x="2534031" y="1044720"/>
                  <a:pt x="2531049" y="1047701"/>
                  <a:pt x="2527363" y="1047701"/>
                </a:cubicBezTo>
                <a:cubicBezTo>
                  <a:pt x="2527335" y="1047701"/>
                  <a:pt x="2527297" y="1047701"/>
                  <a:pt x="2527268" y="1047701"/>
                </a:cubicBezTo>
                <a:cubicBezTo>
                  <a:pt x="2523639" y="1047644"/>
                  <a:pt x="2520734" y="1044663"/>
                  <a:pt x="2520791" y="1041034"/>
                </a:cubicBezTo>
                <a:close/>
                <a:moveTo>
                  <a:pt x="1015336" y="958183"/>
                </a:moveTo>
                <a:cubicBezTo>
                  <a:pt x="1017156" y="956687"/>
                  <a:pt x="1019804" y="956735"/>
                  <a:pt x="1021556" y="958316"/>
                </a:cubicBezTo>
                <a:lnTo>
                  <a:pt x="1049560" y="986893"/>
                </a:lnTo>
                <a:cubicBezTo>
                  <a:pt x="1051398" y="988693"/>
                  <a:pt x="1051426" y="991656"/>
                  <a:pt x="1049626" y="993494"/>
                </a:cubicBezTo>
                <a:lnTo>
                  <a:pt x="1049626" y="993498"/>
                </a:lnTo>
                <a:cubicBezTo>
                  <a:pt x="1049607" y="993517"/>
                  <a:pt x="1049579" y="993546"/>
                  <a:pt x="1049560" y="993565"/>
                </a:cubicBezTo>
                <a:cubicBezTo>
                  <a:pt x="1048655" y="994489"/>
                  <a:pt x="1047417" y="995003"/>
                  <a:pt x="1046131" y="994993"/>
                </a:cubicBezTo>
                <a:cubicBezTo>
                  <a:pt x="1044835" y="994955"/>
                  <a:pt x="1043597" y="994403"/>
                  <a:pt x="1042702" y="993469"/>
                </a:cubicBezTo>
                <a:lnTo>
                  <a:pt x="1014698" y="964892"/>
                </a:lnTo>
                <a:lnTo>
                  <a:pt x="1014698" y="964889"/>
                </a:lnTo>
                <a:lnTo>
                  <a:pt x="1014698" y="964888"/>
                </a:lnTo>
                <a:cubicBezTo>
                  <a:pt x="1013022" y="962860"/>
                  <a:pt x="1013307" y="959859"/>
                  <a:pt x="1015336" y="958183"/>
                </a:cubicBezTo>
                <a:close/>
                <a:moveTo>
                  <a:pt x="2505075" y="952546"/>
                </a:moveTo>
                <a:lnTo>
                  <a:pt x="2505075" y="1080752"/>
                </a:lnTo>
                <a:lnTo>
                  <a:pt x="2550700" y="1080752"/>
                </a:lnTo>
                <a:cubicBezTo>
                  <a:pt x="2583085" y="1048462"/>
                  <a:pt x="2601278" y="1030270"/>
                  <a:pt x="2633567" y="997884"/>
                </a:cubicBezTo>
                <a:lnTo>
                  <a:pt x="2633567" y="952546"/>
                </a:lnTo>
                <a:close/>
                <a:moveTo>
                  <a:pt x="3958208" y="946255"/>
                </a:moveTo>
                <a:cubicBezTo>
                  <a:pt x="3963466" y="946255"/>
                  <a:pt x="3967733" y="950522"/>
                  <a:pt x="3967733" y="955780"/>
                </a:cubicBezTo>
                <a:lnTo>
                  <a:pt x="3967733" y="1063509"/>
                </a:lnTo>
                <a:lnTo>
                  <a:pt x="3967733" y="1063509"/>
                </a:lnTo>
                <a:cubicBezTo>
                  <a:pt x="3967733" y="1068766"/>
                  <a:pt x="3963466" y="1073034"/>
                  <a:pt x="3958208" y="1073034"/>
                </a:cubicBezTo>
                <a:cubicBezTo>
                  <a:pt x="3952950" y="1073034"/>
                  <a:pt x="3948683" y="1068766"/>
                  <a:pt x="3948683" y="1063509"/>
                </a:cubicBezTo>
                <a:lnTo>
                  <a:pt x="3948683" y="1063509"/>
                </a:lnTo>
                <a:lnTo>
                  <a:pt x="3948683" y="955780"/>
                </a:lnTo>
                <a:cubicBezTo>
                  <a:pt x="3948683" y="950522"/>
                  <a:pt x="3952950" y="946255"/>
                  <a:pt x="3958208" y="946255"/>
                </a:cubicBezTo>
                <a:close/>
                <a:moveTo>
                  <a:pt x="1286191" y="932815"/>
                </a:moveTo>
                <a:lnTo>
                  <a:pt x="1315400" y="957868"/>
                </a:lnTo>
                <a:lnTo>
                  <a:pt x="1315400" y="957868"/>
                </a:lnTo>
                <a:lnTo>
                  <a:pt x="1290347" y="987077"/>
                </a:lnTo>
                <a:lnTo>
                  <a:pt x="1261139" y="962024"/>
                </a:lnTo>
                <a:close/>
                <a:moveTo>
                  <a:pt x="1048826" y="931864"/>
                </a:moveTo>
                <a:cubicBezTo>
                  <a:pt x="1048845" y="931883"/>
                  <a:pt x="1048874" y="931912"/>
                  <a:pt x="1048893" y="931931"/>
                </a:cubicBezTo>
                <a:lnTo>
                  <a:pt x="1076611" y="961174"/>
                </a:lnTo>
                <a:cubicBezTo>
                  <a:pt x="1078449" y="962974"/>
                  <a:pt x="1078478" y="965937"/>
                  <a:pt x="1076677" y="967775"/>
                </a:cubicBezTo>
                <a:lnTo>
                  <a:pt x="1076677" y="967778"/>
                </a:lnTo>
                <a:cubicBezTo>
                  <a:pt x="1076658" y="967798"/>
                  <a:pt x="1076630" y="967826"/>
                  <a:pt x="1076611" y="967845"/>
                </a:cubicBezTo>
                <a:cubicBezTo>
                  <a:pt x="1075773" y="968807"/>
                  <a:pt x="1074553" y="969359"/>
                  <a:pt x="1073277" y="969369"/>
                </a:cubicBezTo>
                <a:cubicBezTo>
                  <a:pt x="1071972" y="969380"/>
                  <a:pt x="1070724" y="968817"/>
                  <a:pt x="1069848" y="967845"/>
                </a:cubicBezTo>
                <a:lnTo>
                  <a:pt x="1042225" y="938697"/>
                </a:lnTo>
                <a:cubicBezTo>
                  <a:pt x="1040359" y="936849"/>
                  <a:pt x="1040349" y="933829"/>
                  <a:pt x="1042197" y="931962"/>
                </a:cubicBezTo>
                <a:lnTo>
                  <a:pt x="1042197" y="931959"/>
                </a:lnTo>
                <a:cubicBezTo>
                  <a:pt x="1042206" y="931950"/>
                  <a:pt x="1042216" y="931940"/>
                  <a:pt x="1042225" y="931931"/>
                </a:cubicBezTo>
                <a:cubicBezTo>
                  <a:pt x="1044026" y="930091"/>
                  <a:pt x="1046988" y="930063"/>
                  <a:pt x="1048826" y="931864"/>
                </a:cubicBezTo>
                <a:close/>
                <a:moveTo>
                  <a:pt x="2481072" y="928542"/>
                </a:moveTo>
                <a:lnTo>
                  <a:pt x="2692908" y="928542"/>
                </a:lnTo>
                <a:lnTo>
                  <a:pt x="2692908" y="928542"/>
                </a:lnTo>
                <a:lnTo>
                  <a:pt x="2692908" y="1029127"/>
                </a:lnTo>
                <a:lnTo>
                  <a:pt x="2692908" y="1029128"/>
                </a:lnTo>
                <a:lnTo>
                  <a:pt x="2581275" y="1140761"/>
                </a:lnTo>
                <a:lnTo>
                  <a:pt x="2481072" y="1140761"/>
                </a:lnTo>
                <a:lnTo>
                  <a:pt x="2481072" y="1140760"/>
                </a:lnTo>
                <a:lnTo>
                  <a:pt x="2481072" y="928542"/>
                </a:lnTo>
                <a:close/>
                <a:moveTo>
                  <a:pt x="2881979" y="911587"/>
                </a:moveTo>
                <a:cubicBezTo>
                  <a:pt x="2884608" y="908959"/>
                  <a:pt x="2888875" y="908959"/>
                  <a:pt x="2891504" y="911587"/>
                </a:cubicBezTo>
                <a:cubicBezTo>
                  <a:pt x="2894133" y="914216"/>
                  <a:pt x="2894133" y="918484"/>
                  <a:pt x="2891504" y="921112"/>
                </a:cubicBezTo>
                <a:lnTo>
                  <a:pt x="2838831" y="973787"/>
                </a:lnTo>
                <a:lnTo>
                  <a:pt x="2723769" y="973787"/>
                </a:lnTo>
                <a:lnTo>
                  <a:pt x="2723674" y="973691"/>
                </a:lnTo>
                <a:cubicBezTo>
                  <a:pt x="2723150" y="973758"/>
                  <a:pt x="2722607" y="973758"/>
                  <a:pt x="2722083" y="973691"/>
                </a:cubicBezTo>
                <a:cubicBezTo>
                  <a:pt x="2718425" y="973253"/>
                  <a:pt x="2715815" y="969928"/>
                  <a:pt x="2716263" y="966270"/>
                </a:cubicBezTo>
                <a:cubicBezTo>
                  <a:pt x="2716701" y="962622"/>
                  <a:pt x="2720016" y="960013"/>
                  <a:pt x="2723674" y="960451"/>
                </a:cubicBezTo>
                <a:lnTo>
                  <a:pt x="2833211" y="960451"/>
                </a:lnTo>
                <a:close/>
                <a:moveTo>
                  <a:pt x="1070229" y="905449"/>
                </a:moveTo>
                <a:cubicBezTo>
                  <a:pt x="1072172" y="903659"/>
                  <a:pt x="1075201" y="903792"/>
                  <a:pt x="1076991" y="905735"/>
                </a:cubicBezTo>
                <a:lnTo>
                  <a:pt x="1104328" y="935265"/>
                </a:lnTo>
                <a:lnTo>
                  <a:pt x="1104328" y="935268"/>
                </a:lnTo>
                <a:lnTo>
                  <a:pt x="1104328" y="942028"/>
                </a:lnTo>
                <a:lnTo>
                  <a:pt x="1104328" y="942032"/>
                </a:lnTo>
                <a:cubicBezTo>
                  <a:pt x="1103385" y="942946"/>
                  <a:pt x="1102109" y="943422"/>
                  <a:pt x="1100804" y="943365"/>
                </a:cubicBezTo>
                <a:cubicBezTo>
                  <a:pt x="1099461" y="943384"/>
                  <a:pt x="1098184" y="942832"/>
                  <a:pt x="1097280" y="941841"/>
                </a:cubicBezTo>
                <a:lnTo>
                  <a:pt x="1069943" y="912216"/>
                </a:lnTo>
                <a:lnTo>
                  <a:pt x="1069943" y="912212"/>
                </a:lnTo>
                <a:lnTo>
                  <a:pt x="1069943" y="912212"/>
                </a:lnTo>
                <a:cubicBezTo>
                  <a:pt x="1068152" y="910269"/>
                  <a:pt x="1068286" y="907240"/>
                  <a:pt x="1070229" y="905449"/>
                </a:cubicBezTo>
                <a:close/>
                <a:moveTo>
                  <a:pt x="3859911" y="900819"/>
                </a:moveTo>
                <a:lnTo>
                  <a:pt x="3859911" y="900915"/>
                </a:lnTo>
                <a:cubicBezTo>
                  <a:pt x="3855987" y="900915"/>
                  <a:pt x="3852777" y="904039"/>
                  <a:pt x="3852672" y="907964"/>
                </a:cubicBezTo>
                <a:lnTo>
                  <a:pt x="3852672" y="908059"/>
                </a:lnTo>
                <a:cubicBezTo>
                  <a:pt x="3852672" y="912059"/>
                  <a:pt x="3855911" y="915298"/>
                  <a:pt x="3859911" y="915298"/>
                </a:cubicBezTo>
                <a:lnTo>
                  <a:pt x="3867150" y="908059"/>
                </a:lnTo>
                <a:close/>
                <a:moveTo>
                  <a:pt x="5050059" y="895699"/>
                </a:moveTo>
                <a:cubicBezTo>
                  <a:pt x="5062461" y="895670"/>
                  <a:pt x="5074748" y="898166"/>
                  <a:pt x="5086159" y="903033"/>
                </a:cubicBezTo>
                <a:lnTo>
                  <a:pt x="5078729" y="920654"/>
                </a:lnTo>
                <a:cubicBezTo>
                  <a:pt x="5069700" y="916778"/>
                  <a:pt x="5059975" y="914806"/>
                  <a:pt x="5050154" y="914844"/>
                </a:cubicBezTo>
                <a:cubicBezTo>
                  <a:pt x="5009540" y="914844"/>
                  <a:pt x="4976621" y="947764"/>
                  <a:pt x="4976621" y="988379"/>
                </a:cubicBezTo>
                <a:lnTo>
                  <a:pt x="4957571" y="988379"/>
                </a:lnTo>
                <a:cubicBezTo>
                  <a:pt x="4957676" y="937315"/>
                  <a:pt x="4998995" y="895909"/>
                  <a:pt x="5050059" y="895699"/>
                </a:cubicBezTo>
                <a:close/>
                <a:moveTo>
                  <a:pt x="2600516" y="883583"/>
                </a:moveTo>
                <a:lnTo>
                  <a:pt x="2600516" y="899013"/>
                </a:lnTo>
                <a:lnTo>
                  <a:pt x="2686241" y="899013"/>
                </a:lnTo>
                <a:lnTo>
                  <a:pt x="2686241" y="883583"/>
                </a:lnTo>
                <a:close/>
                <a:moveTo>
                  <a:pt x="2494407" y="883582"/>
                </a:moveTo>
                <a:lnTo>
                  <a:pt x="2494407" y="899013"/>
                </a:lnTo>
                <a:lnTo>
                  <a:pt x="2553938" y="899013"/>
                </a:lnTo>
                <a:lnTo>
                  <a:pt x="2553938" y="883582"/>
                </a:lnTo>
                <a:close/>
                <a:moveTo>
                  <a:pt x="3859911" y="881769"/>
                </a:moveTo>
                <a:cubicBezTo>
                  <a:pt x="3870531" y="881893"/>
                  <a:pt x="3880038" y="888389"/>
                  <a:pt x="3884000" y="898238"/>
                </a:cubicBezTo>
                <a:cubicBezTo>
                  <a:pt x="3889429" y="911707"/>
                  <a:pt x="3882904" y="927024"/>
                  <a:pt x="3869436" y="932444"/>
                </a:cubicBezTo>
                <a:lnTo>
                  <a:pt x="3869436" y="1063507"/>
                </a:lnTo>
                <a:lnTo>
                  <a:pt x="3869436" y="1063508"/>
                </a:lnTo>
                <a:cubicBezTo>
                  <a:pt x="3869436" y="1068766"/>
                  <a:pt x="3865169" y="1073033"/>
                  <a:pt x="3859911" y="1073033"/>
                </a:cubicBezTo>
                <a:cubicBezTo>
                  <a:pt x="3854653" y="1073033"/>
                  <a:pt x="3850386" y="1068766"/>
                  <a:pt x="3850386" y="1063508"/>
                </a:cubicBezTo>
                <a:lnTo>
                  <a:pt x="3850386" y="1063507"/>
                </a:lnTo>
                <a:lnTo>
                  <a:pt x="3850386" y="932634"/>
                </a:lnTo>
                <a:cubicBezTo>
                  <a:pt x="3840118" y="928728"/>
                  <a:pt x="3833356" y="918860"/>
                  <a:pt x="3833432" y="907868"/>
                </a:cubicBezTo>
                <a:lnTo>
                  <a:pt x="3833432" y="907868"/>
                </a:lnTo>
                <a:cubicBezTo>
                  <a:pt x="3833536" y="893352"/>
                  <a:pt x="3845395" y="881665"/>
                  <a:pt x="3859911" y="881769"/>
                </a:cubicBezTo>
                <a:close/>
                <a:moveTo>
                  <a:pt x="1331239" y="880293"/>
                </a:moveTo>
                <a:lnTo>
                  <a:pt x="1360448" y="905346"/>
                </a:lnTo>
                <a:lnTo>
                  <a:pt x="1335395" y="934555"/>
                </a:lnTo>
                <a:lnTo>
                  <a:pt x="1306187" y="909502"/>
                </a:lnTo>
                <a:close/>
                <a:moveTo>
                  <a:pt x="1098042" y="879921"/>
                </a:moveTo>
                <a:cubicBezTo>
                  <a:pt x="1099928" y="878092"/>
                  <a:pt x="1102919" y="878092"/>
                  <a:pt x="1104805" y="879921"/>
                </a:cubicBezTo>
                <a:lnTo>
                  <a:pt x="1131760" y="909737"/>
                </a:lnTo>
                <a:lnTo>
                  <a:pt x="1131760" y="909740"/>
                </a:lnTo>
                <a:lnTo>
                  <a:pt x="1131760" y="916499"/>
                </a:lnTo>
                <a:lnTo>
                  <a:pt x="1131760" y="916502"/>
                </a:lnTo>
                <a:cubicBezTo>
                  <a:pt x="1130941" y="917388"/>
                  <a:pt x="1129817" y="917931"/>
                  <a:pt x="1128617" y="918026"/>
                </a:cubicBezTo>
                <a:cubicBezTo>
                  <a:pt x="1127245" y="918055"/>
                  <a:pt x="1125940" y="917493"/>
                  <a:pt x="1124998" y="916502"/>
                </a:cubicBezTo>
                <a:lnTo>
                  <a:pt x="1098042" y="886687"/>
                </a:lnTo>
                <a:lnTo>
                  <a:pt x="1098042" y="886684"/>
                </a:lnTo>
                <a:lnTo>
                  <a:pt x="1098042" y="879924"/>
                </a:lnTo>
                <a:close/>
                <a:moveTo>
                  <a:pt x="3956494" y="877674"/>
                </a:moveTo>
                <a:lnTo>
                  <a:pt x="3949350" y="885008"/>
                </a:lnTo>
                <a:lnTo>
                  <a:pt x="3956685" y="892152"/>
                </a:lnTo>
                <a:cubicBezTo>
                  <a:pt x="3960647" y="892105"/>
                  <a:pt x="3963828" y="888875"/>
                  <a:pt x="3963828" y="884913"/>
                </a:cubicBezTo>
                <a:lnTo>
                  <a:pt x="3963828" y="884818"/>
                </a:lnTo>
                <a:cubicBezTo>
                  <a:pt x="3963771" y="880817"/>
                  <a:pt x="3960494" y="877626"/>
                  <a:pt x="3956494" y="877674"/>
                </a:cubicBezTo>
                <a:close/>
                <a:moveTo>
                  <a:pt x="5050251" y="873315"/>
                </a:moveTo>
                <a:cubicBezTo>
                  <a:pt x="4986728" y="873372"/>
                  <a:pt x="4935245" y="924856"/>
                  <a:pt x="4935188" y="988381"/>
                </a:cubicBezTo>
                <a:cubicBezTo>
                  <a:pt x="4935188" y="1051934"/>
                  <a:pt x="4986700" y="1103445"/>
                  <a:pt x="5050251" y="1103445"/>
                </a:cubicBezTo>
                <a:cubicBezTo>
                  <a:pt x="5113801" y="1103445"/>
                  <a:pt x="5165312" y="1051934"/>
                  <a:pt x="5165312" y="988381"/>
                </a:cubicBezTo>
                <a:cubicBezTo>
                  <a:pt x="5165312" y="924828"/>
                  <a:pt x="5113801" y="873315"/>
                  <a:pt x="5050251" y="873315"/>
                </a:cubicBezTo>
                <a:close/>
                <a:moveTo>
                  <a:pt x="2586990" y="870057"/>
                </a:moveTo>
                <a:lnTo>
                  <a:pt x="2699480" y="870057"/>
                </a:lnTo>
                <a:lnTo>
                  <a:pt x="2699480" y="870057"/>
                </a:lnTo>
                <a:lnTo>
                  <a:pt x="2699480" y="912157"/>
                </a:lnTo>
                <a:lnTo>
                  <a:pt x="2699480" y="912158"/>
                </a:lnTo>
                <a:lnTo>
                  <a:pt x="2586990" y="912158"/>
                </a:lnTo>
                <a:lnTo>
                  <a:pt x="2586990" y="912157"/>
                </a:lnTo>
                <a:lnTo>
                  <a:pt x="2586990" y="870057"/>
                </a:lnTo>
                <a:close/>
                <a:moveTo>
                  <a:pt x="2481072" y="870057"/>
                </a:moveTo>
                <a:lnTo>
                  <a:pt x="2566797" y="870057"/>
                </a:lnTo>
                <a:lnTo>
                  <a:pt x="2566797" y="912157"/>
                </a:lnTo>
                <a:lnTo>
                  <a:pt x="2481072" y="912157"/>
                </a:lnTo>
                <a:close/>
                <a:moveTo>
                  <a:pt x="5050250" y="857401"/>
                </a:moveTo>
                <a:lnTo>
                  <a:pt x="5050250" y="869505"/>
                </a:lnTo>
                <a:lnTo>
                  <a:pt x="5050251" y="869505"/>
                </a:lnTo>
                <a:cubicBezTo>
                  <a:pt x="5099486" y="869505"/>
                  <a:pt x="5141733" y="899440"/>
                  <a:pt x="5159780" y="942107"/>
                </a:cubicBezTo>
                <a:lnTo>
                  <a:pt x="5169122" y="988380"/>
                </a:lnTo>
                <a:lnTo>
                  <a:pt x="5181219" y="988380"/>
                </a:lnTo>
                <a:cubicBezTo>
                  <a:pt x="5180905" y="1060505"/>
                  <a:pt x="5122373" y="1118826"/>
                  <a:pt x="5050250" y="1118874"/>
                </a:cubicBezTo>
                <a:lnTo>
                  <a:pt x="5050250" y="1119255"/>
                </a:lnTo>
                <a:cubicBezTo>
                  <a:pt x="4980689" y="1117379"/>
                  <a:pt x="4924739" y="1061429"/>
                  <a:pt x="4922863" y="991866"/>
                </a:cubicBezTo>
                <a:cubicBezTo>
                  <a:pt x="4920910" y="919559"/>
                  <a:pt x="4977946" y="859359"/>
                  <a:pt x="5050250" y="857401"/>
                </a:cubicBezTo>
                <a:close/>
                <a:moveTo>
                  <a:pt x="1126522" y="854664"/>
                </a:moveTo>
                <a:cubicBezTo>
                  <a:pt x="1128531" y="852959"/>
                  <a:pt x="1131532" y="853178"/>
                  <a:pt x="1133284" y="855140"/>
                </a:cubicBezTo>
                <a:lnTo>
                  <a:pt x="1159859" y="885255"/>
                </a:lnTo>
                <a:lnTo>
                  <a:pt x="1159859" y="885258"/>
                </a:lnTo>
                <a:lnTo>
                  <a:pt x="1159859" y="885258"/>
                </a:lnTo>
                <a:cubicBezTo>
                  <a:pt x="1161564" y="887269"/>
                  <a:pt x="1161345" y="890270"/>
                  <a:pt x="1159383" y="892022"/>
                </a:cubicBezTo>
                <a:cubicBezTo>
                  <a:pt x="1158611" y="892689"/>
                  <a:pt x="1157640" y="893089"/>
                  <a:pt x="1156621" y="893165"/>
                </a:cubicBezTo>
                <a:cubicBezTo>
                  <a:pt x="1155268" y="893136"/>
                  <a:pt x="1153992" y="892556"/>
                  <a:pt x="1153096" y="891546"/>
                </a:cubicBezTo>
                <a:lnTo>
                  <a:pt x="1126522" y="861445"/>
                </a:lnTo>
                <a:cubicBezTo>
                  <a:pt x="1124655" y="859597"/>
                  <a:pt x="1124645" y="856563"/>
                  <a:pt x="1126493" y="854696"/>
                </a:cubicBezTo>
                <a:lnTo>
                  <a:pt x="1126493" y="854693"/>
                </a:lnTo>
                <a:cubicBezTo>
                  <a:pt x="1126502" y="854683"/>
                  <a:pt x="1126512" y="854674"/>
                  <a:pt x="1126522" y="854664"/>
                </a:cubicBezTo>
                <a:close/>
                <a:moveTo>
                  <a:pt x="1155191" y="829614"/>
                </a:moveTo>
                <a:cubicBezTo>
                  <a:pt x="1157077" y="827786"/>
                  <a:pt x="1160068" y="827786"/>
                  <a:pt x="1161954" y="829614"/>
                </a:cubicBezTo>
                <a:lnTo>
                  <a:pt x="1188148" y="860108"/>
                </a:lnTo>
                <a:cubicBezTo>
                  <a:pt x="1189986" y="861909"/>
                  <a:pt x="1190015" y="864871"/>
                  <a:pt x="1188214" y="866709"/>
                </a:cubicBezTo>
                <a:lnTo>
                  <a:pt x="1188214" y="866712"/>
                </a:lnTo>
                <a:cubicBezTo>
                  <a:pt x="1188195" y="866731"/>
                  <a:pt x="1188167" y="866760"/>
                  <a:pt x="1188148" y="866779"/>
                </a:cubicBezTo>
                <a:cubicBezTo>
                  <a:pt x="1187338" y="867684"/>
                  <a:pt x="1186214" y="868265"/>
                  <a:pt x="1185004" y="868398"/>
                </a:cubicBezTo>
                <a:cubicBezTo>
                  <a:pt x="1183623" y="868389"/>
                  <a:pt x="1182309" y="867798"/>
                  <a:pt x="1181385" y="866779"/>
                </a:cubicBezTo>
                <a:lnTo>
                  <a:pt x="1155191" y="836284"/>
                </a:lnTo>
                <a:cubicBezTo>
                  <a:pt x="1153353" y="834484"/>
                  <a:pt x="1153324" y="831521"/>
                  <a:pt x="1155125" y="829683"/>
                </a:cubicBezTo>
                <a:lnTo>
                  <a:pt x="1155125" y="829681"/>
                </a:lnTo>
                <a:cubicBezTo>
                  <a:pt x="1155144" y="829662"/>
                  <a:pt x="1155172" y="829633"/>
                  <a:pt x="1155191" y="829614"/>
                </a:cubicBezTo>
                <a:close/>
                <a:moveTo>
                  <a:pt x="1190691" y="804688"/>
                </a:moveTo>
                <a:cubicBezTo>
                  <a:pt x="1190958" y="804936"/>
                  <a:pt x="1191186" y="805212"/>
                  <a:pt x="1191386" y="805517"/>
                </a:cubicBezTo>
                <a:lnTo>
                  <a:pt x="1217294" y="836282"/>
                </a:lnTo>
                <a:lnTo>
                  <a:pt x="1217294" y="836284"/>
                </a:lnTo>
                <a:lnTo>
                  <a:pt x="1217294" y="836284"/>
                </a:lnTo>
                <a:cubicBezTo>
                  <a:pt x="1218980" y="838304"/>
                  <a:pt x="1218704" y="841304"/>
                  <a:pt x="1216685" y="842990"/>
                </a:cubicBezTo>
                <a:cubicBezTo>
                  <a:pt x="1215837" y="843695"/>
                  <a:pt x="1214780" y="844085"/>
                  <a:pt x="1213675" y="844095"/>
                </a:cubicBezTo>
                <a:cubicBezTo>
                  <a:pt x="1212275" y="844095"/>
                  <a:pt x="1210941" y="843466"/>
                  <a:pt x="1210055" y="842380"/>
                </a:cubicBezTo>
                <a:lnTo>
                  <a:pt x="1184147" y="811615"/>
                </a:lnTo>
                <a:lnTo>
                  <a:pt x="1184075" y="809076"/>
                </a:lnTo>
                <a:lnTo>
                  <a:pt x="1183957" y="804878"/>
                </a:lnTo>
                <a:cubicBezTo>
                  <a:pt x="1185766" y="802973"/>
                  <a:pt x="1188776" y="802888"/>
                  <a:pt x="1190691" y="804688"/>
                </a:cubicBezTo>
                <a:close/>
                <a:moveTo>
                  <a:pt x="3908717" y="800482"/>
                </a:moveTo>
                <a:cubicBezTo>
                  <a:pt x="3921338" y="800501"/>
                  <a:pt x="3931558" y="810759"/>
                  <a:pt x="3931539" y="823380"/>
                </a:cubicBezTo>
                <a:cubicBezTo>
                  <a:pt x="3931491" y="832076"/>
                  <a:pt x="3926510" y="839982"/>
                  <a:pt x="3918681" y="843763"/>
                </a:cubicBezTo>
                <a:lnTo>
                  <a:pt x="3918681" y="1063413"/>
                </a:lnTo>
                <a:cubicBezTo>
                  <a:pt x="3918681" y="1068671"/>
                  <a:pt x="3914413" y="1072938"/>
                  <a:pt x="3909156" y="1072938"/>
                </a:cubicBezTo>
                <a:cubicBezTo>
                  <a:pt x="3903898" y="1072938"/>
                  <a:pt x="3899631" y="1068671"/>
                  <a:pt x="3899631" y="1063413"/>
                </a:cubicBezTo>
                <a:lnTo>
                  <a:pt x="3899631" y="844335"/>
                </a:lnTo>
                <a:cubicBezTo>
                  <a:pt x="3891239" y="840715"/>
                  <a:pt x="3885800" y="832448"/>
                  <a:pt x="3885819" y="823304"/>
                </a:cubicBezTo>
                <a:cubicBezTo>
                  <a:pt x="3885838" y="810683"/>
                  <a:pt x="3896096" y="800463"/>
                  <a:pt x="3908717" y="800482"/>
                </a:cubicBezTo>
                <a:close/>
                <a:moveTo>
                  <a:pt x="1214056" y="780656"/>
                </a:moveTo>
                <a:cubicBezTo>
                  <a:pt x="1216076" y="778970"/>
                  <a:pt x="1219076" y="779237"/>
                  <a:pt x="1220762" y="781256"/>
                </a:cubicBezTo>
                <a:cubicBezTo>
                  <a:pt x="1220781" y="781275"/>
                  <a:pt x="1220800" y="781304"/>
                  <a:pt x="1220819" y="781323"/>
                </a:cubicBezTo>
                <a:lnTo>
                  <a:pt x="1246251" y="812374"/>
                </a:lnTo>
                <a:lnTo>
                  <a:pt x="1246251" y="812376"/>
                </a:lnTo>
                <a:lnTo>
                  <a:pt x="1246251" y="812377"/>
                </a:lnTo>
                <a:cubicBezTo>
                  <a:pt x="1247937" y="814329"/>
                  <a:pt x="1247718" y="817272"/>
                  <a:pt x="1245765" y="818958"/>
                </a:cubicBezTo>
                <a:cubicBezTo>
                  <a:pt x="1244898" y="819711"/>
                  <a:pt x="1243784" y="820111"/>
                  <a:pt x="1242631" y="820092"/>
                </a:cubicBezTo>
                <a:cubicBezTo>
                  <a:pt x="1241202" y="820111"/>
                  <a:pt x="1239831" y="819482"/>
                  <a:pt x="1238916" y="818377"/>
                </a:cubicBezTo>
                <a:lnTo>
                  <a:pt x="1213389" y="787327"/>
                </a:lnTo>
                <a:lnTo>
                  <a:pt x="1213389" y="787325"/>
                </a:lnTo>
                <a:lnTo>
                  <a:pt x="1213389" y="787324"/>
                </a:lnTo>
                <a:cubicBezTo>
                  <a:pt x="1211742" y="785295"/>
                  <a:pt x="1212046" y="782323"/>
                  <a:pt x="1214056" y="780656"/>
                </a:cubicBezTo>
                <a:close/>
                <a:moveTo>
                  <a:pt x="4007262" y="763753"/>
                </a:moveTo>
                <a:cubicBezTo>
                  <a:pt x="4012520" y="763753"/>
                  <a:pt x="4016787" y="768020"/>
                  <a:pt x="4016787" y="773278"/>
                </a:cubicBezTo>
                <a:lnTo>
                  <a:pt x="4016787" y="1063509"/>
                </a:lnTo>
                <a:cubicBezTo>
                  <a:pt x="4016787" y="1068766"/>
                  <a:pt x="4012520" y="1073034"/>
                  <a:pt x="4007262" y="1073034"/>
                </a:cubicBezTo>
                <a:cubicBezTo>
                  <a:pt x="4002004" y="1073034"/>
                  <a:pt x="3997737" y="1068766"/>
                  <a:pt x="3997737" y="1063509"/>
                </a:cubicBezTo>
                <a:lnTo>
                  <a:pt x="3997737" y="773278"/>
                </a:lnTo>
                <a:cubicBezTo>
                  <a:pt x="3997737" y="768020"/>
                  <a:pt x="4002004" y="763753"/>
                  <a:pt x="4007262" y="763753"/>
                </a:cubicBezTo>
                <a:close/>
                <a:moveTo>
                  <a:pt x="3958208" y="763753"/>
                </a:moveTo>
                <a:cubicBezTo>
                  <a:pt x="3963466" y="763753"/>
                  <a:pt x="3967733" y="768020"/>
                  <a:pt x="3967733" y="773278"/>
                </a:cubicBezTo>
                <a:lnTo>
                  <a:pt x="3967733" y="773278"/>
                </a:lnTo>
                <a:lnTo>
                  <a:pt x="3967733" y="861100"/>
                </a:lnTo>
                <a:cubicBezTo>
                  <a:pt x="3974363" y="864167"/>
                  <a:pt x="3979421" y="869863"/>
                  <a:pt x="3981669" y="876816"/>
                </a:cubicBezTo>
                <a:cubicBezTo>
                  <a:pt x="3986127" y="890580"/>
                  <a:pt x="3978573" y="905344"/>
                  <a:pt x="3964809" y="909803"/>
                </a:cubicBezTo>
                <a:cubicBezTo>
                  <a:pt x="3951046" y="914251"/>
                  <a:pt x="3936282" y="906707"/>
                  <a:pt x="3931824" y="892943"/>
                </a:cubicBezTo>
                <a:lnTo>
                  <a:pt x="3931824" y="892942"/>
                </a:lnTo>
                <a:cubicBezTo>
                  <a:pt x="3927376" y="879179"/>
                  <a:pt x="3934920" y="864415"/>
                  <a:pt x="3948683" y="859957"/>
                </a:cubicBezTo>
                <a:lnTo>
                  <a:pt x="3948683" y="773278"/>
                </a:lnTo>
                <a:lnTo>
                  <a:pt x="3948683" y="773278"/>
                </a:lnTo>
                <a:cubicBezTo>
                  <a:pt x="3948683" y="768020"/>
                  <a:pt x="3952951" y="763753"/>
                  <a:pt x="3958208" y="763753"/>
                </a:cubicBezTo>
                <a:close/>
                <a:moveTo>
                  <a:pt x="2025491" y="754473"/>
                </a:moveTo>
                <a:lnTo>
                  <a:pt x="2025491" y="754759"/>
                </a:lnTo>
                <a:lnTo>
                  <a:pt x="2025435" y="754653"/>
                </a:lnTo>
                <a:close/>
                <a:moveTo>
                  <a:pt x="2301049" y="739947"/>
                </a:moveTo>
                <a:cubicBezTo>
                  <a:pt x="2295420" y="739947"/>
                  <a:pt x="2290857" y="744510"/>
                  <a:pt x="2290857" y="750138"/>
                </a:cubicBezTo>
                <a:cubicBezTo>
                  <a:pt x="2290857" y="755768"/>
                  <a:pt x="2295420" y="760330"/>
                  <a:pt x="2301049" y="760330"/>
                </a:cubicBezTo>
                <a:cubicBezTo>
                  <a:pt x="2306678" y="760330"/>
                  <a:pt x="2311241" y="755768"/>
                  <a:pt x="2311241" y="750138"/>
                </a:cubicBezTo>
                <a:cubicBezTo>
                  <a:pt x="2311241" y="744510"/>
                  <a:pt x="2306678" y="739947"/>
                  <a:pt x="2301049" y="739947"/>
                </a:cubicBezTo>
                <a:close/>
                <a:moveTo>
                  <a:pt x="1949101" y="734851"/>
                </a:moveTo>
                <a:cubicBezTo>
                  <a:pt x="1951892" y="733384"/>
                  <a:pt x="1955340" y="734451"/>
                  <a:pt x="1956816" y="737232"/>
                </a:cubicBezTo>
                <a:lnTo>
                  <a:pt x="2021681" y="859835"/>
                </a:lnTo>
                <a:lnTo>
                  <a:pt x="2040731" y="849531"/>
                </a:lnTo>
                <a:lnTo>
                  <a:pt x="2235898" y="1217033"/>
                </a:lnTo>
                <a:lnTo>
                  <a:pt x="2235898" y="1217033"/>
                </a:lnTo>
                <a:lnTo>
                  <a:pt x="2216848" y="1227320"/>
                </a:lnTo>
                <a:lnTo>
                  <a:pt x="2356961" y="1493245"/>
                </a:lnTo>
                <a:cubicBezTo>
                  <a:pt x="2358314" y="1496102"/>
                  <a:pt x="2357095" y="1499503"/>
                  <a:pt x="2354237" y="1500855"/>
                </a:cubicBezTo>
                <a:cubicBezTo>
                  <a:pt x="2351561" y="1502122"/>
                  <a:pt x="2348360" y="1501131"/>
                  <a:pt x="2346865" y="1498580"/>
                </a:cubicBezTo>
                <a:lnTo>
                  <a:pt x="2346865" y="1498579"/>
                </a:lnTo>
                <a:lnTo>
                  <a:pt x="2346865" y="1498102"/>
                </a:lnTo>
                <a:lnTo>
                  <a:pt x="1946815" y="742566"/>
                </a:lnTo>
                <a:lnTo>
                  <a:pt x="1946815" y="742566"/>
                </a:lnTo>
                <a:cubicBezTo>
                  <a:pt x="1945329" y="739804"/>
                  <a:pt x="1946348" y="736356"/>
                  <a:pt x="1949101" y="734851"/>
                </a:cubicBezTo>
                <a:close/>
                <a:moveTo>
                  <a:pt x="2301049" y="732613"/>
                </a:moveTo>
                <a:cubicBezTo>
                  <a:pt x="2310726" y="732556"/>
                  <a:pt x="2318613" y="740367"/>
                  <a:pt x="2318670" y="750044"/>
                </a:cubicBezTo>
                <a:cubicBezTo>
                  <a:pt x="2318727" y="759721"/>
                  <a:pt x="2310917" y="767608"/>
                  <a:pt x="2301239" y="767665"/>
                </a:cubicBezTo>
                <a:cubicBezTo>
                  <a:pt x="2291562" y="767712"/>
                  <a:pt x="2283675" y="759911"/>
                  <a:pt x="2283618" y="750234"/>
                </a:cubicBezTo>
                <a:cubicBezTo>
                  <a:pt x="2283618" y="750205"/>
                  <a:pt x="2283618" y="750168"/>
                  <a:pt x="2283618" y="750138"/>
                </a:cubicBezTo>
                <a:cubicBezTo>
                  <a:pt x="2283618" y="740500"/>
                  <a:pt x="2291410" y="732661"/>
                  <a:pt x="2301049" y="732613"/>
                </a:cubicBezTo>
                <a:close/>
                <a:moveTo>
                  <a:pt x="4259675" y="715376"/>
                </a:moveTo>
                <a:lnTo>
                  <a:pt x="4327778" y="715376"/>
                </a:lnTo>
                <a:cubicBezTo>
                  <a:pt x="4333751" y="715385"/>
                  <a:pt x="4339265" y="718586"/>
                  <a:pt x="4342256" y="723758"/>
                </a:cubicBezTo>
                <a:lnTo>
                  <a:pt x="4359116" y="754143"/>
                </a:lnTo>
                <a:lnTo>
                  <a:pt x="4360354" y="754143"/>
                </a:lnTo>
                <a:cubicBezTo>
                  <a:pt x="4366879" y="754143"/>
                  <a:pt x="4372165" y="759429"/>
                  <a:pt x="4372165" y="765953"/>
                </a:cubicBezTo>
                <a:cubicBezTo>
                  <a:pt x="4372165" y="772478"/>
                  <a:pt x="4366879" y="777765"/>
                  <a:pt x="4360354" y="777765"/>
                </a:cubicBezTo>
                <a:cubicBezTo>
                  <a:pt x="4353830" y="777765"/>
                  <a:pt x="4348543" y="772478"/>
                  <a:pt x="4348543" y="765953"/>
                </a:cubicBezTo>
                <a:cubicBezTo>
                  <a:pt x="4348572" y="762991"/>
                  <a:pt x="4349686" y="760143"/>
                  <a:pt x="4351686" y="757953"/>
                </a:cubicBezTo>
                <a:lnTo>
                  <a:pt x="4335113" y="727853"/>
                </a:lnTo>
                <a:cubicBezTo>
                  <a:pt x="4333627" y="725272"/>
                  <a:pt x="4330855" y="723701"/>
                  <a:pt x="4327874" y="723758"/>
                </a:cubicBezTo>
                <a:lnTo>
                  <a:pt x="4259770" y="723758"/>
                </a:lnTo>
                <a:cubicBezTo>
                  <a:pt x="4256770" y="723729"/>
                  <a:pt x="4253988" y="725291"/>
                  <a:pt x="4252436" y="727853"/>
                </a:cubicBezTo>
                <a:lnTo>
                  <a:pt x="4218431" y="786909"/>
                </a:lnTo>
                <a:cubicBezTo>
                  <a:pt x="4216917" y="789499"/>
                  <a:pt x="4216917" y="792700"/>
                  <a:pt x="4218431" y="795291"/>
                </a:cubicBezTo>
                <a:lnTo>
                  <a:pt x="4269009" y="882640"/>
                </a:lnTo>
                <a:cubicBezTo>
                  <a:pt x="4270162" y="884640"/>
                  <a:pt x="4269476" y="887192"/>
                  <a:pt x="4267485" y="888354"/>
                </a:cubicBezTo>
                <a:cubicBezTo>
                  <a:pt x="4265599" y="889507"/>
                  <a:pt x="4263141" y="888916"/>
                  <a:pt x="4261980" y="887040"/>
                </a:cubicBezTo>
                <a:cubicBezTo>
                  <a:pt x="4261942" y="886973"/>
                  <a:pt x="4261904" y="886897"/>
                  <a:pt x="4261865" y="886830"/>
                </a:cubicBezTo>
                <a:lnTo>
                  <a:pt x="4211288" y="799482"/>
                </a:lnTo>
                <a:cubicBezTo>
                  <a:pt x="4208326" y="794318"/>
                  <a:pt x="4208326" y="787975"/>
                  <a:pt x="4211288" y="782813"/>
                </a:cubicBezTo>
                <a:lnTo>
                  <a:pt x="4245197" y="723758"/>
                </a:lnTo>
                <a:cubicBezTo>
                  <a:pt x="4248188" y="718586"/>
                  <a:pt x="4253703" y="715395"/>
                  <a:pt x="4259675" y="715376"/>
                </a:cubicBezTo>
                <a:close/>
                <a:moveTo>
                  <a:pt x="1614868" y="695948"/>
                </a:moveTo>
                <a:lnTo>
                  <a:pt x="1628013" y="695948"/>
                </a:lnTo>
                <a:cubicBezTo>
                  <a:pt x="1633775" y="695919"/>
                  <a:pt x="1639119" y="698967"/>
                  <a:pt x="1642015" y="703949"/>
                </a:cubicBezTo>
                <a:lnTo>
                  <a:pt x="1648587" y="715379"/>
                </a:lnTo>
                <a:cubicBezTo>
                  <a:pt x="1651444" y="720361"/>
                  <a:pt x="1651444" y="726495"/>
                  <a:pt x="1648587" y="731476"/>
                </a:cubicBezTo>
                <a:lnTo>
                  <a:pt x="1640681" y="745287"/>
                </a:lnTo>
                <a:cubicBezTo>
                  <a:pt x="1630499" y="762775"/>
                  <a:pt x="1630499" y="784378"/>
                  <a:pt x="1640681" y="801865"/>
                </a:cubicBezTo>
                <a:lnTo>
                  <a:pt x="1729930" y="956559"/>
                </a:lnTo>
                <a:cubicBezTo>
                  <a:pt x="1740065" y="974105"/>
                  <a:pt x="1758724" y="984982"/>
                  <a:pt x="1778984" y="985135"/>
                </a:cubicBezTo>
                <a:lnTo>
                  <a:pt x="1794034" y="985135"/>
                </a:lnTo>
                <a:cubicBezTo>
                  <a:pt x="1799758" y="985135"/>
                  <a:pt x="1805054" y="988183"/>
                  <a:pt x="1807940" y="993136"/>
                </a:cubicBezTo>
                <a:lnTo>
                  <a:pt x="1814608" y="1004566"/>
                </a:lnTo>
                <a:cubicBezTo>
                  <a:pt x="1817465" y="1009548"/>
                  <a:pt x="1817465" y="1015682"/>
                  <a:pt x="1814608" y="1020663"/>
                </a:cubicBezTo>
                <a:lnTo>
                  <a:pt x="1807940" y="1032094"/>
                </a:lnTo>
                <a:cubicBezTo>
                  <a:pt x="1805073" y="1037066"/>
                  <a:pt x="1799777" y="1040152"/>
                  <a:pt x="1794034" y="1040190"/>
                </a:cubicBezTo>
                <a:lnTo>
                  <a:pt x="1780794" y="1040190"/>
                </a:lnTo>
                <a:cubicBezTo>
                  <a:pt x="1775050" y="1040152"/>
                  <a:pt x="1769754" y="1037066"/>
                  <a:pt x="1766887" y="1032094"/>
                </a:cubicBezTo>
                <a:lnTo>
                  <a:pt x="1759934" y="1020092"/>
                </a:lnTo>
                <a:cubicBezTo>
                  <a:pt x="1749904" y="1002442"/>
                  <a:pt x="1731178" y="991536"/>
                  <a:pt x="1710880" y="991517"/>
                </a:cubicBezTo>
                <a:lnTo>
                  <a:pt x="1531048" y="991517"/>
                </a:lnTo>
                <a:cubicBezTo>
                  <a:pt x="1510789" y="991574"/>
                  <a:pt x="1492101" y="1002470"/>
                  <a:pt x="1482090" y="1020092"/>
                </a:cubicBezTo>
                <a:lnTo>
                  <a:pt x="1475136" y="1032094"/>
                </a:lnTo>
                <a:cubicBezTo>
                  <a:pt x="1472203" y="1037028"/>
                  <a:pt x="1466869" y="1040029"/>
                  <a:pt x="1461135" y="1040000"/>
                </a:cubicBezTo>
                <a:lnTo>
                  <a:pt x="1447990" y="1040000"/>
                </a:lnTo>
                <a:cubicBezTo>
                  <a:pt x="1442218" y="1039971"/>
                  <a:pt x="1436894" y="1036895"/>
                  <a:pt x="1433989" y="1031904"/>
                </a:cubicBezTo>
                <a:lnTo>
                  <a:pt x="1427416" y="1020473"/>
                </a:lnTo>
                <a:cubicBezTo>
                  <a:pt x="1424559" y="1015491"/>
                  <a:pt x="1424559" y="1009357"/>
                  <a:pt x="1427416" y="1004375"/>
                </a:cubicBezTo>
                <a:lnTo>
                  <a:pt x="1433989" y="992945"/>
                </a:lnTo>
                <a:cubicBezTo>
                  <a:pt x="1436903" y="987983"/>
                  <a:pt x="1442237" y="984935"/>
                  <a:pt x="1447990" y="984944"/>
                </a:cubicBezTo>
                <a:lnTo>
                  <a:pt x="1472279" y="984944"/>
                </a:lnTo>
                <a:cubicBezTo>
                  <a:pt x="1486767" y="984906"/>
                  <a:pt x="1500149" y="977181"/>
                  <a:pt x="1507426" y="964655"/>
                </a:cubicBezTo>
                <a:lnTo>
                  <a:pt x="1601819" y="801103"/>
                </a:lnTo>
                <a:cubicBezTo>
                  <a:pt x="1611811" y="783568"/>
                  <a:pt x="1611811" y="762061"/>
                  <a:pt x="1601819" y="744525"/>
                </a:cubicBezTo>
                <a:lnTo>
                  <a:pt x="1594294" y="731476"/>
                </a:lnTo>
                <a:cubicBezTo>
                  <a:pt x="1591437" y="726495"/>
                  <a:pt x="1591437" y="720361"/>
                  <a:pt x="1594294" y="715379"/>
                </a:cubicBezTo>
                <a:lnTo>
                  <a:pt x="1600962" y="703949"/>
                </a:lnTo>
                <a:cubicBezTo>
                  <a:pt x="1603848" y="698996"/>
                  <a:pt x="1609144" y="695948"/>
                  <a:pt x="1614868" y="695948"/>
                </a:cubicBezTo>
                <a:close/>
                <a:moveTo>
                  <a:pt x="4998044" y="685387"/>
                </a:moveTo>
                <a:lnTo>
                  <a:pt x="4137278" y="2002101"/>
                </a:lnTo>
                <a:cubicBezTo>
                  <a:pt x="4307593" y="2114716"/>
                  <a:pt x="4453604" y="2259297"/>
                  <a:pt x="4567617" y="2427051"/>
                </a:cubicBezTo>
                <a:lnTo>
                  <a:pt x="4630964" y="2534783"/>
                </a:lnTo>
                <a:lnTo>
                  <a:pt x="6005322" y="1758221"/>
                </a:lnTo>
                <a:cubicBezTo>
                  <a:pt x="5768114" y="1340484"/>
                  <a:pt x="5439410" y="984576"/>
                  <a:pt x="5046279" y="715747"/>
                </a:cubicBezTo>
                <a:close/>
                <a:moveTo>
                  <a:pt x="2265064" y="684444"/>
                </a:moveTo>
                <a:cubicBezTo>
                  <a:pt x="2272531" y="686245"/>
                  <a:pt x="2277122" y="693760"/>
                  <a:pt x="2275322" y="701227"/>
                </a:cubicBezTo>
                <a:lnTo>
                  <a:pt x="2275322" y="701227"/>
                </a:lnTo>
                <a:cubicBezTo>
                  <a:pt x="2273512" y="708696"/>
                  <a:pt x="2266007" y="713287"/>
                  <a:pt x="2258539" y="711487"/>
                </a:cubicBezTo>
                <a:cubicBezTo>
                  <a:pt x="2258520" y="711477"/>
                  <a:pt x="2258491" y="711477"/>
                  <a:pt x="2258472" y="711468"/>
                </a:cubicBezTo>
                <a:cubicBezTo>
                  <a:pt x="2251043" y="709639"/>
                  <a:pt x="2246490" y="702143"/>
                  <a:pt x="2248281" y="694704"/>
                </a:cubicBezTo>
                <a:lnTo>
                  <a:pt x="2248281" y="694704"/>
                </a:lnTo>
                <a:lnTo>
                  <a:pt x="2248281" y="694703"/>
                </a:lnTo>
                <a:cubicBezTo>
                  <a:pt x="2250081" y="687235"/>
                  <a:pt x="2257596" y="682644"/>
                  <a:pt x="2265064" y="684444"/>
                </a:cubicBezTo>
                <a:close/>
                <a:moveTo>
                  <a:pt x="1601438" y="682137"/>
                </a:moveTo>
                <a:cubicBezTo>
                  <a:pt x="1598809" y="682175"/>
                  <a:pt x="1596390" y="683584"/>
                  <a:pt x="1595056" y="685851"/>
                </a:cubicBezTo>
                <a:lnTo>
                  <a:pt x="1575340" y="719951"/>
                </a:lnTo>
                <a:lnTo>
                  <a:pt x="1575340" y="727380"/>
                </a:lnTo>
                <a:lnTo>
                  <a:pt x="1594390" y="759765"/>
                </a:lnTo>
                <a:lnTo>
                  <a:pt x="1594390" y="759765"/>
                </a:lnTo>
                <a:cubicBezTo>
                  <a:pt x="1599162" y="767947"/>
                  <a:pt x="1599162" y="778063"/>
                  <a:pt x="1594390" y="786245"/>
                </a:cubicBezTo>
                <a:lnTo>
                  <a:pt x="1495330" y="957702"/>
                </a:lnTo>
                <a:cubicBezTo>
                  <a:pt x="1490596" y="965903"/>
                  <a:pt x="1481842" y="970951"/>
                  <a:pt x="1472375" y="970943"/>
                </a:cubicBezTo>
                <a:lnTo>
                  <a:pt x="1434941" y="970943"/>
                </a:lnTo>
                <a:cubicBezTo>
                  <a:pt x="1432303" y="970943"/>
                  <a:pt x="1429864" y="972362"/>
                  <a:pt x="1428560" y="974657"/>
                </a:cubicBezTo>
                <a:lnTo>
                  <a:pt x="1408843" y="1008853"/>
                </a:lnTo>
                <a:cubicBezTo>
                  <a:pt x="1407519" y="1011149"/>
                  <a:pt x="1407519" y="1013987"/>
                  <a:pt x="1408843" y="1016282"/>
                </a:cubicBezTo>
                <a:lnTo>
                  <a:pt x="1428560" y="1050382"/>
                </a:lnTo>
                <a:cubicBezTo>
                  <a:pt x="1429864" y="1052678"/>
                  <a:pt x="1432303" y="1054097"/>
                  <a:pt x="1434941" y="1054097"/>
                </a:cubicBezTo>
                <a:lnTo>
                  <a:pt x="1474375" y="1054097"/>
                </a:lnTo>
                <a:cubicBezTo>
                  <a:pt x="1477023" y="1054116"/>
                  <a:pt x="1479471" y="1052698"/>
                  <a:pt x="1480756" y="1050382"/>
                </a:cubicBezTo>
                <a:lnTo>
                  <a:pt x="1498949" y="1018949"/>
                </a:lnTo>
                <a:cubicBezTo>
                  <a:pt x="1503702" y="1010833"/>
                  <a:pt x="1512399" y="1005833"/>
                  <a:pt x="1521809" y="1005804"/>
                </a:cubicBezTo>
                <a:lnTo>
                  <a:pt x="1720215" y="1005804"/>
                </a:lnTo>
                <a:cubicBezTo>
                  <a:pt x="1729683" y="1005814"/>
                  <a:pt x="1738417" y="1010862"/>
                  <a:pt x="1743170" y="1019044"/>
                </a:cubicBezTo>
                <a:lnTo>
                  <a:pt x="1761268" y="1050477"/>
                </a:lnTo>
                <a:cubicBezTo>
                  <a:pt x="1762620" y="1052773"/>
                  <a:pt x="1765078" y="1054192"/>
                  <a:pt x="1767745" y="1054192"/>
                </a:cubicBezTo>
                <a:lnTo>
                  <a:pt x="1807083" y="1054192"/>
                </a:lnTo>
                <a:cubicBezTo>
                  <a:pt x="1809750" y="1054192"/>
                  <a:pt x="1812207" y="1052773"/>
                  <a:pt x="1813560" y="1050477"/>
                </a:cubicBezTo>
                <a:lnTo>
                  <a:pt x="1833277" y="1016377"/>
                </a:lnTo>
                <a:cubicBezTo>
                  <a:pt x="1834601" y="1014081"/>
                  <a:pt x="1834601" y="1011243"/>
                  <a:pt x="1833277" y="1008948"/>
                </a:cubicBezTo>
                <a:lnTo>
                  <a:pt x="1813560" y="974753"/>
                </a:lnTo>
                <a:cubicBezTo>
                  <a:pt x="1812207" y="972457"/>
                  <a:pt x="1809750" y="971037"/>
                  <a:pt x="1807083" y="971037"/>
                </a:cubicBezTo>
                <a:lnTo>
                  <a:pt x="1769650" y="971037"/>
                </a:lnTo>
                <a:cubicBezTo>
                  <a:pt x="1760201" y="971047"/>
                  <a:pt x="1751476" y="965999"/>
                  <a:pt x="1746790" y="957797"/>
                </a:cubicBezTo>
                <a:lnTo>
                  <a:pt x="1648111" y="787007"/>
                </a:lnTo>
                <a:cubicBezTo>
                  <a:pt x="1643443" y="778796"/>
                  <a:pt x="1643443" y="768738"/>
                  <a:pt x="1648111" y="760527"/>
                </a:cubicBezTo>
                <a:lnTo>
                  <a:pt x="1648111" y="760527"/>
                </a:lnTo>
                <a:lnTo>
                  <a:pt x="1667161" y="727380"/>
                </a:lnTo>
                <a:lnTo>
                  <a:pt x="1667161" y="719951"/>
                </a:lnTo>
                <a:lnTo>
                  <a:pt x="1647539" y="685851"/>
                </a:lnTo>
                <a:cubicBezTo>
                  <a:pt x="1646187" y="683556"/>
                  <a:pt x="1643729" y="682137"/>
                  <a:pt x="1641062" y="682137"/>
                </a:cubicBezTo>
                <a:close/>
                <a:moveTo>
                  <a:pt x="4861064" y="674625"/>
                </a:moveTo>
                <a:cubicBezTo>
                  <a:pt x="4863246" y="675968"/>
                  <a:pt x="4863969" y="678806"/>
                  <a:pt x="4862703" y="681035"/>
                </a:cubicBezTo>
                <a:lnTo>
                  <a:pt x="4862703" y="681035"/>
                </a:lnTo>
                <a:lnTo>
                  <a:pt x="4862703" y="681035"/>
                </a:lnTo>
                <a:lnTo>
                  <a:pt x="4520755" y="1249891"/>
                </a:lnTo>
                <a:cubicBezTo>
                  <a:pt x="4519869" y="1251301"/>
                  <a:pt x="4518326" y="1252168"/>
                  <a:pt x="4516659" y="1252177"/>
                </a:cubicBezTo>
                <a:cubicBezTo>
                  <a:pt x="4515821" y="1252187"/>
                  <a:pt x="4514993" y="1251948"/>
                  <a:pt x="4514278" y="1251510"/>
                </a:cubicBezTo>
                <a:cubicBezTo>
                  <a:pt x="4512011" y="1250148"/>
                  <a:pt x="4511249" y="1247235"/>
                  <a:pt x="4512564" y="1244939"/>
                </a:cubicBezTo>
                <a:lnTo>
                  <a:pt x="4512564" y="1244938"/>
                </a:lnTo>
                <a:lnTo>
                  <a:pt x="4854511" y="676177"/>
                </a:lnTo>
                <a:cubicBezTo>
                  <a:pt x="4855892" y="673939"/>
                  <a:pt x="4858826" y="673244"/>
                  <a:pt x="4861064" y="674625"/>
                </a:cubicBezTo>
                <a:close/>
                <a:moveTo>
                  <a:pt x="1600962" y="663182"/>
                </a:moveTo>
                <a:lnTo>
                  <a:pt x="1640395" y="663182"/>
                </a:lnTo>
                <a:cubicBezTo>
                  <a:pt x="1649863" y="663191"/>
                  <a:pt x="1658598" y="668240"/>
                  <a:pt x="1663351" y="676422"/>
                </a:cubicBezTo>
                <a:lnTo>
                  <a:pt x="1683068" y="710521"/>
                </a:lnTo>
                <a:lnTo>
                  <a:pt x="1683068" y="710521"/>
                </a:lnTo>
                <a:lnTo>
                  <a:pt x="1683068" y="737001"/>
                </a:lnTo>
                <a:lnTo>
                  <a:pt x="1683068" y="737001"/>
                </a:lnTo>
                <a:lnTo>
                  <a:pt x="1664018" y="770147"/>
                </a:lnTo>
                <a:lnTo>
                  <a:pt x="1664018" y="777577"/>
                </a:lnTo>
                <a:lnTo>
                  <a:pt x="1763363" y="948272"/>
                </a:lnTo>
                <a:cubicBezTo>
                  <a:pt x="1764697" y="950539"/>
                  <a:pt x="1767116" y="951949"/>
                  <a:pt x="1769745" y="951987"/>
                </a:cubicBezTo>
                <a:lnTo>
                  <a:pt x="1807178" y="951987"/>
                </a:lnTo>
                <a:cubicBezTo>
                  <a:pt x="1816636" y="952015"/>
                  <a:pt x="1825371" y="957054"/>
                  <a:pt x="1830134" y="965227"/>
                </a:cubicBezTo>
                <a:lnTo>
                  <a:pt x="1849850" y="999422"/>
                </a:lnTo>
                <a:cubicBezTo>
                  <a:pt x="1854622" y="1007604"/>
                  <a:pt x="1854622" y="1017721"/>
                  <a:pt x="1849850" y="1025903"/>
                </a:cubicBezTo>
                <a:lnTo>
                  <a:pt x="1830038" y="1060003"/>
                </a:lnTo>
                <a:cubicBezTo>
                  <a:pt x="1825304" y="1068204"/>
                  <a:pt x="1816551" y="1073253"/>
                  <a:pt x="1807083" y="1073243"/>
                </a:cubicBezTo>
                <a:lnTo>
                  <a:pt x="1767745" y="1073243"/>
                </a:lnTo>
                <a:cubicBezTo>
                  <a:pt x="1758277" y="1073233"/>
                  <a:pt x="1749543" y="1068185"/>
                  <a:pt x="1744789" y="1060003"/>
                </a:cubicBezTo>
                <a:lnTo>
                  <a:pt x="1726597" y="1028570"/>
                </a:lnTo>
                <a:cubicBezTo>
                  <a:pt x="1725311" y="1026255"/>
                  <a:pt x="1722863" y="1024836"/>
                  <a:pt x="1720215" y="1024855"/>
                </a:cubicBezTo>
                <a:lnTo>
                  <a:pt x="1521809" y="1024855"/>
                </a:lnTo>
                <a:cubicBezTo>
                  <a:pt x="1519142" y="1024855"/>
                  <a:pt x="1516685" y="1026274"/>
                  <a:pt x="1515332" y="1028570"/>
                </a:cubicBezTo>
                <a:lnTo>
                  <a:pt x="1497235" y="1060003"/>
                </a:lnTo>
                <a:cubicBezTo>
                  <a:pt x="1492482" y="1068185"/>
                  <a:pt x="1483747" y="1073233"/>
                  <a:pt x="1474279" y="1073243"/>
                </a:cubicBezTo>
                <a:lnTo>
                  <a:pt x="1434846" y="1073243"/>
                </a:lnTo>
                <a:cubicBezTo>
                  <a:pt x="1425378" y="1073233"/>
                  <a:pt x="1416644" y="1068185"/>
                  <a:pt x="1411891" y="1060003"/>
                </a:cubicBezTo>
                <a:lnTo>
                  <a:pt x="1391888" y="1025903"/>
                </a:lnTo>
                <a:cubicBezTo>
                  <a:pt x="1387116" y="1017721"/>
                  <a:pt x="1387116" y="1007604"/>
                  <a:pt x="1391888" y="999422"/>
                </a:cubicBezTo>
                <a:lnTo>
                  <a:pt x="1411510" y="965227"/>
                </a:lnTo>
                <a:cubicBezTo>
                  <a:pt x="1416282" y="957073"/>
                  <a:pt x="1425016" y="952034"/>
                  <a:pt x="1434465" y="951987"/>
                </a:cubicBezTo>
                <a:lnTo>
                  <a:pt x="1471898" y="951987"/>
                </a:lnTo>
                <a:cubicBezTo>
                  <a:pt x="1474565" y="951987"/>
                  <a:pt x="1477023" y="950568"/>
                  <a:pt x="1478375" y="948272"/>
                </a:cubicBezTo>
                <a:lnTo>
                  <a:pt x="1577435" y="776815"/>
                </a:lnTo>
                <a:lnTo>
                  <a:pt x="1577435" y="769385"/>
                </a:lnTo>
                <a:lnTo>
                  <a:pt x="1558385" y="737001"/>
                </a:lnTo>
                <a:lnTo>
                  <a:pt x="1558385" y="737001"/>
                </a:lnTo>
                <a:lnTo>
                  <a:pt x="1558385" y="710521"/>
                </a:lnTo>
                <a:lnTo>
                  <a:pt x="1558385" y="710521"/>
                </a:lnTo>
                <a:lnTo>
                  <a:pt x="1578102" y="676422"/>
                </a:lnTo>
                <a:cubicBezTo>
                  <a:pt x="1582788" y="668221"/>
                  <a:pt x="1591513" y="663172"/>
                  <a:pt x="1600962" y="663182"/>
                </a:cubicBezTo>
                <a:close/>
                <a:moveTo>
                  <a:pt x="4127468" y="655082"/>
                </a:moveTo>
                <a:lnTo>
                  <a:pt x="4162329" y="655082"/>
                </a:lnTo>
                <a:cubicBezTo>
                  <a:pt x="4167006" y="655101"/>
                  <a:pt x="4171321" y="657606"/>
                  <a:pt x="4173664" y="661654"/>
                </a:cubicBezTo>
                <a:lnTo>
                  <a:pt x="4191094" y="691944"/>
                </a:lnTo>
                <a:lnTo>
                  <a:pt x="4191094" y="691945"/>
                </a:lnTo>
                <a:lnTo>
                  <a:pt x="4191094" y="704993"/>
                </a:lnTo>
                <a:lnTo>
                  <a:pt x="4191094" y="704994"/>
                </a:lnTo>
                <a:lnTo>
                  <a:pt x="4173664" y="735283"/>
                </a:lnTo>
                <a:cubicBezTo>
                  <a:pt x="4171311" y="739312"/>
                  <a:pt x="4166996" y="741779"/>
                  <a:pt x="4162329" y="741760"/>
                </a:cubicBezTo>
                <a:lnTo>
                  <a:pt x="4127468" y="741760"/>
                </a:lnTo>
                <a:cubicBezTo>
                  <a:pt x="4122781" y="741779"/>
                  <a:pt x="4118428" y="739312"/>
                  <a:pt x="4116037" y="735283"/>
                </a:cubicBezTo>
                <a:lnTo>
                  <a:pt x="4098607" y="704994"/>
                </a:lnTo>
                <a:lnTo>
                  <a:pt x="4098607" y="704993"/>
                </a:lnTo>
                <a:lnTo>
                  <a:pt x="4098607" y="691945"/>
                </a:lnTo>
                <a:lnTo>
                  <a:pt x="4098607" y="691944"/>
                </a:lnTo>
                <a:lnTo>
                  <a:pt x="4116037" y="661654"/>
                </a:lnTo>
                <a:cubicBezTo>
                  <a:pt x="4118419" y="657606"/>
                  <a:pt x="4122762" y="655101"/>
                  <a:pt x="4127468" y="655082"/>
                </a:cubicBezTo>
                <a:close/>
                <a:moveTo>
                  <a:pt x="4112895" y="630889"/>
                </a:moveTo>
                <a:cubicBezTo>
                  <a:pt x="4108961" y="630984"/>
                  <a:pt x="4105351" y="633108"/>
                  <a:pt x="4103370" y="636509"/>
                </a:cubicBezTo>
                <a:lnTo>
                  <a:pt x="4070985" y="692706"/>
                </a:lnTo>
                <a:lnTo>
                  <a:pt x="4070985" y="693086"/>
                </a:lnTo>
                <a:lnTo>
                  <a:pt x="4070985" y="693087"/>
                </a:lnTo>
                <a:lnTo>
                  <a:pt x="4070985" y="703945"/>
                </a:lnTo>
                <a:lnTo>
                  <a:pt x="4103370" y="760142"/>
                </a:lnTo>
                <a:cubicBezTo>
                  <a:pt x="4105351" y="763543"/>
                  <a:pt x="4108961" y="765667"/>
                  <a:pt x="4112895" y="765762"/>
                </a:cubicBezTo>
                <a:lnTo>
                  <a:pt x="4177760" y="765762"/>
                </a:lnTo>
                <a:cubicBezTo>
                  <a:pt x="4181703" y="765686"/>
                  <a:pt x="4185313" y="763552"/>
                  <a:pt x="4187285" y="760142"/>
                </a:cubicBezTo>
                <a:lnTo>
                  <a:pt x="4219765" y="703945"/>
                </a:lnTo>
                <a:lnTo>
                  <a:pt x="4219765" y="692706"/>
                </a:lnTo>
                <a:lnTo>
                  <a:pt x="4187285" y="636509"/>
                </a:lnTo>
                <a:cubicBezTo>
                  <a:pt x="4185313" y="633099"/>
                  <a:pt x="4181703" y="630965"/>
                  <a:pt x="4177760" y="630889"/>
                </a:cubicBezTo>
                <a:close/>
                <a:moveTo>
                  <a:pt x="2240565" y="629457"/>
                </a:moveTo>
                <a:cubicBezTo>
                  <a:pt x="2235564" y="626886"/>
                  <a:pt x="2229430" y="628848"/>
                  <a:pt x="2226849" y="633839"/>
                </a:cubicBezTo>
                <a:lnTo>
                  <a:pt x="2226182" y="641553"/>
                </a:lnTo>
                <a:lnTo>
                  <a:pt x="2231230" y="647554"/>
                </a:lnTo>
                <a:cubicBezTo>
                  <a:pt x="2232678" y="648125"/>
                  <a:pt x="2234250" y="648354"/>
                  <a:pt x="2235803" y="648220"/>
                </a:cubicBezTo>
                <a:lnTo>
                  <a:pt x="2235898" y="648220"/>
                </a:lnTo>
                <a:cubicBezTo>
                  <a:pt x="2236946" y="648354"/>
                  <a:pt x="2237993" y="648354"/>
                  <a:pt x="2239041" y="648220"/>
                </a:cubicBezTo>
                <a:cubicBezTo>
                  <a:pt x="2241594" y="647373"/>
                  <a:pt x="2243718" y="645563"/>
                  <a:pt x="2244946" y="643172"/>
                </a:cubicBezTo>
                <a:lnTo>
                  <a:pt x="2245613" y="635363"/>
                </a:lnTo>
                <a:close/>
                <a:moveTo>
                  <a:pt x="4113085" y="622888"/>
                </a:moveTo>
                <a:lnTo>
                  <a:pt x="4177950" y="622888"/>
                </a:lnTo>
                <a:cubicBezTo>
                  <a:pt x="4184923" y="622726"/>
                  <a:pt x="4191419" y="626374"/>
                  <a:pt x="4194905" y="632413"/>
                </a:cubicBezTo>
                <a:lnTo>
                  <a:pt x="4227290" y="688514"/>
                </a:lnTo>
                <a:lnTo>
                  <a:pt x="4227290" y="688515"/>
                </a:lnTo>
                <a:lnTo>
                  <a:pt x="4227290" y="708136"/>
                </a:lnTo>
                <a:lnTo>
                  <a:pt x="4227290" y="708137"/>
                </a:lnTo>
                <a:lnTo>
                  <a:pt x="4194905" y="764239"/>
                </a:lnTo>
                <a:cubicBezTo>
                  <a:pt x="4191419" y="770278"/>
                  <a:pt x="4184923" y="773926"/>
                  <a:pt x="4177950" y="773764"/>
                </a:cubicBezTo>
                <a:lnTo>
                  <a:pt x="4113085" y="773764"/>
                </a:lnTo>
                <a:cubicBezTo>
                  <a:pt x="4106151" y="773897"/>
                  <a:pt x="4099693" y="770249"/>
                  <a:pt x="4096226" y="764239"/>
                </a:cubicBezTo>
                <a:lnTo>
                  <a:pt x="4063746" y="708137"/>
                </a:lnTo>
                <a:lnTo>
                  <a:pt x="4063746" y="708136"/>
                </a:lnTo>
                <a:lnTo>
                  <a:pt x="4063746" y="688515"/>
                </a:lnTo>
                <a:lnTo>
                  <a:pt x="4063746" y="688514"/>
                </a:lnTo>
                <a:lnTo>
                  <a:pt x="4096226" y="632413"/>
                </a:lnTo>
                <a:cubicBezTo>
                  <a:pt x="4099693" y="626403"/>
                  <a:pt x="4106151" y="622755"/>
                  <a:pt x="4113085" y="622888"/>
                </a:cubicBezTo>
                <a:close/>
                <a:moveTo>
                  <a:pt x="2235898" y="620503"/>
                </a:moveTo>
                <a:cubicBezTo>
                  <a:pt x="2245575" y="620522"/>
                  <a:pt x="2253414" y="628380"/>
                  <a:pt x="2253395" y="638057"/>
                </a:cubicBezTo>
                <a:lnTo>
                  <a:pt x="2253395" y="638058"/>
                </a:lnTo>
                <a:cubicBezTo>
                  <a:pt x="2253376" y="647736"/>
                  <a:pt x="2245518" y="655575"/>
                  <a:pt x="2235841" y="655556"/>
                </a:cubicBezTo>
                <a:cubicBezTo>
                  <a:pt x="2226163" y="655537"/>
                  <a:pt x="2218324" y="647679"/>
                  <a:pt x="2218343" y="638001"/>
                </a:cubicBezTo>
                <a:lnTo>
                  <a:pt x="2218343" y="638000"/>
                </a:lnTo>
                <a:lnTo>
                  <a:pt x="2218343" y="638000"/>
                </a:lnTo>
                <a:cubicBezTo>
                  <a:pt x="2218353" y="635228"/>
                  <a:pt x="2219010" y="632495"/>
                  <a:pt x="2220277" y="630028"/>
                </a:cubicBezTo>
                <a:cubicBezTo>
                  <a:pt x="2223277" y="624170"/>
                  <a:pt x="2229316" y="620493"/>
                  <a:pt x="2235898" y="620503"/>
                </a:cubicBezTo>
                <a:close/>
                <a:moveTo>
                  <a:pt x="5047773" y="609314"/>
                </a:moveTo>
                <a:lnTo>
                  <a:pt x="5003332" y="677297"/>
                </a:lnTo>
                <a:lnTo>
                  <a:pt x="5049695" y="706416"/>
                </a:lnTo>
                <a:cubicBezTo>
                  <a:pt x="5446184" y="977094"/>
                  <a:pt x="5777444" y="1336046"/>
                  <a:pt x="6015895" y="1757556"/>
                </a:cubicBezTo>
                <a:lnTo>
                  <a:pt x="6018276" y="1761747"/>
                </a:lnTo>
                <a:lnTo>
                  <a:pt x="4635817" y="2543033"/>
                </a:lnTo>
                <a:lnTo>
                  <a:pt x="4670678" y="2602291"/>
                </a:lnTo>
                <a:lnTo>
                  <a:pt x="6159531" y="1857103"/>
                </a:lnTo>
                <a:lnTo>
                  <a:pt x="6058012" y="1670929"/>
                </a:lnTo>
                <a:cubicBezTo>
                  <a:pt x="5807425" y="1245240"/>
                  <a:pt x="5462100" y="881739"/>
                  <a:pt x="5047773" y="609314"/>
                </a:cubicBezTo>
                <a:close/>
                <a:moveTo>
                  <a:pt x="2316194" y="603740"/>
                </a:moveTo>
                <a:cubicBezTo>
                  <a:pt x="2324938" y="641335"/>
                  <a:pt x="2344007" y="675739"/>
                  <a:pt x="2371248" y="703086"/>
                </a:cubicBezTo>
                <a:lnTo>
                  <a:pt x="2371248" y="703086"/>
                </a:lnTo>
                <a:lnTo>
                  <a:pt x="2371248" y="703086"/>
                </a:lnTo>
                <a:lnTo>
                  <a:pt x="2371248" y="703086"/>
                </a:lnTo>
                <a:lnTo>
                  <a:pt x="2366676" y="707943"/>
                </a:lnTo>
                <a:cubicBezTo>
                  <a:pt x="2338549" y="679587"/>
                  <a:pt x="2318775" y="644021"/>
                  <a:pt x="2309526" y="605170"/>
                </a:cubicBezTo>
                <a:lnTo>
                  <a:pt x="2309526" y="605169"/>
                </a:lnTo>
                <a:lnTo>
                  <a:pt x="2309526" y="605169"/>
                </a:lnTo>
                <a:close/>
                <a:moveTo>
                  <a:pt x="2805603" y="565422"/>
                </a:moveTo>
                <a:lnTo>
                  <a:pt x="2917712" y="565422"/>
                </a:lnTo>
                <a:lnTo>
                  <a:pt x="2917712" y="601426"/>
                </a:lnTo>
                <a:lnTo>
                  <a:pt x="2917712" y="601426"/>
                </a:lnTo>
                <a:lnTo>
                  <a:pt x="2805603" y="601426"/>
                </a:lnTo>
                <a:lnTo>
                  <a:pt x="2805603" y="601426"/>
                </a:lnTo>
                <a:close/>
                <a:moveTo>
                  <a:pt x="2445082" y="565422"/>
                </a:moveTo>
                <a:lnTo>
                  <a:pt x="2769504" y="565422"/>
                </a:lnTo>
                <a:lnTo>
                  <a:pt x="2769504" y="565422"/>
                </a:lnTo>
                <a:lnTo>
                  <a:pt x="2769504" y="601426"/>
                </a:lnTo>
                <a:lnTo>
                  <a:pt x="2769504" y="601426"/>
                </a:lnTo>
                <a:lnTo>
                  <a:pt x="2445082" y="601426"/>
                </a:lnTo>
                <a:lnTo>
                  <a:pt x="2445082" y="601426"/>
                </a:lnTo>
                <a:lnTo>
                  <a:pt x="2445082" y="565422"/>
                </a:lnTo>
                <a:close/>
                <a:moveTo>
                  <a:pt x="3499866" y="562399"/>
                </a:moveTo>
                <a:cubicBezTo>
                  <a:pt x="3493655" y="562399"/>
                  <a:pt x="3488626" y="567428"/>
                  <a:pt x="3488626" y="573639"/>
                </a:cubicBezTo>
                <a:cubicBezTo>
                  <a:pt x="3488626" y="579849"/>
                  <a:pt x="3493655" y="584878"/>
                  <a:pt x="3499866" y="584878"/>
                </a:cubicBezTo>
                <a:cubicBezTo>
                  <a:pt x="3506076" y="584878"/>
                  <a:pt x="3511105" y="579849"/>
                  <a:pt x="3511105" y="573639"/>
                </a:cubicBezTo>
                <a:cubicBezTo>
                  <a:pt x="3511105" y="567466"/>
                  <a:pt x="3506133" y="562456"/>
                  <a:pt x="3499961" y="562399"/>
                </a:cubicBezTo>
                <a:cubicBezTo>
                  <a:pt x="3499932" y="562399"/>
                  <a:pt x="3499894" y="562399"/>
                  <a:pt x="3499866" y="562399"/>
                </a:cubicBezTo>
                <a:close/>
                <a:moveTo>
                  <a:pt x="3330892" y="562399"/>
                </a:moveTo>
                <a:cubicBezTo>
                  <a:pt x="3327787" y="562399"/>
                  <a:pt x="3324977" y="563656"/>
                  <a:pt x="3322943" y="565690"/>
                </a:cubicBezTo>
                <a:lnTo>
                  <a:pt x="3319652" y="573639"/>
                </a:lnTo>
                <a:lnTo>
                  <a:pt x="3322943" y="581587"/>
                </a:lnTo>
                <a:cubicBezTo>
                  <a:pt x="3324977" y="583620"/>
                  <a:pt x="3327787" y="584878"/>
                  <a:pt x="3330892" y="584878"/>
                </a:cubicBezTo>
                <a:cubicBezTo>
                  <a:pt x="3333997" y="584878"/>
                  <a:pt x="3336807" y="583620"/>
                  <a:pt x="3338840" y="581587"/>
                </a:cubicBezTo>
                <a:lnTo>
                  <a:pt x="3342131" y="573639"/>
                </a:lnTo>
                <a:lnTo>
                  <a:pt x="3338840" y="565690"/>
                </a:lnTo>
                <a:cubicBezTo>
                  <a:pt x="3336807" y="563656"/>
                  <a:pt x="3333997" y="562399"/>
                  <a:pt x="3330892" y="562399"/>
                </a:cubicBezTo>
                <a:close/>
                <a:moveTo>
                  <a:pt x="3584353" y="562399"/>
                </a:moveTo>
                <a:cubicBezTo>
                  <a:pt x="3578142" y="562399"/>
                  <a:pt x="3573113" y="567428"/>
                  <a:pt x="3573113" y="573639"/>
                </a:cubicBezTo>
                <a:cubicBezTo>
                  <a:pt x="3573113" y="579849"/>
                  <a:pt x="3578142" y="584878"/>
                  <a:pt x="3584353" y="584878"/>
                </a:cubicBezTo>
                <a:cubicBezTo>
                  <a:pt x="3590563" y="584878"/>
                  <a:pt x="3595592" y="579849"/>
                  <a:pt x="3595592" y="573639"/>
                </a:cubicBezTo>
                <a:cubicBezTo>
                  <a:pt x="3595592" y="573610"/>
                  <a:pt x="3595592" y="573572"/>
                  <a:pt x="3595592" y="573543"/>
                </a:cubicBezTo>
                <a:cubicBezTo>
                  <a:pt x="3595592" y="567390"/>
                  <a:pt x="3590601" y="562399"/>
                  <a:pt x="3584448" y="562399"/>
                </a:cubicBezTo>
                <a:cubicBezTo>
                  <a:pt x="3584419" y="562399"/>
                  <a:pt x="3584381" y="562399"/>
                  <a:pt x="3584353" y="562399"/>
                </a:cubicBezTo>
                <a:close/>
                <a:moveTo>
                  <a:pt x="3753422" y="562399"/>
                </a:moveTo>
                <a:cubicBezTo>
                  <a:pt x="3750317" y="562399"/>
                  <a:pt x="3747507" y="563656"/>
                  <a:pt x="3745473" y="565690"/>
                </a:cubicBezTo>
                <a:lnTo>
                  <a:pt x="3742182" y="573639"/>
                </a:lnTo>
                <a:lnTo>
                  <a:pt x="3745473" y="581587"/>
                </a:lnTo>
                <a:cubicBezTo>
                  <a:pt x="3747507" y="583620"/>
                  <a:pt x="3750317" y="584878"/>
                  <a:pt x="3753422" y="584878"/>
                </a:cubicBezTo>
                <a:cubicBezTo>
                  <a:pt x="3756527" y="584878"/>
                  <a:pt x="3759337" y="583620"/>
                  <a:pt x="3761370" y="581587"/>
                </a:cubicBezTo>
                <a:lnTo>
                  <a:pt x="3764661" y="573639"/>
                </a:lnTo>
                <a:lnTo>
                  <a:pt x="3761370" y="565690"/>
                </a:lnTo>
                <a:cubicBezTo>
                  <a:pt x="3759337" y="563656"/>
                  <a:pt x="3756527" y="562399"/>
                  <a:pt x="3753422" y="562399"/>
                </a:cubicBezTo>
                <a:close/>
                <a:moveTo>
                  <a:pt x="2223881" y="559716"/>
                </a:moveTo>
                <a:cubicBezTo>
                  <a:pt x="2227430" y="559455"/>
                  <a:pt x="2231078" y="560548"/>
                  <a:pt x="2233983" y="563058"/>
                </a:cubicBezTo>
                <a:cubicBezTo>
                  <a:pt x="2239803" y="568078"/>
                  <a:pt x="2240442" y="576860"/>
                  <a:pt x="2235422" y="582680"/>
                </a:cubicBezTo>
                <a:cubicBezTo>
                  <a:pt x="2230402" y="588490"/>
                  <a:pt x="2221620" y="589128"/>
                  <a:pt x="2215810" y="584109"/>
                </a:cubicBezTo>
                <a:cubicBezTo>
                  <a:pt x="2215772" y="584080"/>
                  <a:pt x="2215743" y="584052"/>
                  <a:pt x="2215705" y="584023"/>
                </a:cubicBezTo>
                <a:cubicBezTo>
                  <a:pt x="2209981" y="578984"/>
                  <a:pt x="2209390" y="570269"/>
                  <a:pt x="2214372" y="564497"/>
                </a:cubicBezTo>
                <a:cubicBezTo>
                  <a:pt x="2216881" y="561591"/>
                  <a:pt x="2220332" y="559977"/>
                  <a:pt x="2223881" y="559716"/>
                </a:cubicBezTo>
                <a:close/>
                <a:moveTo>
                  <a:pt x="4786196" y="557960"/>
                </a:moveTo>
                <a:lnTo>
                  <a:pt x="4027265" y="1947168"/>
                </a:lnTo>
                <a:lnTo>
                  <a:pt x="4023074" y="1944884"/>
                </a:lnTo>
                <a:lnTo>
                  <a:pt x="3949776" y="1910286"/>
                </a:lnTo>
                <a:lnTo>
                  <a:pt x="3901250" y="2012092"/>
                </a:lnTo>
                <a:cubicBezTo>
                  <a:pt x="4163730" y="2138088"/>
                  <a:pt x="4381376" y="2341450"/>
                  <a:pt x="4524946" y="2594671"/>
                </a:cubicBezTo>
                <a:lnTo>
                  <a:pt x="4623053" y="2539255"/>
                </a:lnTo>
                <a:lnTo>
                  <a:pt x="4561375" y="2434065"/>
                </a:lnTo>
                <a:cubicBezTo>
                  <a:pt x="4446835" y="2265306"/>
                  <a:pt x="4299747" y="2120120"/>
                  <a:pt x="4128039" y="2007525"/>
                </a:cubicBezTo>
                <a:lnTo>
                  <a:pt x="4124039" y="2004955"/>
                </a:lnTo>
                <a:lnTo>
                  <a:pt x="4126706" y="2000958"/>
                </a:lnTo>
                <a:lnTo>
                  <a:pt x="4990153" y="680420"/>
                </a:lnTo>
                <a:lnTo>
                  <a:pt x="4844470" y="588722"/>
                </a:lnTo>
                <a:close/>
                <a:moveTo>
                  <a:pt x="4261008" y="551357"/>
                </a:moveTo>
                <a:cubicBezTo>
                  <a:pt x="4257065" y="551414"/>
                  <a:pt x="4253435" y="553548"/>
                  <a:pt x="4251483" y="556977"/>
                </a:cubicBezTo>
                <a:lnTo>
                  <a:pt x="4219098" y="613079"/>
                </a:lnTo>
                <a:cubicBezTo>
                  <a:pt x="4217088" y="616556"/>
                  <a:pt x="4217088" y="620841"/>
                  <a:pt x="4219098" y="624317"/>
                </a:cubicBezTo>
                <a:lnTo>
                  <a:pt x="4251483" y="680515"/>
                </a:lnTo>
                <a:cubicBezTo>
                  <a:pt x="4253464" y="683915"/>
                  <a:pt x="4257074" y="686039"/>
                  <a:pt x="4261008" y="686135"/>
                </a:cubicBezTo>
                <a:lnTo>
                  <a:pt x="4325873" y="686135"/>
                </a:lnTo>
                <a:cubicBezTo>
                  <a:pt x="4329798" y="686011"/>
                  <a:pt x="4333388" y="683887"/>
                  <a:pt x="4335398" y="680515"/>
                </a:cubicBezTo>
                <a:lnTo>
                  <a:pt x="4367783" y="624317"/>
                </a:lnTo>
                <a:cubicBezTo>
                  <a:pt x="4369736" y="620804"/>
                  <a:pt x="4369660" y="616527"/>
                  <a:pt x="4367592" y="613079"/>
                </a:cubicBezTo>
                <a:lnTo>
                  <a:pt x="4335112" y="556977"/>
                </a:lnTo>
                <a:cubicBezTo>
                  <a:pt x="4333170" y="553538"/>
                  <a:pt x="4329540" y="551395"/>
                  <a:pt x="4325587" y="551357"/>
                </a:cubicBezTo>
                <a:close/>
                <a:moveTo>
                  <a:pt x="4260722" y="543261"/>
                </a:moveTo>
                <a:lnTo>
                  <a:pt x="4325587" y="543261"/>
                </a:lnTo>
                <a:cubicBezTo>
                  <a:pt x="4332531" y="543194"/>
                  <a:pt x="4338989" y="546823"/>
                  <a:pt x="4342542" y="552786"/>
                </a:cubicBezTo>
                <a:lnTo>
                  <a:pt x="4375022" y="608983"/>
                </a:lnTo>
                <a:cubicBezTo>
                  <a:pt x="4378451" y="615041"/>
                  <a:pt x="4378451" y="622452"/>
                  <a:pt x="4375022" y="628509"/>
                </a:cubicBezTo>
                <a:lnTo>
                  <a:pt x="4342542" y="684706"/>
                </a:lnTo>
                <a:cubicBezTo>
                  <a:pt x="4339056" y="690745"/>
                  <a:pt x="4332560" y="694393"/>
                  <a:pt x="4325587" y="694231"/>
                </a:cubicBezTo>
                <a:lnTo>
                  <a:pt x="4260722" y="694231"/>
                </a:lnTo>
                <a:cubicBezTo>
                  <a:pt x="4253788" y="694364"/>
                  <a:pt x="4247330" y="690716"/>
                  <a:pt x="4243863" y="684706"/>
                </a:cubicBezTo>
                <a:lnTo>
                  <a:pt x="4211383" y="628509"/>
                </a:lnTo>
                <a:cubicBezTo>
                  <a:pt x="4207954" y="622452"/>
                  <a:pt x="4207954" y="615041"/>
                  <a:pt x="4211383" y="608983"/>
                </a:cubicBezTo>
                <a:lnTo>
                  <a:pt x="4243863" y="552786"/>
                </a:lnTo>
                <a:cubicBezTo>
                  <a:pt x="4247406" y="546852"/>
                  <a:pt x="4253817" y="543232"/>
                  <a:pt x="4260722" y="543261"/>
                </a:cubicBezTo>
                <a:close/>
                <a:moveTo>
                  <a:pt x="3499961" y="542492"/>
                </a:moveTo>
                <a:cubicBezTo>
                  <a:pt x="3517106" y="542549"/>
                  <a:pt x="3530974" y="556494"/>
                  <a:pt x="3530917" y="573639"/>
                </a:cubicBezTo>
                <a:cubicBezTo>
                  <a:pt x="3530870" y="590717"/>
                  <a:pt x="3517040" y="604547"/>
                  <a:pt x="3499961" y="604595"/>
                </a:cubicBezTo>
                <a:cubicBezTo>
                  <a:pt x="3499894" y="604595"/>
                  <a:pt x="3499837" y="604595"/>
                  <a:pt x="3499771" y="604595"/>
                </a:cubicBezTo>
                <a:cubicBezTo>
                  <a:pt x="3482626" y="604538"/>
                  <a:pt x="3468767" y="590593"/>
                  <a:pt x="3468814" y="573448"/>
                </a:cubicBezTo>
                <a:cubicBezTo>
                  <a:pt x="3468872" y="556303"/>
                  <a:pt x="3482816" y="542444"/>
                  <a:pt x="3499961" y="542492"/>
                </a:cubicBezTo>
                <a:close/>
                <a:moveTo>
                  <a:pt x="3584448" y="542492"/>
                </a:moveTo>
                <a:cubicBezTo>
                  <a:pt x="3601593" y="542549"/>
                  <a:pt x="3615461" y="556494"/>
                  <a:pt x="3615404" y="573639"/>
                </a:cubicBezTo>
                <a:cubicBezTo>
                  <a:pt x="3615356" y="590717"/>
                  <a:pt x="3601526" y="604547"/>
                  <a:pt x="3584448" y="604595"/>
                </a:cubicBezTo>
                <a:cubicBezTo>
                  <a:pt x="3584381" y="604595"/>
                  <a:pt x="3584324" y="604595"/>
                  <a:pt x="3584258" y="604595"/>
                </a:cubicBezTo>
                <a:cubicBezTo>
                  <a:pt x="3567112" y="604538"/>
                  <a:pt x="3553254" y="590593"/>
                  <a:pt x="3553301" y="573448"/>
                </a:cubicBezTo>
                <a:cubicBezTo>
                  <a:pt x="3553358" y="556303"/>
                  <a:pt x="3567303" y="542444"/>
                  <a:pt x="3584448" y="542492"/>
                </a:cubicBezTo>
                <a:close/>
                <a:moveTo>
                  <a:pt x="3330987" y="542492"/>
                </a:moveTo>
                <a:cubicBezTo>
                  <a:pt x="3348132" y="542549"/>
                  <a:pt x="3362000" y="556494"/>
                  <a:pt x="3361943" y="573639"/>
                </a:cubicBezTo>
                <a:lnTo>
                  <a:pt x="3361943" y="573639"/>
                </a:lnTo>
                <a:lnTo>
                  <a:pt x="3361943" y="573639"/>
                </a:lnTo>
                <a:cubicBezTo>
                  <a:pt x="3361886" y="590755"/>
                  <a:pt x="3348008" y="604595"/>
                  <a:pt x="3330892" y="604595"/>
                </a:cubicBezTo>
                <a:cubicBezTo>
                  <a:pt x="3330863" y="604595"/>
                  <a:pt x="3330825" y="604595"/>
                  <a:pt x="3330797" y="604595"/>
                </a:cubicBezTo>
                <a:cubicBezTo>
                  <a:pt x="3313652" y="604538"/>
                  <a:pt x="3299793" y="590593"/>
                  <a:pt x="3299840" y="573448"/>
                </a:cubicBezTo>
                <a:lnTo>
                  <a:pt x="3299840" y="573448"/>
                </a:lnTo>
                <a:lnTo>
                  <a:pt x="3299840" y="573448"/>
                </a:lnTo>
                <a:cubicBezTo>
                  <a:pt x="3299898" y="556303"/>
                  <a:pt x="3313842" y="542444"/>
                  <a:pt x="3330987" y="542492"/>
                </a:cubicBezTo>
                <a:close/>
                <a:moveTo>
                  <a:pt x="3753517" y="542492"/>
                </a:moveTo>
                <a:cubicBezTo>
                  <a:pt x="3770662" y="542549"/>
                  <a:pt x="3784530" y="556494"/>
                  <a:pt x="3784473" y="573639"/>
                </a:cubicBezTo>
                <a:lnTo>
                  <a:pt x="3784473" y="573639"/>
                </a:lnTo>
                <a:cubicBezTo>
                  <a:pt x="3784416" y="590755"/>
                  <a:pt x="3770538" y="604595"/>
                  <a:pt x="3753422" y="604595"/>
                </a:cubicBezTo>
                <a:cubicBezTo>
                  <a:pt x="3753393" y="604595"/>
                  <a:pt x="3753355" y="604595"/>
                  <a:pt x="3753327" y="604595"/>
                </a:cubicBezTo>
                <a:cubicBezTo>
                  <a:pt x="3736181" y="604538"/>
                  <a:pt x="3722323" y="590593"/>
                  <a:pt x="3722370" y="573448"/>
                </a:cubicBezTo>
                <a:lnTo>
                  <a:pt x="3722370" y="573448"/>
                </a:lnTo>
                <a:lnTo>
                  <a:pt x="3722370" y="573448"/>
                </a:lnTo>
                <a:cubicBezTo>
                  <a:pt x="3722427" y="556303"/>
                  <a:pt x="3736372" y="542444"/>
                  <a:pt x="3753517" y="542492"/>
                </a:cubicBezTo>
                <a:close/>
                <a:moveTo>
                  <a:pt x="4048601" y="538879"/>
                </a:moveTo>
                <a:cubicBezTo>
                  <a:pt x="4055125" y="538879"/>
                  <a:pt x="4060411" y="544165"/>
                  <a:pt x="4060411" y="550690"/>
                </a:cubicBezTo>
                <a:cubicBezTo>
                  <a:pt x="4060364" y="553233"/>
                  <a:pt x="4059535" y="555690"/>
                  <a:pt x="4058030" y="557737"/>
                </a:cubicBezTo>
                <a:lnTo>
                  <a:pt x="4083272" y="601552"/>
                </a:lnTo>
                <a:cubicBezTo>
                  <a:pt x="4086310" y="606696"/>
                  <a:pt x="4086310" y="613078"/>
                  <a:pt x="4083272" y="618221"/>
                </a:cubicBezTo>
                <a:lnTo>
                  <a:pt x="4049172" y="677276"/>
                </a:lnTo>
                <a:cubicBezTo>
                  <a:pt x="4046210" y="682410"/>
                  <a:pt x="4040724" y="685572"/>
                  <a:pt x="4034789" y="685563"/>
                </a:cubicBezTo>
                <a:lnTo>
                  <a:pt x="3966590" y="685563"/>
                </a:lnTo>
                <a:cubicBezTo>
                  <a:pt x="3960618" y="685553"/>
                  <a:pt x="3955103" y="682353"/>
                  <a:pt x="3952112" y="677181"/>
                </a:cubicBezTo>
                <a:lnTo>
                  <a:pt x="3932205" y="640510"/>
                </a:lnTo>
                <a:cubicBezTo>
                  <a:pt x="3931262" y="638585"/>
                  <a:pt x="3931967" y="636252"/>
                  <a:pt x="3933824" y="635176"/>
                </a:cubicBezTo>
                <a:cubicBezTo>
                  <a:pt x="3935806" y="634080"/>
                  <a:pt x="3938301" y="634804"/>
                  <a:pt x="3939387" y="636785"/>
                </a:cubicBezTo>
                <a:cubicBezTo>
                  <a:pt x="3939406" y="636823"/>
                  <a:pt x="3939425" y="636852"/>
                  <a:pt x="3939444" y="636890"/>
                </a:cubicBezTo>
                <a:lnTo>
                  <a:pt x="3959351" y="673371"/>
                </a:lnTo>
                <a:cubicBezTo>
                  <a:pt x="3960856" y="675943"/>
                  <a:pt x="3963609" y="677533"/>
                  <a:pt x="3966590" y="677562"/>
                </a:cubicBezTo>
                <a:lnTo>
                  <a:pt x="4034789" y="677562"/>
                </a:lnTo>
                <a:cubicBezTo>
                  <a:pt x="4037771" y="677533"/>
                  <a:pt x="4040524" y="675943"/>
                  <a:pt x="4042028" y="673371"/>
                </a:cubicBezTo>
                <a:lnTo>
                  <a:pt x="4076128" y="614316"/>
                </a:lnTo>
                <a:cubicBezTo>
                  <a:pt x="4077547" y="611706"/>
                  <a:pt x="4077547" y="608544"/>
                  <a:pt x="4076128" y="605934"/>
                </a:cubicBezTo>
                <a:lnTo>
                  <a:pt x="4050982" y="562500"/>
                </a:lnTo>
                <a:cubicBezTo>
                  <a:pt x="4050191" y="562595"/>
                  <a:pt x="4049391" y="562595"/>
                  <a:pt x="4048601" y="562500"/>
                </a:cubicBezTo>
                <a:cubicBezTo>
                  <a:pt x="4042076" y="562500"/>
                  <a:pt x="4036790" y="557213"/>
                  <a:pt x="4036790" y="550690"/>
                </a:cubicBezTo>
                <a:cubicBezTo>
                  <a:pt x="4036790" y="544165"/>
                  <a:pt x="4042076" y="538879"/>
                  <a:pt x="4048601" y="538879"/>
                </a:cubicBezTo>
                <a:close/>
                <a:moveTo>
                  <a:pt x="1610106" y="524148"/>
                </a:moveTo>
                <a:cubicBezTo>
                  <a:pt x="1612230" y="522596"/>
                  <a:pt x="1615211" y="523044"/>
                  <a:pt x="1616764" y="525168"/>
                </a:cubicBezTo>
                <a:lnTo>
                  <a:pt x="1616764" y="525168"/>
                </a:lnTo>
                <a:cubicBezTo>
                  <a:pt x="1618316" y="527292"/>
                  <a:pt x="1617859" y="530273"/>
                  <a:pt x="1615745" y="531826"/>
                </a:cubicBezTo>
                <a:cubicBezTo>
                  <a:pt x="1615525" y="531988"/>
                  <a:pt x="1615297" y="532121"/>
                  <a:pt x="1615059" y="532245"/>
                </a:cubicBezTo>
                <a:cubicBezTo>
                  <a:pt x="1503559" y="599585"/>
                  <a:pt x="1396212" y="673576"/>
                  <a:pt x="1293590" y="753794"/>
                </a:cubicBezTo>
                <a:cubicBezTo>
                  <a:pt x="1292742" y="754451"/>
                  <a:pt x="1291704" y="754813"/>
                  <a:pt x="1290637" y="754842"/>
                </a:cubicBezTo>
                <a:cubicBezTo>
                  <a:pt x="1289161" y="754823"/>
                  <a:pt x="1287770" y="754166"/>
                  <a:pt x="1286827" y="753032"/>
                </a:cubicBezTo>
                <a:cubicBezTo>
                  <a:pt x="1285217" y="750918"/>
                  <a:pt x="1285598" y="747908"/>
                  <a:pt x="1287684" y="746270"/>
                </a:cubicBezTo>
                <a:cubicBezTo>
                  <a:pt x="1390602" y="665822"/>
                  <a:pt x="1498273" y="591651"/>
                  <a:pt x="1610106" y="524148"/>
                </a:cubicBezTo>
                <a:close/>
                <a:moveTo>
                  <a:pt x="2617279" y="509251"/>
                </a:moveTo>
                <a:lnTo>
                  <a:pt x="2617279" y="541351"/>
                </a:lnTo>
                <a:lnTo>
                  <a:pt x="2913602" y="541351"/>
                </a:lnTo>
                <a:lnTo>
                  <a:pt x="2913602" y="509251"/>
                </a:lnTo>
                <a:close/>
                <a:moveTo>
                  <a:pt x="2445082" y="505319"/>
                </a:moveTo>
                <a:lnTo>
                  <a:pt x="2545190" y="505319"/>
                </a:lnTo>
                <a:lnTo>
                  <a:pt x="2545190" y="541323"/>
                </a:lnTo>
                <a:lnTo>
                  <a:pt x="2445082" y="541323"/>
                </a:lnTo>
                <a:close/>
                <a:moveTo>
                  <a:pt x="2613279" y="505251"/>
                </a:moveTo>
                <a:lnTo>
                  <a:pt x="2917603" y="505251"/>
                </a:lnTo>
                <a:lnTo>
                  <a:pt x="2917603" y="545351"/>
                </a:lnTo>
                <a:lnTo>
                  <a:pt x="2613279" y="545351"/>
                </a:lnTo>
                <a:close/>
                <a:moveTo>
                  <a:pt x="2231715" y="494752"/>
                </a:moveTo>
                <a:cubicBezTo>
                  <a:pt x="2235203" y="495329"/>
                  <a:pt x="2238470" y="497236"/>
                  <a:pt x="2240689" y="500337"/>
                </a:cubicBezTo>
                <a:cubicBezTo>
                  <a:pt x="2242913" y="503432"/>
                  <a:pt x="2243668" y="507137"/>
                  <a:pt x="2243093" y="510624"/>
                </a:cubicBezTo>
                <a:lnTo>
                  <a:pt x="2243093" y="510624"/>
                </a:lnTo>
                <a:lnTo>
                  <a:pt x="2243093" y="510625"/>
                </a:lnTo>
                <a:cubicBezTo>
                  <a:pt x="2242518" y="514112"/>
                  <a:pt x="2240613" y="517381"/>
                  <a:pt x="2237517" y="519606"/>
                </a:cubicBezTo>
                <a:cubicBezTo>
                  <a:pt x="2231317" y="524054"/>
                  <a:pt x="2222687" y="522625"/>
                  <a:pt x="2218239" y="516424"/>
                </a:cubicBezTo>
                <a:cubicBezTo>
                  <a:pt x="2218191" y="516358"/>
                  <a:pt x="2218134" y="516281"/>
                  <a:pt x="2218086" y="516205"/>
                </a:cubicBezTo>
                <a:cubicBezTo>
                  <a:pt x="2215957" y="513104"/>
                  <a:pt x="2215262" y="509437"/>
                  <a:pt x="2215863" y="505998"/>
                </a:cubicBezTo>
                <a:lnTo>
                  <a:pt x="2215863" y="505998"/>
                </a:lnTo>
                <a:lnTo>
                  <a:pt x="2215863" y="505997"/>
                </a:lnTo>
                <a:cubicBezTo>
                  <a:pt x="2216465" y="502558"/>
                  <a:pt x="2218362" y="499346"/>
                  <a:pt x="2221420" y="497155"/>
                </a:cubicBezTo>
                <a:cubicBezTo>
                  <a:pt x="2224520" y="494931"/>
                  <a:pt x="2228228" y="494176"/>
                  <a:pt x="2231715" y="494752"/>
                </a:cubicBezTo>
                <a:close/>
                <a:moveTo>
                  <a:pt x="4127753" y="484966"/>
                </a:moveTo>
                <a:lnTo>
                  <a:pt x="4162615" y="484966"/>
                </a:lnTo>
                <a:cubicBezTo>
                  <a:pt x="4167301" y="484947"/>
                  <a:pt x="4171635" y="487461"/>
                  <a:pt x="4173950" y="491538"/>
                </a:cubicBezTo>
                <a:lnTo>
                  <a:pt x="4191380" y="521732"/>
                </a:lnTo>
                <a:cubicBezTo>
                  <a:pt x="4193771" y="525790"/>
                  <a:pt x="4193771" y="530819"/>
                  <a:pt x="4191380" y="534877"/>
                </a:cubicBezTo>
                <a:lnTo>
                  <a:pt x="4173950" y="565071"/>
                </a:lnTo>
                <a:cubicBezTo>
                  <a:pt x="4171635" y="569148"/>
                  <a:pt x="4167301" y="571662"/>
                  <a:pt x="4162615" y="571643"/>
                </a:cubicBezTo>
                <a:lnTo>
                  <a:pt x="4127753" y="571643"/>
                </a:lnTo>
                <a:cubicBezTo>
                  <a:pt x="4123038" y="571662"/>
                  <a:pt x="4118676" y="569148"/>
                  <a:pt x="4116323" y="565071"/>
                </a:cubicBezTo>
                <a:lnTo>
                  <a:pt x="4098893" y="534877"/>
                </a:lnTo>
                <a:cubicBezTo>
                  <a:pt x="4096607" y="530791"/>
                  <a:pt x="4096607" y="525819"/>
                  <a:pt x="4098893" y="521732"/>
                </a:cubicBezTo>
                <a:lnTo>
                  <a:pt x="4116323" y="491538"/>
                </a:lnTo>
                <a:cubicBezTo>
                  <a:pt x="4118676" y="487461"/>
                  <a:pt x="4123038" y="484947"/>
                  <a:pt x="4127753" y="484966"/>
                </a:cubicBezTo>
                <a:close/>
                <a:moveTo>
                  <a:pt x="4632674" y="476917"/>
                </a:moveTo>
                <a:lnTo>
                  <a:pt x="3953765" y="1901935"/>
                </a:lnTo>
                <a:lnTo>
                  <a:pt x="4023456" y="1934221"/>
                </a:lnTo>
                <a:lnTo>
                  <a:pt x="4778101" y="553686"/>
                </a:lnTo>
                <a:close/>
                <a:moveTo>
                  <a:pt x="4114514" y="461536"/>
                </a:moveTo>
                <a:cubicBezTo>
                  <a:pt x="4110580" y="461631"/>
                  <a:pt x="4106970" y="463756"/>
                  <a:pt x="4104989" y="467156"/>
                </a:cubicBezTo>
                <a:lnTo>
                  <a:pt x="4072509" y="523354"/>
                </a:lnTo>
                <a:lnTo>
                  <a:pt x="4072509" y="534592"/>
                </a:lnTo>
                <a:lnTo>
                  <a:pt x="4104989" y="590789"/>
                </a:lnTo>
                <a:cubicBezTo>
                  <a:pt x="4106970" y="594190"/>
                  <a:pt x="4110580" y="596314"/>
                  <a:pt x="4114514" y="596409"/>
                </a:cubicBezTo>
                <a:lnTo>
                  <a:pt x="4179380" y="596409"/>
                </a:lnTo>
                <a:cubicBezTo>
                  <a:pt x="4183313" y="596314"/>
                  <a:pt x="4186923" y="594190"/>
                  <a:pt x="4188905" y="590789"/>
                </a:cubicBezTo>
                <a:lnTo>
                  <a:pt x="4221289" y="534592"/>
                </a:lnTo>
                <a:lnTo>
                  <a:pt x="4221385" y="523354"/>
                </a:lnTo>
                <a:lnTo>
                  <a:pt x="4188905" y="467156"/>
                </a:lnTo>
                <a:cubicBezTo>
                  <a:pt x="4186923" y="463756"/>
                  <a:pt x="4183313" y="461631"/>
                  <a:pt x="4179380" y="461536"/>
                </a:cubicBezTo>
                <a:close/>
                <a:moveTo>
                  <a:pt x="2336292" y="454483"/>
                </a:moveTo>
                <a:lnTo>
                  <a:pt x="2339245" y="456293"/>
                </a:lnTo>
                <a:lnTo>
                  <a:pt x="2339245" y="456294"/>
                </a:lnTo>
                <a:lnTo>
                  <a:pt x="2339245" y="456294"/>
                </a:lnTo>
                <a:cubicBezTo>
                  <a:pt x="2316766" y="492441"/>
                  <a:pt x="2306021" y="534665"/>
                  <a:pt x="2308479" y="577166"/>
                </a:cubicBezTo>
                <a:lnTo>
                  <a:pt x="2305050" y="577355"/>
                </a:lnTo>
                <a:lnTo>
                  <a:pt x="2305050" y="577355"/>
                </a:lnTo>
                <a:lnTo>
                  <a:pt x="2305050" y="577355"/>
                </a:lnTo>
                <a:cubicBezTo>
                  <a:pt x="2302526" y="534150"/>
                  <a:pt x="2313442" y="491230"/>
                  <a:pt x="2336292" y="454483"/>
                </a:cubicBezTo>
                <a:close/>
                <a:moveTo>
                  <a:pt x="4114324" y="453534"/>
                </a:moveTo>
                <a:lnTo>
                  <a:pt x="4179189" y="453534"/>
                </a:lnTo>
                <a:cubicBezTo>
                  <a:pt x="4186123" y="453487"/>
                  <a:pt x="4192571" y="457106"/>
                  <a:pt x="4196143" y="463059"/>
                </a:cubicBezTo>
                <a:lnTo>
                  <a:pt x="4228528" y="519161"/>
                </a:lnTo>
                <a:lnTo>
                  <a:pt x="4228528" y="519162"/>
                </a:lnTo>
                <a:lnTo>
                  <a:pt x="4228528" y="538783"/>
                </a:lnTo>
                <a:lnTo>
                  <a:pt x="4228528" y="538784"/>
                </a:lnTo>
                <a:lnTo>
                  <a:pt x="4196143" y="594886"/>
                </a:lnTo>
                <a:cubicBezTo>
                  <a:pt x="4192571" y="600838"/>
                  <a:pt x="4186123" y="604459"/>
                  <a:pt x="4179189" y="604411"/>
                </a:cubicBezTo>
                <a:lnTo>
                  <a:pt x="4114324" y="604411"/>
                </a:lnTo>
                <a:cubicBezTo>
                  <a:pt x="4107389" y="604459"/>
                  <a:pt x="4100941" y="600838"/>
                  <a:pt x="4097369" y="594886"/>
                </a:cubicBezTo>
                <a:lnTo>
                  <a:pt x="4064984" y="538784"/>
                </a:lnTo>
                <a:lnTo>
                  <a:pt x="4064984" y="538783"/>
                </a:lnTo>
                <a:lnTo>
                  <a:pt x="4064984" y="519162"/>
                </a:lnTo>
                <a:lnTo>
                  <a:pt x="4064984" y="519161"/>
                </a:lnTo>
                <a:lnTo>
                  <a:pt x="4097369" y="463059"/>
                </a:lnTo>
                <a:cubicBezTo>
                  <a:pt x="4100941" y="457106"/>
                  <a:pt x="4107389" y="453487"/>
                  <a:pt x="4114324" y="453534"/>
                </a:cubicBezTo>
                <a:close/>
                <a:moveTo>
                  <a:pt x="1634871" y="450819"/>
                </a:moveTo>
                <a:cubicBezTo>
                  <a:pt x="955243" y="844140"/>
                  <a:pt x="438311" y="1467119"/>
                  <a:pt x="177069" y="2207650"/>
                </a:cubicBezTo>
                <a:lnTo>
                  <a:pt x="214491" y="2220807"/>
                </a:lnTo>
                <a:lnTo>
                  <a:pt x="278173" y="2243198"/>
                </a:lnTo>
                <a:lnTo>
                  <a:pt x="317753" y="2127503"/>
                </a:lnTo>
                <a:lnTo>
                  <a:pt x="319468" y="2123023"/>
                </a:lnTo>
                <a:lnTo>
                  <a:pt x="1679298" y="2662540"/>
                </a:lnTo>
                <a:lnTo>
                  <a:pt x="1710913" y="2584369"/>
                </a:lnTo>
                <a:lnTo>
                  <a:pt x="1710920" y="2584355"/>
                </a:lnTo>
                <a:lnTo>
                  <a:pt x="1770996" y="2465254"/>
                </a:lnTo>
                <a:lnTo>
                  <a:pt x="1776310" y="2456477"/>
                </a:lnTo>
                <a:lnTo>
                  <a:pt x="1780302" y="2448682"/>
                </a:lnTo>
                <a:lnTo>
                  <a:pt x="1800540" y="2416396"/>
                </a:lnTo>
                <a:lnTo>
                  <a:pt x="1839825" y="2351567"/>
                </a:lnTo>
                <a:lnTo>
                  <a:pt x="1851881" y="2334708"/>
                </a:lnTo>
                <a:lnTo>
                  <a:pt x="1861044" y="2320105"/>
                </a:lnTo>
                <a:lnTo>
                  <a:pt x="1883957" y="2289849"/>
                </a:lnTo>
                <a:lnTo>
                  <a:pt x="1917022" y="2243608"/>
                </a:lnTo>
                <a:lnTo>
                  <a:pt x="1937316" y="2219389"/>
                </a:lnTo>
                <a:lnTo>
                  <a:pt x="1952574" y="2199239"/>
                </a:lnTo>
                <a:lnTo>
                  <a:pt x="1974380" y="2175154"/>
                </a:lnTo>
                <a:lnTo>
                  <a:pt x="2002208" y="2141943"/>
                </a:lnTo>
                <a:lnTo>
                  <a:pt x="2032487" y="2110974"/>
                </a:lnTo>
                <a:lnTo>
                  <a:pt x="2054326" y="2086851"/>
                </a:lnTo>
                <a:lnTo>
                  <a:pt x="2072870" y="2069670"/>
                </a:lnTo>
                <a:lnTo>
                  <a:pt x="2095003" y="2047032"/>
                </a:lnTo>
                <a:lnTo>
                  <a:pt x="2137803" y="2009509"/>
                </a:lnTo>
                <a:lnTo>
                  <a:pt x="2165734" y="1983661"/>
                </a:lnTo>
                <a:lnTo>
                  <a:pt x="2179387" y="1973092"/>
                </a:lnTo>
                <a:lnTo>
                  <a:pt x="2195029" y="1959395"/>
                </a:lnTo>
                <a:lnTo>
                  <a:pt x="2255982" y="1913783"/>
                </a:lnTo>
                <a:lnTo>
                  <a:pt x="2286232" y="1890381"/>
                </a:lnTo>
                <a:lnTo>
                  <a:pt x="2293643" y="1885626"/>
                </a:lnTo>
                <a:lnTo>
                  <a:pt x="2301906" y="1879442"/>
                </a:lnTo>
                <a:lnTo>
                  <a:pt x="2415243" y="1807581"/>
                </a:lnTo>
                <a:lnTo>
                  <a:pt x="2415254" y="1807572"/>
                </a:lnTo>
                <a:close/>
                <a:moveTo>
                  <a:pt x="4486751" y="446962"/>
                </a:moveTo>
                <a:cubicBezTo>
                  <a:pt x="4493276" y="446962"/>
                  <a:pt x="4498562" y="452248"/>
                  <a:pt x="4498562" y="458773"/>
                </a:cubicBezTo>
                <a:lnTo>
                  <a:pt x="4498562" y="458773"/>
                </a:lnTo>
                <a:lnTo>
                  <a:pt x="4498562" y="458774"/>
                </a:lnTo>
                <a:cubicBezTo>
                  <a:pt x="4498562" y="465298"/>
                  <a:pt x="4493276" y="470585"/>
                  <a:pt x="4486751" y="470585"/>
                </a:cubicBezTo>
                <a:cubicBezTo>
                  <a:pt x="4482255" y="470604"/>
                  <a:pt x="4478150" y="468051"/>
                  <a:pt x="4476178" y="464012"/>
                </a:cubicBezTo>
                <a:lnTo>
                  <a:pt x="4407503" y="464012"/>
                </a:lnTo>
                <a:cubicBezTo>
                  <a:pt x="4404522" y="464041"/>
                  <a:pt x="4401769" y="465632"/>
                  <a:pt x="4400264" y="468203"/>
                </a:cubicBezTo>
                <a:lnTo>
                  <a:pt x="4366165" y="527257"/>
                </a:lnTo>
                <a:lnTo>
                  <a:pt x="4366165" y="535640"/>
                </a:lnTo>
                <a:lnTo>
                  <a:pt x="4400264" y="594694"/>
                </a:lnTo>
                <a:cubicBezTo>
                  <a:pt x="4401779" y="597247"/>
                  <a:pt x="4404532" y="598799"/>
                  <a:pt x="4407503" y="598790"/>
                </a:cubicBezTo>
                <a:lnTo>
                  <a:pt x="4437888" y="598790"/>
                </a:lnTo>
                <a:cubicBezTo>
                  <a:pt x="4439993" y="595552"/>
                  <a:pt x="4443555" y="593552"/>
                  <a:pt x="4447413" y="593456"/>
                </a:cubicBezTo>
                <a:cubicBezTo>
                  <a:pt x="4453937" y="593436"/>
                  <a:pt x="4459243" y="598705"/>
                  <a:pt x="4459262" y="605228"/>
                </a:cubicBezTo>
                <a:lnTo>
                  <a:pt x="4459262" y="605229"/>
                </a:lnTo>
                <a:lnTo>
                  <a:pt x="4459262" y="605229"/>
                </a:lnTo>
                <a:cubicBezTo>
                  <a:pt x="4459281" y="611754"/>
                  <a:pt x="4454004" y="617059"/>
                  <a:pt x="4447489" y="617078"/>
                </a:cubicBezTo>
                <a:cubicBezTo>
                  <a:pt x="4441679" y="617097"/>
                  <a:pt x="4436726" y="612897"/>
                  <a:pt x="4435792" y="607172"/>
                </a:cubicBezTo>
                <a:lnTo>
                  <a:pt x="4407217" y="607172"/>
                </a:lnTo>
                <a:cubicBezTo>
                  <a:pt x="4401245" y="607134"/>
                  <a:pt x="4395740" y="603953"/>
                  <a:pt x="4392739" y="598790"/>
                </a:cubicBezTo>
                <a:lnTo>
                  <a:pt x="4358640" y="539735"/>
                </a:lnTo>
                <a:lnTo>
                  <a:pt x="4358640" y="539735"/>
                </a:lnTo>
                <a:cubicBezTo>
                  <a:pt x="4355773" y="534525"/>
                  <a:pt x="4355878" y="528181"/>
                  <a:pt x="4358926" y="523067"/>
                </a:cubicBezTo>
                <a:lnTo>
                  <a:pt x="4393025" y="464011"/>
                </a:lnTo>
                <a:cubicBezTo>
                  <a:pt x="4396035" y="458878"/>
                  <a:pt x="4401550" y="455715"/>
                  <a:pt x="4407503" y="455725"/>
                </a:cubicBezTo>
                <a:lnTo>
                  <a:pt x="4475416" y="455725"/>
                </a:lnTo>
                <a:cubicBezTo>
                  <a:pt x="4476759" y="450562"/>
                  <a:pt x="4481417" y="446962"/>
                  <a:pt x="4486751" y="446962"/>
                </a:cubicBezTo>
                <a:close/>
                <a:moveTo>
                  <a:pt x="1638395" y="437770"/>
                </a:moveTo>
                <a:lnTo>
                  <a:pt x="1640776" y="441961"/>
                </a:lnTo>
                <a:lnTo>
                  <a:pt x="2428208" y="1810906"/>
                </a:lnTo>
                <a:lnTo>
                  <a:pt x="2424112" y="1813288"/>
                </a:lnTo>
                <a:lnTo>
                  <a:pt x="2424101" y="1813295"/>
                </a:lnTo>
                <a:lnTo>
                  <a:pt x="2302073" y="1891231"/>
                </a:lnTo>
                <a:lnTo>
                  <a:pt x="2264295" y="1919379"/>
                </a:lnTo>
                <a:lnTo>
                  <a:pt x="2187453" y="1978684"/>
                </a:lnTo>
                <a:lnTo>
                  <a:pt x="2145752" y="2015130"/>
                </a:lnTo>
                <a:lnTo>
                  <a:pt x="2080639" y="2075356"/>
                </a:lnTo>
                <a:lnTo>
                  <a:pt x="2040162" y="2116716"/>
                </a:lnTo>
                <a:lnTo>
                  <a:pt x="1981928" y="2181010"/>
                </a:lnTo>
                <a:lnTo>
                  <a:pt x="1944801" y="2225328"/>
                </a:lnTo>
                <a:lnTo>
                  <a:pt x="1891372" y="2295948"/>
                </a:lnTo>
                <a:lnTo>
                  <a:pt x="1859265" y="2340915"/>
                </a:lnTo>
                <a:lnTo>
                  <a:pt x="1807922" y="2422816"/>
                </a:lnTo>
                <a:lnTo>
                  <a:pt x="1783691" y="2463000"/>
                </a:lnTo>
                <a:lnTo>
                  <a:pt x="1718418" y="2591219"/>
                </a:lnTo>
                <a:lnTo>
                  <a:pt x="1718395" y="2591266"/>
                </a:lnTo>
                <a:lnTo>
                  <a:pt x="1688335" y="2666124"/>
                </a:lnTo>
                <a:lnTo>
                  <a:pt x="1752123" y="2691423"/>
                </a:lnTo>
                <a:lnTo>
                  <a:pt x="1750313" y="2695803"/>
                </a:lnTo>
                <a:cubicBezTo>
                  <a:pt x="1674380" y="2888315"/>
                  <a:pt x="1635594" y="3093461"/>
                  <a:pt x="1636013" y="3300444"/>
                </a:cubicBezTo>
                <a:cubicBezTo>
                  <a:pt x="1636080" y="3374701"/>
                  <a:pt x="1641071" y="3448872"/>
                  <a:pt x="1650968" y="3522472"/>
                </a:cubicBezTo>
                <a:lnTo>
                  <a:pt x="1651634" y="3527235"/>
                </a:lnTo>
                <a:lnTo>
                  <a:pt x="1646872" y="3527806"/>
                </a:lnTo>
                <a:lnTo>
                  <a:pt x="1583341" y="3536365"/>
                </a:lnTo>
                <a:lnTo>
                  <a:pt x="1600498" y="3646985"/>
                </a:lnTo>
                <a:cubicBezTo>
                  <a:pt x="1632814" y="3805202"/>
                  <a:pt x="1687581" y="3958278"/>
                  <a:pt x="1763363" y="4101496"/>
                </a:cubicBezTo>
                <a:cubicBezTo>
                  <a:pt x="1813683" y="4196604"/>
                  <a:pt x="1872805" y="4286796"/>
                  <a:pt x="1939956" y="4370863"/>
                </a:cubicBezTo>
                <a:lnTo>
                  <a:pt x="1942909" y="4374578"/>
                </a:lnTo>
                <a:lnTo>
                  <a:pt x="1939194" y="4377626"/>
                </a:lnTo>
                <a:lnTo>
                  <a:pt x="704278" y="5360987"/>
                </a:lnTo>
                <a:lnTo>
                  <a:pt x="701325" y="5357272"/>
                </a:lnTo>
                <a:cubicBezTo>
                  <a:pt x="572519" y="5195881"/>
                  <a:pt x="459085" y="5022783"/>
                  <a:pt x="362521" y="4840256"/>
                </a:cubicBezTo>
                <a:cubicBezTo>
                  <a:pt x="167897" y="4472610"/>
                  <a:pt x="45272" y="4071178"/>
                  <a:pt x="1238" y="3657536"/>
                </a:cubicBezTo>
                <a:lnTo>
                  <a:pt x="666" y="3652774"/>
                </a:lnTo>
                <a:lnTo>
                  <a:pt x="114642" y="3640452"/>
                </a:lnTo>
                <a:lnTo>
                  <a:pt x="102041" y="3514803"/>
                </a:lnTo>
                <a:cubicBezTo>
                  <a:pt x="97276" y="3443469"/>
                  <a:pt x="94883" y="3371977"/>
                  <a:pt x="94868" y="3300444"/>
                </a:cubicBezTo>
                <a:cubicBezTo>
                  <a:pt x="94375" y="2999285"/>
                  <a:pt x="136793" y="2700151"/>
                  <a:pt x="220434" y="2411840"/>
                </a:cubicBezTo>
                <a:lnTo>
                  <a:pt x="275179" y="2251949"/>
                </a:lnTo>
                <a:lnTo>
                  <a:pt x="164877" y="2213177"/>
                </a:lnTo>
                <a:lnTo>
                  <a:pt x="166496" y="2208698"/>
                </a:lnTo>
                <a:cubicBezTo>
                  <a:pt x="199256" y="2115394"/>
                  <a:pt x="236058" y="2023946"/>
                  <a:pt x="276717" y="1934654"/>
                </a:cubicBezTo>
                <a:cubicBezTo>
                  <a:pt x="561329" y="1309414"/>
                  <a:pt x="1034941" y="785807"/>
                  <a:pt x="1634299" y="440151"/>
                </a:cubicBezTo>
                <a:close/>
                <a:moveTo>
                  <a:pt x="2249252" y="436005"/>
                </a:moveTo>
                <a:cubicBezTo>
                  <a:pt x="2247909" y="435995"/>
                  <a:pt x="2246575" y="436253"/>
                  <a:pt x="2245328" y="436767"/>
                </a:cubicBezTo>
                <a:cubicBezTo>
                  <a:pt x="2240165" y="438920"/>
                  <a:pt x="2237641" y="444777"/>
                  <a:pt x="2239613" y="450007"/>
                </a:cubicBezTo>
                <a:cubicBezTo>
                  <a:pt x="2241175" y="453883"/>
                  <a:pt x="2244956" y="456416"/>
                  <a:pt x="2249138" y="456388"/>
                </a:cubicBezTo>
                <a:cubicBezTo>
                  <a:pt x="2254767" y="456416"/>
                  <a:pt x="2259358" y="451883"/>
                  <a:pt x="2259386" y="446254"/>
                </a:cubicBezTo>
                <a:cubicBezTo>
                  <a:pt x="2259415" y="440625"/>
                  <a:pt x="2254881" y="436034"/>
                  <a:pt x="2249252" y="436005"/>
                </a:cubicBezTo>
                <a:close/>
                <a:moveTo>
                  <a:pt x="2249138" y="428766"/>
                </a:moveTo>
                <a:cubicBezTo>
                  <a:pt x="2258815" y="428766"/>
                  <a:pt x="2266664" y="436615"/>
                  <a:pt x="2266654" y="446301"/>
                </a:cubicBezTo>
                <a:cubicBezTo>
                  <a:pt x="2266654" y="455979"/>
                  <a:pt x="2258806" y="463818"/>
                  <a:pt x="2249128" y="463818"/>
                </a:cubicBezTo>
                <a:cubicBezTo>
                  <a:pt x="2239441" y="463818"/>
                  <a:pt x="2231602" y="455969"/>
                  <a:pt x="2231602" y="446282"/>
                </a:cubicBezTo>
                <a:cubicBezTo>
                  <a:pt x="2231612" y="439110"/>
                  <a:pt x="2235993" y="432652"/>
                  <a:pt x="2242661" y="430004"/>
                </a:cubicBezTo>
                <a:cubicBezTo>
                  <a:pt x="2244718" y="429175"/>
                  <a:pt x="2246918" y="428756"/>
                  <a:pt x="2249138" y="428766"/>
                </a:cubicBezTo>
                <a:close/>
                <a:moveTo>
                  <a:pt x="4727543" y="417096"/>
                </a:moveTo>
                <a:cubicBezTo>
                  <a:pt x="4741764" y="424268"/>
                  <a:pt x="4755956" y="431507"/>
                  <a:pt x="4770119" y="438813"/>
                </a:cubicBezTo>
                <a:lnTo>
                  <a:pt x="4770118" y="438815"/>
                </a:lnTo>
                <a:lnTo>
                  <a:pt x="4770119" y="438816"/>
                </a:lnTo>
                <a:lnTo>
                  <a:pt x="4752498" y="472629"/>
                </a:lnTo>
                <a:lnTo>
                  <a:pt x="4710398" y="451102"/>
                </a:lnTo>
                <a:lnTo>
                  <a:pt x="4710399" y="451100"/>
                </a:lnTo>
                <a:lnTo>
                  <a:pt x="4710398" y="451100"/>
                </a:lnTo>
                <a:close/>
                <a:moveTo>
                  <a:pt x="4280440" y="406480"/>
                </a:moveTo>
                <a:lnTo>
                  <a:pt x="4315301" y="406480"/>
                </a:lnTo>
                <a:cubicBezTo>
                  <a:pt x="4319987" y="406461"/>
                  <a:pt x="4324321" y="408975"/>
                  <a:pt x="4326636" y="413052"/>
                </a:cubicBezTo>
                <a:lnTo>
                  <a:pt x="4344067" y="443246"/>
                </a:lnTo>
                <a:lnTo>
                  <a:pt x="4344067" y="443246"/>
                </a:lnTo>
                <a:lnTo>
                  <a:pt x="4344067" y="456391"/>
                </a:lnTo>
                <a:lnTo>
                  <a:pt x="4344067" y="456391"/>
                </a:lnTo>
                <a:lnTo>
                  <a:pt x="4326636" y="486585"/>
                </a:lnTo>
                <a:cubicBezTo>
                  <a:pt x="4324321" y="490662"/>
                  <a:pt x="4319987" y="493176"/>
                  <a:pt x="4315301" y="493157"/>
                </a:cubicBezTo>
                <a:lnTo>
                  <a:pt x="4280440" y="493157"/>
                </a:lnTo>
                <a:cubicBezTo>
                  <a:pt x="4275725" y="493176"/>
                  <a:pt x="4271362" y="490662"/>
                  <a:pt x="4269009" y="486585"/>
                </a:cubicBezTo>
                <a:lnTo>
                  <a:pt x="4251579" y="456391"/>
                </a:lnTo>
                <a:lnTo>
                  <a:pt x="4251579" y="456391"/>
                </a:lnTo>
                <a:lnTo>
                  <a:pt x="4251579" y="443246"/>
                </a:lnTo>
                <a:lnTo>
                  <a:pt x="4251579" y="443246"/>
                </a:lnTo>
                <a:lnTo>
                  <a:pt x="4269009" y="413052"/>
                </a:lnTo>
                <a:cubicBezTo>
                  <a:pt x="4271362" y="408975"/>
                  <a:pt x="4275725" y="406461"/>
                  <a:pt x="4280440" y="406480"/>
                </a:cubicBezTo>
                <a:close/>
                <a:moveTo>
                  <a:pt x="2513648" y="389905"/>
                </a:moveTo>
                <a:cubicBezTo>
                  <a:pt x="2562749" y="389905"/>
                  <a:pt x="2609498" y="410955"/>
                  <a:pt x="2642045" y="447722"/>
                </a:cubicBezTo>
                <a:cubicBezTo>
                  <a:pt x="2644759" y="450655"/>
                  <a:pt x="2644578" y="455237"/>
                  <a:pt x="2641645" y="457951"/>
                </a:cubicBezTo>
                <a:cubicBezTo>
                  <a:pt x="2641587" y="457999"/>
                  <a:pt x="2641530" y="458056"/>
                  <a:pt x="2641473" y="458104"/>
                </a:cubicBezTo>
                <a:cubicBezTo>
                  <a:pt x="2638435" y="460790"/>
                  <a:pt x="2633806" y="460504"/>
                  <a:pt x="2631119" y="457475"/>
                </a:cubicBezTo>
                <a:cubicBezTo>
                  <a:pt x="2631110" y="457456"/>
                  <a:pt x="2631101" y="457447"/>
                  <a:pt x="2631091" y="457437"/>
                </a:cubicBezTo>
                <a:cubicBezTo>
                  <a:pt x="2573674" y="392629"/>
                  <a:pt x="2474586" y="386638"/>
                  <a:pt x="2409768" y="444054"/>
                </a:cubicBezTo>
                <a:cubicBezTo>
                  <a:pt x="2344960" y="501481"/>
                  <a:pt x="2338969" y="600569"/>
                  <a:pt x="2396395" y="665376"/>
                </a:cubicBezTo>
                <a:cubicBezTo>
                  <a:pt x="2453812" y="730184"/>
                  <a:pt x="2552900" y="736176"/>
                  <a:pt x="2617708" y="678759"/>
                </a:cubicBezTo>
                <a:cubicBezTo>
                  <a:pt x="2620718" y="676092"/>
                  <a:pt x="2623623" y="673301"/>
                  <a:pt x="2626424" y="670415"/>
                </a:cubicBezTo>
                <a:cubicBezTo>
                  <a:pt x="2629234" y="667577"/>
                  <a:pt x="2633825" y="667548"/>
                  <a:pt x="2636663" y="670367"/>
                </a:cubicBezTo>
                <a:cubicBezTo>
                  <a:pt x="2636682" y="670387"/>
                  <a:pt x="2636691" y="670396"/>
                  <a:pt x="2636711" y="670415"/>
                </a:cubicBezTo>
                <a:cubicBezTo>
                  <a:pt x="2639530" y="673301"/>
                  <a:pt x="2639530" y="677911"/>
                  <a:pt x="2636711" y="680797"/>
                </a:cubicBezTo>
                <a:cubicBezTo>
                  <a:pt x="2604497" y="714325"/>
                  <a:pt x="2559949" y="733194"/>
                  <a:pt x="2513457" y="732994"/>
                </a:cubicBezTo>
                <a:cubicBezTo>
                  <a:pt x="2418769" y="732994"/>
                  <a:pt x="2342007" y="656232"/>
                  <a:pt x="2342007" y="561545"/>
                </a:cubicBezTo>
                <a:cubicBezTo>
                  <a:pt x="2342007" y="466857"/>
                  <a:pt x="2418769" y="390095"/>
                  <a:pt x="2513457" y="390095"/>
                </a:cubicBezTo>
                <a:close/>
                <a:moveTo>
                  <a:pt x="4264533" y="385241"/>
                </a:moveTo>
                <a:cubicBezTo>
                  <a:pt x="4260599" y="385336"/>
                  <a:pt x="4256989" y="387460"/>
                  <a:pt x="4255008" y="390861"/>
                </a:cubicBezTo>
                <a:lnTo>
                  <a:pt x="4222623" y="447058"/>
                </a:lnTo>
                <a:lnTo>
                  <a:pt x="4222623" y="458297"/>
                </a:lnTo>
                <a:lnTo>
                  <a:pt x="4255008" y="514494"/>
                </a:lnTo>
                <a:cubicBezTo>
                  <a:pt x="4257008" y="517885"/>
                  <a:pt x="4260599" y="520000"/>
                  <a:pt x="4264533" y="520114"/>
                </a:cubicBezTo>
                <a:lnTo>
                  <a:pt x="4329398" y="520114"/>
                </a:lnTo>
                <a:cubicBezTo>
                  <a:pt x="4333323" y="519990"/>
                  <a:pt x="4336914" y="517866"/>
                  <a:pt x="4338923" y="514494"/>
                </a:cubicBezTo>
                <a:lnTo>
                  <a:pt x="4371308" y="458297"/>
                </a:lnTo>
                <a:lnTo>
                  <a:pt x="4371308" y="447058"/>
                </a:lnTo>
                <a:lnTo>
                  <a:pt x="4338923" y="390861"/>
                </a:lnTo>
                <a:cubicBezTo>
                  <a:pt x="4336914" y="387489"/>
                  <a:pt x="4333323" y="385365"/>
                  <a:pt x="4329398" y="385241"/>
                </a:cubicBezTo>
                <a:close/>
                <a:moveTo>
                  <a:pt x="4647152" y="378139"/>
                </a:moveTo>
                <a:cubicBezTo>
                  <a:pt x="4661631" y="384873"/>
                  <a:pt x="4676013" y="391731"/>
                  <a:pt x="4690300" y="398713"/>
                </a:cubicBezTo>
                <a:lnTo>
                  <a:pt x="4690299" y="398715"/>
                </a:lnTo>
                <a:lnTo>
                  <a:pt x="4690300" y="398716"/>
                </a:lnTo>
                <a:lnTo>
                  <a:pt x="4673632" y="433006"/>
                </a:lnTo>
                <a:cubicBezTo>
                  <a:pt x="4659535" y="426148"/>
                  <a:pt x="4645343" y="419356"/>
                  <a:pt x="4631055" y="412622"/>
                </a:cubicBezTo>
                <a:lnTo>
                  <a:pt x="4631056" y="412620"/>
                </a:lnTo>
                <a:lnTo>
                  <a:pt x="4631055" y="412619"/>
                </a:lnTo>
                <a:close/>
                <a:moveTo>
                  <a:pt x="4264247" y="377239"/>
                </a:moveTo>
                <a:lnTo>
                  <a:pt x="4329112" y="377239"/>
                </a:lnTo>
                <a:cubicBezTo>
                  <a:pt x="4336085" y="377077"/>
                  <a:pt x="4342581" y="380725"/>
                  <a:pt x="4346067" y="386764"/>
                </a:cubicBezTo>
                <a:lnTo>
                  <a:pt x="4378547" y="442866"/>
                </a:lnTo>
                <a:lnTo>
                  <a:pt x="4378547" y="442867"/>
                </a:lnTo>
                <a:lnTo>
                  <a:pt x="4378547" y="462488"/>
                </a:lnTo>
                <a:lnTo>
                  <a:pt x="4378547" y="462489"/>
                </a:lnTo>
                <a:lnTo>
                  <a:pt x="4346067" y="518590"/>
                </a:lnTo>
                <a:cubicBezTo>
                  <a:pt x="4342581" y="524629"/>
                  <a:pt x="4336085" y="528277"/>
                  <a:pt x="4329112" y="528115"/>
                </a:cubicBezTo>
                <a:lnTo>
                  <a:pt x="4264247" y="528115"/>
                </a:lnTo>
                <a:cubicBezTo>
                  <a:pt x="4257313" y="528249"/>
                  <a:pt x="4250855" y="524600"/>
                  <a:pt x="4247388" y="518590"/>
                </a:cubicBezTo>
                <a:lnTo>
                  <a:pt x="4214908" y="462489"/>
                </a:lnTo>
                <a:lnTo>
                  <a:pt x="4214908" y="462488"/>
                </a:lnTo>
                <a:lnTo>
                  <a:pt x="4214908" y="442867"/>
                </a:lnTo>
                <a:lnTo>
                  <a:pt x="4214908" y="442866"/>
                </a:lnTo>
                <a:lnTo>
                  <a:pt x="4247388" y="386764"/>
                </a:lnTo>
                <a:cubicBezTo>
                  <a:pt x="4250855" y="380754"/>
                  <a:pt x="4257313" y="377106"/>
                  <a:pt x="4264247" y="377239"/>
                </a:cubicBezTo>
                <a:close/>
                <a:moveTo>
                  <a:pt x="1805758" y="350845"/>
                </a:moveTo>
                <a:cubicBezTo>
                  <a:pt x="1808616" y="349502"/>
                  <a:pt x="1812016" y="350712"/>
                  <a:pt x="1813369" y="353570"/>
                </a:cubicBezTo>
                <a:lnTo>
                  <a:pt x="2025435" y="754653"/>
                </a:lnTo>
                <a:lnTo>
                  <a:pt x="2023214" y="761845"/>
                </a:lnTo>
                <a:cubicBezTo>
                  <a:pt x="2020490" y="763445"/>
                  <a:pt x="2016994" y="762531"/>
                  <a:pt x="2015394" y="759807"/>
                </a:cubicBezTo>
                <a:lnTo>
                  <a:pt x="1803272" y="358904"/>
                </a:lnTo>
                <a:cubicBezTo>
                  <a:pt x="1803187" y="358761"/>
                  <a:pt x="1803110" y="358608"/>
                  <a:pt x="1803034" y="358456"/>
                </a:cubicBezTo>
                <a:cubicBezTo>
                  <a:pt x="1801691" y="355608"/>
                  <a:pt x="1802911" y="352198"/>
                  <a:pt x="1805758" y="350845"/>
                </a:cubicBezTo>
                <a:close/>
                <a:moveTo>
                  <a:pt x="4565808" y="341564"/>
                </a:moveTo>
                <a:cubicBezTo>
                  <a:pt x="4580477" y="347946"/>
                  <a:pt x="4594955" y="354423"/>
                  <a:pt x="4609528" y="360613"/>
                </a:cubicBezTo>
                <a:lnTo>
                  <a:pt x="4609527" y="360616"/>
                </a:lnTo>
                <a:lnTo>
                  <a:pt x="4609528" y="360616"/>
                </a:lnTo>
                <a:lnTo>
                  <a:pt x="4593811" y="395573"/>
                </a:lnTo>
                <a:cubicBezTo>
                  <a:pt x="4579458" y="389219"/>
                  <a:pt x="4565046" y="382876"/>
                  <a:pt x="4550568" y="376523"/>
                </a:cubicBezTo>
                <a:lnTo>
                  <a:pt x="4550569" y="376521"/>
                </a:lnTo>
                <a:lnTo>
                  <a:pt x="4550568" y="376520"/>
                </a:lnTo>
                <a:close/>
                <a:moveTo>
                  <a:pt x="2513934" y="315801"/>
                </a:moveTo>
                <a:cubicBezTo>
                  <a:pt x="2575522" y="315801"/>
                  <a:pt x="2637110" y="339264"/>
                  <a:pt x="2684144" y="386190"/>
                </a:cubicBezTo>
                <a:lnTo>
                  <a:pt x="2684144" y="386190"/>
                </a:lnTo>
                <a:lnTo>
                  <a:pt x="2684144" y="386190"/>
                </a:lnTo>
                <a:lnTo>
                  <a:pt x="2669571" y="401907"/>
                </a:lnTo>
                <a:cubicBezTo>
                  <a:pt x="2666809" y="399144"/>
                  <a:pt x="2663951" y="396477"/>
                  <a:pt x="2661094" y="393906"/>
                </a:cubicBezTo>
                <a:cubicBezTo>
                  <a:pt x="2657855" y="391048"/>
                  <a:pt x="2654522" y="388191"/>
                  <a:pt x="2651093" y="385524"/>
                </a:cubicBezTo>
                <a:lnTo>
                  <a:pt x="2649759" y="384476"/>
                </a:lnTo>
                <a:cubicBezTo>
                  <a:pt x="2646616" y="381999"/>
                  <a:pt x="2643473" y="379618"/>
                  <a:pt x="2640234" y="377427"/>
                </a:cubicBezTo>
                <a:lnTo>
                  <a:pt x="2639377" y="376761"/>
                </a:lnTo>
                <a:cubicBezTo>
                  <a:pt x="2617145" y="361397"/>
                  <a:pt x="2592285" y="350224"/>
                  <a:pt x="2566034" y="343804"/>
                </a:cubicBezTo>
                <a:cubicBezTo>
                  <a:pt x="2562415" y="342947"/>
                  <a:pt x="2558795" y="342185"/>
                  <a:pt x="2555081" y="341518"/>
                </a:cubicBezTo>
                <a:cubicBezTo>
                  <a:pt x="2533106" y="337337"/>
                  <a:pt x="2510618" y="336536"/>
                  <a:pt x="2488406" y="339137"/>
                </a:cubicBezTo>
                <a:lnTo>
                  <a:pt x="2486025" y="347328"/>
                </a:lnTo>
                <a:lnTo>
                  <a:pt x="2544962" y="347554"/>
                </a:lnTo>
                <a:cubicBezTo>
                  <a:pt x="2564409" y="350359"/>
                  <a:pt x="2583466" y="355867"/>
                  <a:pt x="2601563" y="363997"/>
                </a:cubicBezTo>
                <a:lnTo>
                  <a:pt x="2601563" y="363997"/>
                </a:lnTo>
                <a:lnTo>
                  <a:pt x="2601563" y="363997"/>
                </a:lnTo>
                <a:lnTo>
                  <a:pt x="2598705" y="370188"/>
                </a:lnTo>
                <a:cubicBezTo>
                  <a:pt x="2562882" y="354167"/>
                  <a:pt x="2523229" y="348719"/>
                  <a:pt x="2484405" y="354472"/>
                </a:cubicBezTo>
                <a:lnTo>
                  <a:pt x="2479643" y="370950"/>
                </a:lnTo>
                <a:lnTo>
                  <a:pt x="2469356" y="357234"/>
                </a:lnTo>
                <a:cubicBezTo>
                  <a:pt x="2431208" y="365959"/>
                  <a:pt x="2396261" y="385200"/>
                  <a:pt x="2368486" y="412765"/>
                </a:cubicBezTo>
                <a:lnTo>
                  <a:pt x="2363628" y="407907"/>
                </a:lnTo>
                <a:lnTo>
                  <a:pt x="2363629" y="407907"/>
                </a:lnTo>
                <a:lnTo>
                  <a:pt x="2363628" y="407907"/>
                </a:lnTo>
                <a:cubicBezTo>
                  <a:pt x="2377525" y="393867"/>
                  <a:pt x="2393239" y="381901"/>
                  <a:pt x="2410278" y="372285"/>
                </a:cubicBezTo>
                <a:lnTo>
                  <a:pt x="2464879" y="350757"/>
                </a:lnTo>
                <a:lnTo>
                  <a:pt x="2459735" y="343899"/>
                </a:lnTo>
                <a:cubicBezTo>
                  <a:pt x="2453830" y="345423"/>
                  <a:pt x="2448020" y="347138"/>
                  <a:pt x="2442209" y="349138"/>
                </a:cubicBezTo>
                <a:cubicBezTo>
                  <a:pt x="2430808" y="353062"/>
                  <a:pt x="2419749" y="357939"/>
                  <a:pt x="2409157" y="363711"/>
                </a:cubicBezTo>
                <a:cubicBezTo>
                  <a:pt x="2396166" y="370788"/>
                  <a:pt x="2383907" y="379151"/>
                  <a:pt x="2372582" y="388667"/>
                </a:cubicBezTo>
                <a:cubicBezTo>
                  <a:pt x="2367724" y="392858"/>
                  <a:pt x="2363057" y="397144"/>
                  <a:pt x="2358294" y="401716"/>
                </a:cubicBezTo>
                <a:cubicBezTo>
                  <a:pt x="2339139" y="420985"/>
                  <a:pt x="2323642" y="443578"/>
                  <a:pt x="2312574" y="468391"/>
                </a:cubicBezTo>
                <a:lnTo>
                  <a:pt x="2310860" y="472296"/>
                </a:lnTo>
                <a:lnTo>
                  <a:pt x="2309526" y="475630"/>
                </a:lnTo>
                <a:lnTo>
                  <a:pt x="2295069" y="535776"/>
                </a:lnTo>
                <a:lnTo>
                  <a:pt x="2297663" y="596443"/>
                </a:lnTo>
                <a:cubicBezTo>
                  <a:pt x="2304933" y="636280"/>
                  <a:pt x="2323142" y="674120"/>
                  <a:pt x="2351436" y="705277"/>
                </a:cubicBezTo>
                <a:cubicBezTo>
                  <a:pt x="2353722" y="707753"/>
                  <a:pt x="2356103" y="710230"/>
                  <a:pt x="2358485" y="712611"/>
                </a:cubicBezTo>
                <a:cubicBezTo>
                  <a:pt x="2360866" y="714992"/>
                  <a:pt x="2365343" y="719279"/>
                  <a:pt x="2368962" y="722136"/>
                </a:cubicBezTo>
                <a:lnTo>
                  <a:pt x="2398871" y="707468"/>
                </a:lnTo>
                <a:lnTo>
                  <a:pt x="2398871" y="707468"/>
                </a:lnTo>
                <a:lnTo>
                  <a:pt x="2392489" y="740234"/>
                </a:lnTo>
                <a:lnTo>
                  <a:pt x="2418206" y="754902"/>
                </a:lnTo>
                <a:cubicBezTo>
                  <a:pt x="2422112" y="756807"/>
                  <a:pt x="2426112" y="758617"/>
                  <a:pt x="2430113" y="760236"/>
                </a:cubicBezTo>
                <a:lnTo>
                  <a:pt x="2433923" y="761760"/>
                </a:lnTo>
                <a:lnTo>
                  <a:pt x="2439447" y="763856"/>
                </a:lnTo>
                <a:cubicBezTo>
                  <a:pt x="2441447" y="764522"/>
                  <a:pt x="2443352" y="765284"/>
                  <a:pt x="2445353" y="765856"/>
                </a:cubicBezTo>
                <a:cubicBezTo>
                  <a:pt x="2456564" y="769561"/>
                  <a:pt x="2468070" y="772333"/>
                  <a:pt x="2479738" y="774143"/>
                </a:cubicBezTo>
                <a:cubicBezTo>
                  <a:pt x="2499369" y="777248"/>
                  <a:pt x="2519324" y="777695"/>
                  <a:pt x="2539079" y="775476"/>
                </a:cubicBezTo>
                <a:lnTo>
                  <a:pt x="2545841" y="774714"/>
                </a:lnTo>
                <a:cubicBezTo>
                  <a:pt x="2582970" y="769332"/>
                  <a:pt x="2618098" y="754512"/>
                  <a:pt x="2647854" y="731661"/>
                </a:cubicBezTo>
                <a:lnTo>
                  <a:pt x="2648997" y="730804"/>
                </a:lnTo>
                <a:cubicBezTo>
                  <a:pt x="2650807" y="729470"/>
                  <a:pt x="2652521" y="728042"/>
                  <a:pt x="2654236" y="726613"/>
                </a:cubicBezTo>
                <a:cubicBezTo>
                  <a:pt x="2659474" y="722231"/>
                  <a:pt x="2664618" y="717659"/>
                  <a:pt x="2669571" y="712802"/>
                </a:cubicBezTo>
                <a:lnTo>
                  <a:pt x="2684144" y="727375"/>
                </a:lnTo>
                <a:lnTo>
                  <a:pt x="2684144" y="727375"/>
                </a:lnTo>
                <a:lnTo>
                  <a:pt x="2684144" y="727375"/>
                </a:lnTo>
                <a:cubicBezTo>
                  <a:pt x="2589932" y="821377"/>
                  <a:pt x="2437352" y="821206"/>
                  <a:pt x="2343340" y="726994"/>
                </a:cubicBezTo>
                <a:cubicBezTo>
                  <a:pt x="2296339" y="679884"/>
                  <a:pt x="2272882" y="618184"/>
                  <a:pt x="2272952" y="556511"/>
                </a:cubicBezTo>
                <a:lnTo>
                  <a:pt x="2272952" y="556510"/>
                </a:lnTo>
                <a:lnTo>
                  <a:pt x="2272952" y="556510"/>
                </a:lnTo>
                <a:cubicBezTo>
                  <a:pt x="2273022" y="494837"/>
                  <a:pt x="2296620" y="433191"/>
                  <a:pt x="2343730" y="386190"/>
                </a:cubicBezTo>
                <a:cubicBezTo>
                  <a:pt x="2390760" y="339264"/>
                  <a:pt x="2452347" y="315801"/>
                  <a:pt x="2513934" y="315801"/>
                </a:cubicBezTo>
                <a:close/>
                <a:moveTo>
                  <a:pt x="4483417" y="306988"/>
                </a:moveTo>
                <a:cubicBezTo>
                  <a:pt x="4498276" y="312988"/>
                  <a:pt x="4512945" y="319085"/>
                  <a:pt x="4527613" y="325181"/>
                </a:cubicBezTo>
                <a:lnTo>
                  <a:pt x="4527612" y="325183"/>
                </a:lnTo>
                <a:lnTo>
                  <a:pt x="4527613" y="325184"/>
                </a:lnTo>
                <a:lnTo>
                  <a:pt x="4512945" y="360330"/>
                </a:lnTo>
                <a:cubicBezTo>
                  <a:pt x="4498400" y="353977"/>
                  <a:pt x="4483827" y="348014"/>
                  <a:pt x="4469225" y="342423"/>
                </a:cubicBezTo>
                <a:lnTo>
                  <a:pt x="4469226" y="342421"/>
                </a:lnTo>
                <a:lnTo>
                  <a:pt x="4469225" y="342421"/>
                </a:lnTo>
                <a:close/>
                <a:moveTo>
                  <a:pt x="2089975" y="301367"/>
                </a:moveTo>
                <a:lnTo>
                  <a:pt x="2103977" y="336799"/>
                </a:lnTo>
                <a:lnTo>
                  <a:pt x="2103976" y="336800"/>
                </a:lnTo>
                <a:lnTo>
                  <a:pt x="2103977" y="336802"/>
                </a:lnTo>
                <a:cubicBezTo>
                  <a:pt x="2089309" y="342641"/>
                  <a:pt x="2074707" y="348546"/>
                  <a:pt x="2060162" y="354518"/>
                </a:cubicBezTo>
                <a:lnTo>
                  <a:pt x="2045684" y="319276"/>
                </a:lnTo>
                <a:lnTo>
                  <a:pt x="2045685" y="319276"/>
                </a:lnTo>
                <a:lnTo>
                  <a:pt x="2045684" y="319273"/>
                </a:lnTo>
                <a:cubicBezTo>
                  <a:pt x="2060352" y="313301"/>
                  <a:pt x="2075116" y="307338"/>
                  <a:pt x="2089975" y="301367"/>
                </a:cubicBezTo>
                <a:close/>
                <a:moveTo>
                  <a:pt x="4400169" y="274889"/>
                </a:moveTo>
                <a:cubicBezTo>
                  <a:pt x="4415094" y="280413"/>
                  <a:pt x="4429982" y="286064"/>
                  <a:pt x="4444841" y="291843"/>
                </a:cubicBezTo>
                <a:lnTo>
                  <a:pt x="4444840" y="291845"/>
                </a:lnTo>
                <a:lnTo>
                  <a:pt x="4444841" y="291846"/>
                </a:lnTo>
                <a:lnTo>
                  <a:pt x="4431125" y="327374"/>
                </a:lnTo>
                <a:cubicBezTo>
                  <a:pt x="4416362" y="321659"/>
                  <a:pt x="4401693" y="316134"/>
                  <a:pt x="4386929" y="310611"/>
                </a:cubicBezTo>
                <a:lnTo>
                  <a:pt x="4386930" y="310608"/>
                </a:lnTo>
                <a:lnTo>
                  <a:pt x="4386929" y="310608"/>
                </a:lnTo>
                <a:close/>
                <a:moveTo>
                  <a:pt x="2173414" y="269363"/>
                </a:moveTo>
                <a:lnTo>
                  <a:pt x="2186464" y="305177"/>
                </a:lnTo>
                <a:lnTo>
                  <a:pt x="2186463" y="305177"/>
                </a:lnTo>
                <a:lnTo>
                  <a:pt x="2186464" y="305179"/>
                </a:lnTo>
                <a:cubicBezTo>
                  <a:pt x="2171729" y="310703"/>
                  <a:pt x="2156965" y="316199"/>
                  <a:pt x="2142172" y="321657"/>
                </a:cubicBezTo>
                <a:lnTo>
                  <a:pt x="2128647" y="286035"/>
                </a:lnTo>
                <a:lnTo>
                  <a:pt x="2128648" y="286034"/>
                </a:lnTo>
                <a:lnTo>
                  <a:pt x="2128647" y="286032"/>
                </a:lnTo>
                <a:cubicBezTo>
                  <a:pt x="2143506" y="280412"/>
                  <a:pt x="2158460" y="274792"/>
                  <a:pt x="2173414" y="269363"/>
                </a:cubicBezTo>
                <a:close/>
                <a:moveTo>
                  <a:pt x="1600581" y="245463"/>
                </a:moveTo>
                <a:lnTo>
                  <a:pt x="1715738" y="281276"/>
                </a:lnTo>
                <a:lnTo>
                  <a:pt x="1917002" y="661700"/>
                </a:lnTo>
                <a:lnTo>
                  <a:pt x="1917002" y="661700"/>
                </a:lnTo>
                <a:cubicBezTo>
                  <a:pt x="1918240" y="664367"/>
                  <a:pt x="1917249" y="667539"/>
                  <a:pt x="1914716" y="669034"/>
                </a:cubicBezTo>
                <a:cubicBezTo>
                  <a:pt x="1911925" y="670501"/>
                  <a:pt x="1908477" y="669434"/>
                  <a:pt x="1907000" y="666653"/>
                </a:cubicBezTo>
                <a:lnTo>
                  <a:pt x="1707928" y="290420"/>
                </a:lnTo>
                <a:lnTo>
                  <a:pt x="1597247" y="256416"/>
                </a:lnTo>
                <a:cubicBezTo>
                  <a:pt x="1594257" y="255457"/>
                  <a:pt x="1592571" y="252292"/>
                  <a:pt x="1593437" y="249273"/>
                </a:cubicBezTo>
                <a:lnTo>
                  <a:pt x="1593437" y="249272"/>
                </a:lnTo>
                <a:lnTo>
                  <a:pt x="1593437" y="249272"/>
                </a:lnTo>
                <a:cubicBezTo>
                  <a:pt x="1593437" y="249265"/>
                  <a:pt x="1593437" y="249259"/>
                  <a:pt x="1593447" y="249253"/>
                </a:cubicBezTo>
                <a:cubicBezTo>
                  <a:pt x="1594371" y="246235"/>
                  <a:pt x="1597562" y="244538"/>
                  <a:pt x="1600581" y="245463"/>
                </a:cubicBezTo>
                <a:close/>
                <a:moveTo>
                  <a:pt x="4316063" y="245457"/>
                </a:moveTo>
                <a:cubicBezTo>
                  <a:pt x="4331179" y="250600"/>
                  <a:pt x="4346229" y="255839"/>
                  <a:pt x="4361212" y="261173"/>
                </a:cubicBezTo>
                <a:lnTo>
                  <a:pt x="4361211" y="261176"/>
                </a:lnTo>
                <a:lnTo>
                  <a:pt x="4361212" y="261176"/>
                </a:lnTo>
                <a:lnTo>
                  <a:pt x="4348353" y="296704"/>
                </a:lnTo>
                <a:cubicBezTo>
                  <a:pt x="4333589" y="291370"/>
                  <a:pt x="4318635" y="286227"/>
                  <a:pt x="4303776" y="281179"/>
                </a:cubicBezTo>
                <a:lnTo>
                  <a:pt x="4303777" y="281176"/>
                </a:lnTo>
                <a:lnTo>
                  <a:pt x="4303776" y="281176"/>
                </a:lnTo>
                <a:close/>
                <a:moveTo>
                  <a:pt x="2257710" y="240216"/>
                </a:moveTo>
                <a:lnTo>
                  <a:pt x="2269711" y="276411"/>
                </a:lnTo>
                <a:lnTo>
                  <a:pt x="2269710" y="276411"/>
                </a:lnTo>
                <a:lnTo>
                  <a:pt x="2269711" y="276414"/>
                </a:lnTo>
                <a:cubicBezTo>
                  <a:pt x="2254729" y="281176"/>
                  <a:pt x="2239832" y="286256"/>
                  <a:pt x="2225039" y="291654"/>
                </a:cubicBezTo>
                <a:lnTo>
                  <a:pt x="2212466" y="255649"/>
                </a:lnTo>
                <a:lnTo>
                  <a:pt x="2212467" y="255649"/>
                </a:lnTo>
                <a:lnTo>
                  <a:pt x="2212466" y="255646"/>
                </a:lnTo>
                <a:cubicBezTo>
                  <a:pt x="2227516" y="250439"/>
                  <a:pt x="2242594" y="245295"/>
                  <a:pt x="2257710" y="240216"/>
                </a:cubicBezTo>
                <a:close/>
                <a:moveTo>
                  <a:pt x="4231100" y="217549"/>
                </a:moveTo>
                <a:cubicBezTo>
                  <a:pt x="4246340" y="222311"/>
                  <a:pt x="4261485" y="227073"/>
                  <a:pt x="4276629" y="232026"/>
                </a:cubicBezTo>
                <a:lnTo>
                  <a:pt x="4276628" y="232029"/>
                </a:lnTo>
                <a:lnTo>
                  <a:pt x="4276629" y="232029"/>
                </a:lnTo>
                <a:lnTo>
                  <a:pt x="4264818" y="268224"/>
                </a:lnTo>
                <a:cubicBezTo>
                  <a:pt x="4249864" y="263366"/>
                  <a:pt x="4234910" y="258699"/>
                  <a:pt x="4219765" y="254032"/>
                </a:cubicBezTo>
                <a:lnTo>
                  <a:pt x="4219766" y="254029"/>
                </a:lnTo>
                <a:lnTo>
                  <a:pt x="4219765" y="254029"/>
                </a:lnTo>
                <a:close/>
                <a:moveTo>
                  <a:pt x="3402345" y="216045"/>
                </a:moveTo>
                <a:lnTo>
                  <a:pt x="3494166" y="307866"/>
                </a:lnTo>
                <a:lnTo>
                  <a:pt x="3548554" y="253478"/>
                </a:lnTo>
                <a:lnTo>
                  <a:pt x="3677808" y="382828"/>
                </a:lnTo>
                <a:lnTo>
                  <a:pt x="3745245" y="315391"/>
                </a:lnTo>
                <a:lnTo>
                  <a:pt x="3826859" y="396911"/>
                </a:lnTo>
                <a:lnTo>
                  <a:pt x="3826859" y="359708"/>
                </a:lnTo>
                <a:lnTo>
                  <a:pt x="3826859" y="359708"/>
                </a:lnTo>
                <a:cubicBezTo>
                  <a:pt x="3826859" y="357079"/>
                  <a:pt x="3828993" y="354946"/>
                  <a:pt x="3831622" y="354946"/>
                </a:cubicBezTo>
                <a:cubicBezTo>
                  <a:pt x="3834251" y="354946"/>
                  <a:pt x="3836384" y="357079"/>
                  <a:pt x="3836384" y="359708"/>
                </a:cubicBezTo>
                <a:lnTo>
                  <a:pt x="3836384" y="359708"/>
                </a:lnTo>
                <a:lnTo>
                  <a:pt x="3836384" y="624979"/>
                </a:lnTo>
                <a:lnTo>
                  <a:pt x="3836384" y="624979"/>
                </a:lnTo>
                <a:cubicBezTo>
                  <a:pt x="3836232" y="627493"/>
                  <a:pt x="3834146" y="629455"/>
                  <a:pt x="3831622" y="629455"/>
                </a:cubicBezTo>
                <a:cubicBezTo>
                  <a:pt x="3828993" y="629455"/>
                  <a:pt x="3826859" y="627322"/>
                  <a:pt x="3826859" y="624693"/>
                </a:cubicBezTo>
                <a:lnTo>
                  <a:pt x="3826859" y="624693"/>
                </a:lnTo>
                <a:lnTo>
                  <a:pt x="3826859" y="496868"/>
                </a:lnTo>
                <a:lnTo>
                  <a:pt x="3005519" y="496868"/>
                </a:lnTo>
                <a:cubicBezTo>
                  <a:pt x="3002890" y="496868"/>
                  <a:pt x="3000756" y="494735"/>
                  <a:pt x="3000756" y="492106"/>
                </a:cubicBezTo>
                <a:lnTo>
                  <a:pt x="3000756" y="492105"/>
                </a:lnTo>
                <a:lnTo>
                  <a:pt x="3000756" y="492105"/>
                </a:lnTo>
                <a:cubicBezTo>
                  <a:pt x="3000756" y="489476"/>
                  <a:pt x="3002890" y="487343"/>
                  <a:pt x="3005519" y="487343"/>
                </a:cubicBezTo>
                <a:lnTo>
                  <a:pt x="3131047" y="487343"/>
                </a:lnTo>
                <a:close/>
                <a:moveTo>
                  <a:pt x="2342388" y="213166"/>
                </a:moveTo>
                <a:lnTo>
                  <a:pt x="2353913" y="249646"/>
                </a:lnTo>
                <a:lnTo>
                  <a:pt x="2353913" y="249647"/>
                </a:lnTo>
                <a:lnTo>
                  <a:pt x="2353913" y="249649"/>
                </a:lnTo>
                <a:cubicBezTo>
                  <a:pt x="2338768" y="254125"/>
                  <a:pt x="2323719" y="258888"/>
                  <a:pt x="2308669" y="263650"/>
                </a:cubicBezTo>
                <a:lnTo>
                  <a:pt x="2296763" y="227360"/>
                </a:lnTo>
                <a:lnTo>
                  <a:pt x="2296764" y="227360"/>
                </a:lnTo>
                <a:lnTo>
                  <a:pt x="2296763" y="227358"/>
                </a:lnTo>
                <a:cubicBezTo>
                  <a:pt x="2311879" y="222531"/>
                  <a:pt x="2327081" y="217802"/>
                  <a:pt x="2342388" y="213166"/>
                </a:cubicBezTo>
                <a:close/>
                <a:moveTo>
                  <a:pt x="4145280" y="192499"/>
                </a:moveTo>
                <a:cubicBezTo>
                  <a:pt x="4160644" y="196816"/>
                  <a:pt x="4175979" y="201198"/>
                  <a:pt x="4191286" y="205643"/>
                </a:cubicBezTo>
                <a:lnTo>
                  <a:pt x="4191285" y="205645"/>
                </a:lnTo>
                <a:lnTo>
                  <a:pt x="4191286" y="205645"/>
                </a:lnTo>
                <a:lnTo>
                  <a:pt x="4180618" y="242221"/>
                </a:lnTo>
                <a:cubicBezTo>
                  <a:pt x="4165501" y="238030"/>
                  <a:pt x="4150328" y="233680"/>
                  <a:pt x="4135088" y="229172"/>
                </a:cubicBezTo>
                <a:lnTo>
                  <a:pt x="4135089" y="229169"/>
                </a:lnTo>
                <a:lnTo>
                  <a:pt x="4135088" y="229169"/>
                </a:lnTo>
                <a:close/>
                <a:moveTo>
                  <a:pt x="2428589" y="188401"/>
                </a:moveTo>
                <a:lnTo>
                  <a:pt x="2438591" y="225167"/>
                </a:lnTo>
                <a:lnTo>
                  <a:pt x="2438591" y="225167"/>
                </a:lnTo>
                <a:lnTo>
                  <a:pt x="2438591" y="225170"/>
                </a:lnTo>
                <a:cubicBezTo>
                  <a:pt x="2423350" y="229361"/>
                  <a:pt x="2408206" y="233551"/>
                  <a:pt x="2393061" y="237933"/>
                </a:cubicBezTo>
                <a:lnTo>
                  <a:pt x="2382488" y="201358"/>
                </a:lnTo>
                <a:lnTo>
                  <a:pt x="2382489" y="201358"/>
                </a:lnTo>
                <a:lnTo>
                  <a:pt x="2382488" y="201355"/>
                </a:lnTo>
                <a:cubicBezTo>
                  <a:pt x="2397852" y="196909"/>
                  <a:pt x="2413225" y="192592"/>
                  <a:pt x="2428589" y="188401"/>
                </a:cubicBezTo>
                <a:close/>
                <a:moveTo>
                  <a:pt x="4059364" y="169734"/>
                </a:moveTo>
                <a:cubicBezTo>
                  <a:pt x="4074795" y="173544"/>
                  <a:pt x="4090225" y="177513"/>
                  <a:pt x="4105655" y="181640"/>
                </a:cubicBezTo>
                <a:lnTo>
                  <a:pt x="4105654" y="181642"/>
                </a:lnTo>
                <a:lnTo>
                  <a:pt x="4105655" y="181643"/>
                </a:lnTo>
                <a:lnTo>
                  <a:pt x="4095559" y="218409"/>
                </a:lnTo>
                <a:cubicBezTo>
                  <a:pt x="4080386" y="214408"/>
                  <a:pt x="4065146" y="210503"/>
                  <a:pt x="4049839" y="206693"/>
                </a:cubicBezTo>
                <a:lnTo>
                  <a:pt x="4049840" y="206691"/>
                </a:lnTo>
                <a:lnTo>
                  <a:pt x="4049839" y="206690"/>
                </a:lnTo>
                <a:close/>
                <a:moveTo>
                  <a:pt x="2515076" y="166112"/>
                </a:moveTo>
                <a:lnTo>
                  <a:pt x="2524029" y="203069"/>
                </a:lnTo>
                <a:lnTo>
                  <a:pt x="2524029" y="203069"/>
                </a:lnTo>
                <a:lnTo>
                  <a:pt x="2524029" y="203072"/>
                </a:lnTo>
                <a:cubicBezTo>
                  <a:pt x="2508694" y="206787"/>
                  <a:pt x="2493454" y="210692"/>
                  <a:pt x="2478214" y="214597"/>
                </a:cubicBezTo>
                <a:lnTo>
                  <a:pt x="2468689" y="177735"/>
                </a:lnTo>
                <a:lnTo>
                  <a:pt x="2468690" y="177735"/>
                </a:lnTo>
                <a:lnTo>
                  <a:pt x="2468689" y="177732"/>
                </a:lnTo>
                <a:cubicBezTo>
                  <a:pt x="2484120" y="173732"/>
                  <a:pt x="2499645" y="169827"/>
                  <a:pt x="2515076" y="166112"/>
                </a:cubicBezTo>
                <a:close/>
                <a:moveTo>
                  <a:pt x="3972115" y="149351"/>
                </a:moveTo>
                <a:cubicBezTo>
                  <a:pt x="3987737" y="152780"/>
                  <a:pt x="4003291" y="156335"/>
                  <a:pt x="4018788" y="160019"/>
                </a:cubicBezTo>
                <a:lnTo>
                  <a:pt x="4018788" y="160022"/>
                </a:lnTo>
                <a:lnTo>
                  <a:pt x="4018788" y="160022"/>
                </a:lnTo>
                <a:lnTo>
                  <a:pt x="4010025" y="197073"/>
                </a:lnTo>
                <a:cubicBezTo>
                  <a:pt x="3994690" y="193453"/>
                  <a:pt x="3979355" y="189929"/>
                  <a:pt x="3963924" y="186595"/>
                </a:cubicBezTo>
                <a:lnTo>
                  <a:pt x="3963925" y="186593"/>
                </a:lnTo>
                <a:lnTo>
                  <a:pt x="3963924" y="186593"/>
                </a:lnTo>
                <a:close/>
                <a:moveTo>
                  <a:pt x="2601658" y="146111"/>
                </a:moveTo>
                <a:lnTo>
                  <a:pt x="2609563" y="183353"/>
                </a:lnTo>
                <a:lnTo>
                  <a:pt x="2609563" y="183353"/>
                </a:lnTo>
                <a:lnTo>
                  <a:pt x="2609563" y="183356"/>
                </a:lnTo>
                <a:cubicBezTo>
                  <a:pt x="2594609" y="186689"/>
                  <a:pt x="2579179" y="190118"/>
                  <a:pt x="2563463" y="193643"/>
                </a:cubicBezTo>
                <a:lnTo>
                  <a:pt x="2554985" y="156495"/>
                </a:lnTo>
                <a:lnTo>
                  <a:pt x="2554986" y="156495"/>
                </a:lnTo>
                <a:lnTo>
                  <a:pt x="2554985" y="156492"/>
                </a:lnTo>
                <a:cubicBezTo>
                  <a:pt x="2570511" y="152968"/>
                  <a:pt x="2586037" y="149444"/>
                  <a:pt x="2601658" y="146111"/>
                </a:cubicBezTo>
                <a:close/>
                <a:moveTo>
                  <a:pt x="3884676" y="131062"/>
                </a:moveTo>
                <a:cubicBezTo>
                  <a:pt x="3900392" y="134015"/>
                  <a:pt x="3916013" y="137158"/>
                  <a:pt x="3931539" y="140587"/>
                </a:cubicBezTo>
                <a:lnTo>
                  <a:pt x="3931539" y="140590"/>
                </a:lnTo>
                <a:lnTo>
                  <a:pt x="3931539" y="140590"/>
                </a:lnTo>
                <a:lnTo>
                  <a:pt x="3923823" y="178022"/>
                </a:lnTo>
                <a:cubicBezTo>
                  <a:pt x="3908488" y="174879"/>
                  <a:pt x="3892963" y="171831"/>
                  <a:pt x="3877532" y="168498"/>
                </a:cubicBezTo>
                <a:lnTo>
                  <a:pt x="3877533" y="168495"/>
                </a:lnTo>
                <a:lnTo>
                  <a:pt x="3877532" y="168495"/>
                </a:lnTo>
                <a:close/>
                <a:moveTo>
                  <a:pt x="2689573" y="128109"/>
                </a:moveTo>
                <a:lnTo>
                  <a:pt x="2696527" y="165636"/>
                </a:lnTo>
                <a:lnTo>
                  <a:pt x="2696527" y="165636"/>
                </a:lnTo>
                <a:lnTo>
                  <a:pt x="2696527" y="165639"/>
                </a:lnTo>
                <a:cubicBezTo>
                  <a:pt x="2681001" y="169259"/>
                  <a:pt x="2665570" y="171926"/>
                  <a:pt x="2650140" y="175069"/>
                </a:cubicBezTo>
                <a:lnTo>
                  <a:pt x="2642615" y="137637"/>
                </a:lnTo>
                <a:lnTo>
                  <a:pt x="2642616" y="137637"/>
                </a:lnTo>
                <a:lnTo>
                  <a:pt x="2642615" y="137634"/>
                </a:lnTo>
                <a:cubicBezTo>
                  <a:pt x="2658236" y="134491"/>
                  <a:pt x="2673857" y="131538"/>
                  <a:pt x="2689573" y="128109"/>
                </a:cubicBezTo>
                <a:close/>
                <a:moveTo>
                  <a:pt x="3796760" y="115918"/>
                </a:moveTo>
                <a:cubicBezTo>
                  <a:pt x="3812448" y="118521"/>
                  <a:pt x="3828164" y="121188"/>
                  <a:pt x="3843909" y="123919"/>
                </a:cubicBezTo>
                <a:lnTo>
                  <a:pt x="3843909" y="123922"/>
                </a:lnTo>
                <a:lnTo>
                  <a:pt x="3843909" y="123922"/>
                </a:lnTo>
                <a:lnTo>
                  <a:pt x="3837241" y="161450"/>
                </a:lnTo>
                <a:cubicBezTo>
                  <a:pt x="3821716" y="158688"/>
                  <a:pt x="3806190" y="156021"/>
                  <a:pt x="3790664" y="153544"/>
                </a:cubicBezTo>
                <a:lnTo>
                  <a:pt x="3790665" y="153541"/>
                </a:lnTo>
                <a:lnTo>
                  <a:pt x="3790664" y="153541"/>
                </a:lnTo>
                <a:close/>
                <a:moveTo>
                  <a:pt x="2777966" y="113917"/>
                </a:moveTo>
                <a:lnTo>
                  <a:pt x="2783872" y="151540"/>
                </a:lnTo>
                <a:lnTo>
                  <a:pt x="2783872" y="151540"/>
                </a:lnTo>
                <a:lnTo>
                  <a:pt x="2783872" y="151543"/>
                </a:lnTo>
                <a:cubicBezTo>
                  <a:pt x="2767870" y="153544"/>
                  <a:pt x="2752344" y="156116"/>
                  <a:pt x="2736818" y="158783"/>
                </a:cubicBezTo>
                <a:lnTo>
                  <a:pt x="2730341" y="121635"/>
                </a:lnTo>
                <a:lnTo>
                  <a:pt x="2730342" y="121635"/>
                </a:lnTo>
                <a:lnTo>
                  <a:pt x="2730341" y="121632"/>
                </a:lnTo>
                <a:cubicBezTo>
                  <a:pt x="2746086" y="118965"/>
                  <a:pt x="2761964" y="116393"/>
                  <a:pt x="2777966" y="113917"/>
                </a:cubicBezTo>
                <a:close/>
                <a:moveTo>
                  <a:pt x="3708463" y="102487"/>
                </a:moveTo>
                <a:cubicBezTo>
                  <a:pt x="3724275" y="104678"/>
                  <a:pt x="3739991" y="106868"/>
                  <a:pt x="3756088" y="109250"/>
                </a:cubicBezTo>
                <a:lnTo>
                  <a:pt x="3756088" y="109253"/>
                </a:lnTo>
                <a:lnTo>
                  <a:pt x="3756088" y="109253"/>
                </a:lnTo>
                <a:lnTo>
                  <a:pt x="3750183" y="147257"/>
                </a:lnTo>
                <a:cubicBezTo>
                  <a:pt x="3734562" y="144876"/>
                  <a:pt x="3719036" y="142685"/>
                  <a:pt x="3703415" y="140590"/>
                </a:cubicBezTo>
                <a:lnTo>
                  <a:pt x="3703416" y="140587"/>
                </a:lnTo>
                <a:lnTo>
                  <a:pt x="3703415" y="140587"/>
                </a:lnTo>
                <a:close/>
                <a:moveTo>
                  <a:pt x="2866167" y="100391"/>
                </a:moveTo>
                <a:lnTo>
                  <a:pt x="2871025" y="138491"/>
                </a:lnTo>
                <a:lnTo>
                  <a:pt x="2871025" y="138491"/>
                </a:lnTo>
                <a:lnTo>
                  <a:pt x="2871025" y="138494"/>
                </a:lnTo>
                <a:lnTo>
                  <a:pt x="2823971" y="144971"/>
                </a:lnTo>
                <a:lnTo>
                  <a:pt x="2818542" y="106871"/>
                </a:lnTo>
                <a:lnTo>
                  <a:pt x="2818543" y="106871"/>
                </a:lnTo>
                <a:lnTo>
                  <a:pt x="2818542" y="106868"/>
                </a:lnTo>
                <a:cubicBezTo>
                  <a:pt x="2834258" y="104582"/>
                  <a:pt x="2850070" y="102391"/>
                  <a:pt x="2866167" y="100391"/>
                </a:cubicBezTo>
                <a:close/>
                <a:moveTo>
                  <a:pt x="3619785" y="92010"/>
                </a:moveTo>
                <a:cubicBezTo>
                  <a:pt x="3635692" y="93724"/>
                  <a:pt x="3651504" y="95439"/>
                  <a:pt x="3667410" y="97439"/>
                </a:cubicBezTo>
                <a:lnTo>
                  <a:pt x="3667410" y="97442"/>
                </a:lnTo>
                <a:lnTo>
                  <a:pt x="3667410" y="97442"/>
                </a:lnTo>
                <a:lnTo>
                  <a:pt x="3662743" y="135447"/>
                </a:lnTo>
                <a:cubicBezTo>
                  <a:pt x="3647122" y="133542"/>
                  <a:pt x="3631501" y="131732"/>
                  <a:pt x="3615785" y="130113"/>
                </a:cubicBezTo>
                <a:lnTo>
                  <a:pt x="3615786" y="130110"/>
                </a:lnTo>
                <a:lnTo>
                  <a:pt x="3615785" y="130110"/>
                </a:lnTo>
                <a:close/>
                <a:moveTo>
                  <a:pt x="2954655" y="90390"/>
                </a:moveTo>
                <a:lnTo>
                  <a:pt x="2958465" y="128490"/>
                </a:lnTo>
                <a:lnTo>
                  <a:pt x="2958465" y="128493"/>
                </a:lnTo>
                <a:lnTo>
                  <a:pt x="2911412" y="133636"/>
                </a:lnTo>
                <a:lnTo>
                  <a:pt x="2907030" y="95536"/>
                </a:lnTo>
                <a:lnTo>
                  <a:pt x="2907031" y="95536"/>
                </a:lnTo>
                <a:lnTo>
                  <a:pt x="2907030" y="95533"/>
                </a:lnTo>
                <a:cubicBezTo>
                  <a:pt x="2922937" y="93628"/>
                  <a:pt x="2938748" y="91914"/>
                  <a:pt x="2954655" y="90390"/>
                </a:cubicBezTo>
                <a:close/>
                <a:moveTo>
                  <a:pt x="3530917" y="83914"/>
                </a:moveTo>
                <a:cubicBezTo>
                  <a:pt x="3546823" y="85152"/>
                  <a:pt x="3562730" y="86485"/>
                  <a:pt x="3578542" y="88010"/>
                </a:cubicBezTo>
                <a:lnTo>
                  <a:pt x="3578542" y="88013"/>
                </a:lnTo>
                <a:lnTo>
                  <a:pt x="3575018" y="126017"/>
                </a:lnTo>
                <a:cubicBezTo>
                  <a:pt x="3559301" y="124588"/>
                  <a:pt x="3543680" y="123255"/>
                  <a:pt x="3527964" y="122017"/>
                </a:cubicBezTo>
                <a:lnTo>
                  <a:pt x="3527965" y="122014"/>
                </a:lnTo>
                <a:lnTo>
                  <a:pt x="3527964" y="122014"/>
                </a:lnTo>
                <a:close/>
                <a:moveTo>
                  <a:pt x="3043523" y="82771"/>
                </a:moveTo>
                <a:lnTo>
                  <a:pt x="3046285" y="120870"/>
                </a:lnTo>
                <a:lnTo>
                  <a:pt x="3046285" y="120873"/>
                </a:lnTo>
                <a:cubicBezTo>
                  <a:pt x="3030188" y="121635"/>
                  <a:pt x="3014853" y="123254"/>
                  <a:pt x="2999232" y="124683"/>
                </a:cubicBezTo>
                <a:lnTo>
                  <a:pt x="2995898" y="86583"/>
                </a:lnTo>
                <a:lnTo>
                  <a:pt x="2995899" y="86583"/>
                </a:lnTo>
                <a:lnTo>
                  <a:pt x="2995898" y="86581"/>
                </a:lnTo>
                <a:cubicBezTo>
                  <a:pt x="3011710" y="85247"/>
                  <a:pt x="3027617" y="83914"/>
                  <a:pt x="3043523" y="82771"/>
                </a:cubicBezTo>
                <a:close/>
                <a:moveTo>
                  <a:pt x="3441763" y="78199"/>
                </a:moveTo>
                <a:cubicBezTo>
                  <a:pt x="3457670" y="78961"/>
                  <a:pt x="3473577" y="79913"/>
                  <a:pt x="3489388" y="80961"/>
                </a:cubicBezTo>
                <a:lnTo>
                  <a:pt x="3489388" y="80964"/>
                </a:lnTo>
                <a:lnTo>
                  <a:pt x="3487388" y="119064"/>
                </a:lnTo>
                <a:cubicBezTo>
                  <a:pt x="3471672" y="118016"/>
                  <a:pt x="3455956" y="117159"/>
                  <a:pt x="3439763" y="116302"/>
                </a:cubicBezTo>
                <a:lnTo>
                  <a:pt x="3439763" y="116299"/>
                </a:lnTo>
                <a:close/>
                <a:moveTo>
                  <a:pt x="3132677" y="77437"/>
                </a:moveTo>
                <a:lnTo>
                  <a:pt x="3134392" y="115536"/>
                </a:lnTo>
                <a:lnTo>
                  <a:pt x="3134392" y="115539"/>
                </a:lnTo>
                <a:cubicBezTo>
                  <a:pt x="3118675" y="116396"/>
                  <a:pt x="3102864" y="117158"/>
                  <a:pt x="3087338" y="118110"/>
                </a:cubicBezTo>
                <a:lnTo>
                  <a:pt x="3085052" y="80011"/>
                </a:lnTo>
                <a:lnTo>
                  <a:pt x="3085053" y="80011"/>
                </a:lnTo>
                <a:lnTo>
                  <a:pt x="3085052" y="80008"/>
                </a:lnTo>
                <a:cubicBezTo>
                  <a:pt x="3100959" y="79056"/>
                  <a:pt x="3116961" y="78199"/>
                  <a:pt x="3132677" y="77437"/>
                </a:cubicBezTo>
                <a:close/>
                <a:moveTo>
                  <a:pt x="3352228" y="75056"/>
                </a:moveTo>
                <a:cubicBezTo>
                  <a:pt x="3368135" y="75056"/>
                  <a:pt x="3384137" y="75913"/>
                  <a:pt x="3399853" y="76485"/>
                </a:cubicBezTo>
                <a:lnTo>
                  <a:pt x="3399853" y="76488"/>
                </a:lnTo>
                <a:lnTo>
                  <a:pt x="3398996" y="114588"/>
                </a:lnTo>
                <a:cubicBezTo>
                  <a:pt x="3383185" y="114016"/>
                  <a:pt x="3367468" y="113445"/>
                  <a:pt x="3351371" y="113159"/>
                </a:cubicBezTo>
                <a:lnTo>
                  <a:pt x="3351371" y="113156"/>
                </a:lnTo>
                <a:close/>
                <a:moveTo>
                  <a:pt x="3221735" y="74770"/>
                </a:moveTo>
                <a:lnTo>
                  <a:pt x="3222402" y="112869"/>
                </a:lnTo>
                <a:lnTo>
                  <a:pt x="3222402" y="112872"/>
                </a:lnTo>
                <a:cubicBezTo>
                  <a:pt x="3206781" y="113189"/>
                  <a:pt x="3191093" y="113570"/>
                  <a:pt x="3175348" y="114015"/>
                </a:cubicBezTo>
                <a:lnTo>
                  <a:pt x="3174110" y="75916"/>
                </a:lnTo>
                <a:lnTo>
                  <a:pt x="3174110" y="75913"/>
                </a:lnTo>
                <a:cubicBezTo>
                  <a:pt x="3189989" y="75405"/>
                  <a:pt x="3205857" y="75024"/>
                  <a:pt x="3221735" y="74770"/>
                </a:cubicBezTo>
                <a:close/>
                <a:moveTo>
                  <a:pt x="3263169" y="74008"/>
                </a:moveTo>
                <a:cubicBezTo>
                  <a:pt x="3279076" y="74008"/>
                  <a:pt x="3294983" y="74008"/>
                  <a:pt x="3310794" y="74008"/>
                </a:cubicBezTo>
                <a:lnTo>
                  <a:pt x="3310794" y="74011"/>
                </a:lnTo>
                <a:lnTo>
                  <a:pt x="3310794" y="112108"/>
                </a:lnTo>
                <a:lnTo>
                  <a:pt x="3310794" y="112110"/>
                </a:lnTo>
                <a:cubicBezTo>
                  <a:pt x="3294983" y="112110"/>
                  <a:pt x="3279266" y="112110"/>
                  <a:pt x="3263169" y="112110"/>
                </a:cubicBezTo>
                <a:lnTo>
                  <a:pt x="3263169" y="112108"/>
                </a:lnTo>
                <a:lnTo>
                  <a:pt x="3263169" y="74011"/>
                </a:lnTo>
                <a:close/>
                <a:moveTo>
                  <a:pt x="3223118" y="10428"/>
                </a:moveTo>
                <a:lnTo>
                  <a:pt x="3223091" y="10429"/>
                </a:lnTo>
                <a:lnTo>
                  <a:pt x="3046499" y="18579"/>
                </a:lnTo>
                <a:lnTo>
                  <a:pt x="2988984" y="23906"/>
                </a:lnTo>
                <a:lnTo>
                  <a:pt x="2870017" y="36210"/>
                </a:lnTo>
                <a:lnTo>
                  <a:pt x="2802317" y="45906"/>
                </a:lnTo>
                <a:lnTo>
                  <a:pt x="2693844" y="63425"/>
                </a:lnTo>
                <a:lnTo>
                  <a:pt x="2623324" y="77155"/>
                </a:lnTo>
                <a:lnTo>
                  <a:pt x="2517913" y="100436"/>
                </a:lnTo>
                <a:lnTo>
                  <a:pt x="2447915" y="117750"/>
                </a:lnTo>
                <a:lnTo>
                  <a:pt x="2341464" y="147766"/>
                </a:lnTo>
                <a:lnTo>
                  <a:pt x="2275251" y="167729"/>
                </a:lnTo>
                <a:lnTo>
                  <a:pt x="2160666" y="207304"/>
                </a:lnTo>
                <a:lnTo>
                  <a:pt x="2105245" y="227119"/>
                </a:lnTo>
                <a:lnTo>
                  <a:pt x="1938074" y="295934"/>
                </a:lnTo>
                <a:lnTo>
                  <a:pt x="1938052" y="295943"/>
                </a:lnTo>
                <a:lnTo>
                  <a:pt x="2649188" y="1880913"/>
                </a:lnTo>
                <a:cubicBezTo>
                  <a:pt x="2848280" y="1791833"/>
                  <a:pt x="3064011" y="1746004"/>
                  <a:pt x="3282125" y="1746431"/>
                </a:cubicBezTo>
                <a:lnTo>
                  <a:pt x="3282131" y="1746431"/>
                </a:lnTo>
                <a:lnTo>
                  <a:pt x="3427166" y="1753185"/>
                </a:lnTo>
                <a:lnTo>
                  <a:pt x="3455917" y="1757223"/>
                </a:lnTo>
                <a:lnTo>
                  <a:pt x="3475164" y="1758418"/>
                </a:lnTo>
                <a:lnTo>
                  <a:pt x="3506813" y="1764386"/>
                </a:lnTo>
                <a:lnTo>
                  <a:pt x="3570432" y="1773340"/>
                </a:lnTo>
                <a:lnTo>
                  <a:pt x="3632958" y="1788161"/>
                </a:lnTo>
                <a:lnTo>
                  <a:pt x="3664506" y="1794103"/>
                </a:lnTo>
                <a:lnTo>
                  <a:pt x="3682865" y="1799986"/>
                </a:lnTo>
                <a:lnTo>
                  <a:pt x="3711011" y="1806656"/>
                </a:lnTo>
                <a:lnTo>
                  <a:pt x="3847989" y="1852895"/>
                </a:lnTo>
                <a:lnTo>
                  <a:pt x="3847991" y="1852895"/>
                </a:lnTo>
                <a:lnTo>
                  <a:pt x="3945126" y="1897930"/>
                </a:lnTo>
                <a:lnTo>
                  <a:pt x="4628102" y="464058"/>
                </a:lnTo>
                <a:lnTo>
                  <a:pt x="4632483" y="466153"/>
                </a:lnTo>
                <a:lnTo>
                  <a:pt x="4782736" y="545208"/>
                </a:lnTo>
                <a:lnTo>
                  <a:pt x="4839656" y="441078"/>
                </a:lnTo>
                <a:lnTo>
                  <a:pt x="4856512" y="410242"/>
                </a:lnTo>
                <a:lnTo>
                  <a:pt x="4673672" y="318473"/>
                </a:lnTo>
                <a:lnTo>
                  <a:pt x="4612350" y="291760"/>
                </a:lnTo>
                <a:lnTo>
                  <a:pt x="4486519" y="238559"/>
                </a:lnTo>
                <a:lnTo>
                  <a:pt x="4412501" y="211278"/>
                </a:lnTo>
                <a:lnTo>
                  <a:pt x="4295475" y="170520"/>
                </a:lnTo>
                <a:lnTo>
                  <a:pt x="4216236" y="146385"/>
                </a:lnTo>
                <a:lnTo>
                  <a:pt x="4100846" y="114376"/>
                </a:lnTo>
                <a:lnTo>
                  <a:pt x="4019530" y="94614"/>
                </a:lnTo>
                <a:lnTo>
                  <a:pt x="3902646" y="70153"/>
                </a:lnTo>
                <a:lnTo>
                  <a:pt x="3821684" y="55309"/>
                </a:lnTo>
                <a:lnTo>
                  <a:pt x="3700051" y="37897"/>
                </a:lnTo>
                <a:lnTo>
                  <a:pt x="3622766" y="28232"/>
                </a:lnTo>
                <a:lnTo>
                  <a:pt x="3488540" y="17712"/>
                </a:lnTo>
                <a:lnTo>
                  <a:pt x="3423102" y="13285"/>
                </a:lnTo>
                <a:close/>
                <a:moveTo>
                  <a:pt x="3222172" y="528"/>
                </a:moveTo>
                <a:cubicBezTo>
                  <a:pt x="3285064" y="-596"/>
                  <a:pt x="3347965" y="74"/>
                  <a:pt x="3410796" y="2535"/>
                </a:cubicBezTo>
                <a:lnTo>
                  <a:pt x="3423347" y="3385"/>
                </a:lnTo>
                <a:lnTo>
                  <a:pt x="3434354" y="3542"/>
                </a:lnTo>
                <a:lnTo>
                  <a:pt x="3489184" y="7846"/>
                </a:lnTo>
                <a:lnTo>
                  <a:pt x="3598999" y="15287"/>
                </a:lnTo>
                <a:lnTo>
                  <a:pt x="3624202" y="18446"/>
                </a:lnTo>
                <a:lnTo>
                  <a:pt x="3645929" y="20151"/>
                </a:lnTo>
                <a:lnTo>
                  <a:pt x="3701946" y="28191"/>
                </a:lnTo>
                <a:lnTo>
                  <a:pt x="3786309" y="38765"/>
                </a:lnTo>
                <a:lnTo>
                  <a:pt x="3824301" y="45750"/>
                </a:lnTo>
                <a:lnTo>
                  <a:pt x="3856224" y="50332"/>
                </a:lnTo>
                <a:lnTo>
                  <a:pt x="3905737" y="60723"/>
                </a:lnTo>
                <a:lnTo>
                  <a:pt x="3972255" y="72952"/>
                </a:lnTo>
                <a:lnTo>
                  <a:pt x="4023311" y="85397"/>
                </a:lnTo>
                <a:lnTo>
                  <a:pt x="4064568" y="94055"/>
                </a:lnTo>
                <a:lnTo>
                  <a:pt x="4105094" y="105332"/>
                </a:lnTo>
                <a:lnTo>
                  <a:pt x="4156364" y="117828"/>
                </a:lnTo>
                <a:lnTo>
                  <a:pt x="4221158" y="137626"/>
                </a:lnTo>
                <a:lnTo>
                  <a:pt x="4270289" y="151297"/>
                </a:lnTo>
                <a:lnTo>
                  <a:pt x="4300850" y="161975"/>
                </a:lnTo>
                <a:lnTo>
                  <a:pt x="4338163" y="173376"/>
                </a:lnTo>
                <a:lnTo>
                  <a:pt x="4418542" y="203100"/>
                </a:lnTo>
                <a:lnTo>
                  <a:pt x="4472714" y="222029"/>
                </a:lnTo>
                <a:lnTo>
                  <a:pt x="4492975" y="230625"/>
                </a:lnTo>
                <a:lnTo>
                  <a:pt x="4517182" y="239576"/>
                </a:lnTo>
                <a:lnTo>
                  <a:pt x="4619510" y="284308"/>
                </a:lnTo>
                <a:lnTo>
                  <a:pt x="4671171" y="306226"/>
                </a:lnTo>
                <a:lnTo>
                  <a:pt x="4681164" y="311260"/>
                </a:lnTo>
                <a:lnTo>
                  <a:pt x="4692948" y="316411"/>
                </a:lnTo>
                <a:cubicBezTo>
                  <a:pt x="4750942" y="343793"/>
                  <a:pt x="4808315" y="372944"/>
                  <a:pt x="4864989" y="403861"/>
                </a:cubicBezTo>
                <a:lnTo>
                  <a:pt x="4869180" y="406147"/>
                </a:lnTo>
                <a:lnTo>
                  <a:pt x="4869180" y="406147"/>
                </a:lnTo>
                <a:lnTo>
                  <a:pt x="4866894" y="410242"/>
                </a:lnTo>
                <a:lnTo>
                  <a:pt x="4790835" y="549469"/>
                </a:lnTo>
                <a:lnTo>
                  <a:pt x="4846142" y="578569"/>
                </a:lnTo>
                <a:lnTo>
                  <a:pt x="4995437" y="672338"/>
                </a:lnTo>
                <a:lnTo>
                  <a:pt x="5045488" y="595789"/>
                </a:lnTo>
                <a:lnTo>
                  <a:pt x="5049488" y="598456"/>
                </a:lnTo>
                <a:cubicBezTo>
                  <a:pt x="5109250" y="637613"/>
                  <a:pt x="5167586" y="678658"/>
                  <a:pt x="5224419" y="721504"/>
                </a:cubicBezTo>
                <a:cubicBezTo>
                  <a:pt x="5281251" y="764351"/>
                  <a:pt x="5336581" y="808999"/>
                  <a:pt x="5390330" y="855364"/>
                </a:cubicBezTo>
                <a:cubicBezTo>
                  <a:pt x="5712829" y="1133585"/>
                  <a:pt x="5978459" y="1473537"/>
                  <a:pt x="6170676" y="1856724"/>
                </a:cubicBezTo>
                <a:lnTo>
                  <a:pt x="6172771" y="1861009"/>
                </a:lnTo>
                <a:lnTo>
                  <a:pt x="6168580" y="1863105"/>
                </a:lnTo>
                <a:lnTo>
                  <a:pt x="4666964" y="2614669"/>
                </a:lnTo>
                <a:lnTo>
                  <a:pt x="4664773" y="2610386"/>
                </a:lnTo>
                <a:lnTo>
                  <a:pt x="4627895" y="2547509"/>
                </a:lnTo>
                <a:lnTo>
                  <a:pt x="4521327" y="2607716"/>
                </a:lnTo>
                <a:lnTo>
                  <a:pt x="4519041" y="2603528"/>
                </a:lnTo>
                <a:cubicBezTo>
                  <a:pt x="4375680" y="2348685"/>
                  <a:pt x="4156948" y="2144292"/>
                  <a:pt x="3892867" y="2018572"/>
                </a:cubicBezTo>
                <a:lnTo>
                  <a:pt x="3888581" y="2016573"/>
                </a:lnTo>
                <a:lnTo>
                  <a:pt x="3941165" y="1906244"/>
                </a:lnTo>
                <a:lnTo>
                  <a:pt x="3860165" y="1868004"/>
                </a:lnTo>
                <a:lnTo>
                  <a:pt x="3860145" y="1867997"/>
                </a:lnTo>
                <a:lnTo>
                  <a:pt x="3700865" y="1814289"/>
                </a:lnTo>
                <a:lnTo>
                  <a:pt x="3647643" y="1801731"/>
                </a:lnTo>
                <a:lnTo>
                  <a:pt x="3537492" y="1778221"/>
                </a:lnTo>
                <a:lnTo>
                  <a:pt x="3473777" y="1769787"/>
                </a:lnTo>
                <a:lnTo>
                  <a:pt x="3371284" y="1759917"/>
                </a:lnTo>
                <a:lnTo>
                  <a:pt x="3304113" y="1757788"/>
                </a:lnTo>
                <a:lnTo>
                  <a:pt x="3203256" y="1759622"/>
                </a:lnTo>
                <a:lnTo>
                  <a:pt x="3136102" y="1764215"/>
                </a:lnTo>
                <a:lnTo>
                  <a:pt x="3033751" y="1777866"/>
                </a:lnTo>
                <a:lnTo>
                  <a:pt x="2970088" y="1788690"/>
                </a:lnTo>
                <a:lnTo>
                  <a:pt x="2860233" y="1816453"/>
                </a:lnTo>
                <a:lnTo>
                  <a:pt x="2807083" y="1831113"/>
                </a:lnTo>
                <a:lnTo>
                  <a:pt x="2648343" y="1891480"/>
                </a:lnTo>
                <a:lnTo>
                  <a:pt x="2648331" y="1891484"/>
                </a:lnTo>
                <a:lnTo>
                  <a:pt x="2643950" y="1893484"/>
                </a:lnTo>
                <a:lnTo>
                  <a:pt x="2642044" y="1889104"/>
                </a:lnTo>
                <a:lnTo>
                  <a:pt x="1925288" y="290801"/>
                </a:lnTo>
                <a:lnTo>
                  <a:pt x="1925288" y="290800"/>
                </a:lnTo>
                <a:lnTo>
                  <a:pt x="1929670" y="288895"/>
                </a:lnTo>
                <a:lnTo>
                  <a:pt x="1929692" y="288886"/>
                </a:lnTo>
                <a:lnTo>
                  <a:pt x="2085562" y="223790"/>
                </a:lnTo>
                <a:lnTo>
                  <a:pt x="2097783" y="219402"/>
                </a:lnTo>
                <a:lnTo>
                  <a:pt x="2108023" y="215169"/>
                </a:lnTo>
                <a:lnTo>
                  <a:pt x="2153520" y="199391"/>
                </a:lnTo>
                <a:lnTo>
                  <a:pt x="2243706" y="167012"/>
                </a:lnTo>
                <a:lnTo>
                  <a:pt x="2268747" y="159431"/>
                </a:lnTo>
                <a:lnTo>
                  <a:pt x="2289260" y="152317"/>
                </a:lnTo>
                <a:lnTo>
                  <a:pt x="2335336" y="139271"/>
                </a:lnTo>
                <a:lnTo>
                  <a:pt x="2403787" y="118548"/>
                </a:lnTo>
                <a:lnTo>
                  <a:pt x="2442399" y="108959"/>
                </a:lnTo>
                <a:lnTo>
                  <a:pt x="2472908" y="100321"/>
                </a:lnTo>
                <a:lnTo>
                  <a:pt x="2512806" y="91473"/>
                </a:lnTo>
                <a:lnTo>
                  <a:pt x="2565489" y="78388"/>
                </a:lnTo>
                <a:lnTo>
                  <a:pt x="2618825" y="67960"/>
                </a:lnTo>
                <a:lnTo>
                  <a:pt x="2658495" y="59163"/>
                </a:lnTo>
                <a:lnTo>
                  <a:pt x="2689761" y="54091"/>
                </a:lnTo>
                <a:lnTo>
                  <a:pt x="2728494" y="46519"/>
                </a:lnTo>
                <a:lnTo>
                  <a:pt x="2798872" y="36394"/>
                </a:lnTo>
                <a:lnTo>
                  <a:pt x="2845549" y="28823"/>
                </a:lnTo>
                <a:lnTo>
                  <a:pt x="2866971" y="26597"/>
                </a:lnTo>
                <a:lnTo>
                  <a:pt x="2892487" y="22927"/>
                </a:lnTo>
                <a:lnTo>
                  <a:pt x="2986646" y="14163"/>
                </a:lnTo>
                <a:lnTo>
                  <a:pt x="3033599" y="9285"/>
                </a:lnTo>
                <a:lnTo>
                  <a:pt x="3044500" y="8778"/>
                </a:lnTo>
                <a:lnTo>
                  <a:pt x="3057152" y="7601"/>
                </a:lnTo>
                <a:lnTo>
                  <a:pt x="3222144" y="529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2000"/>
                </a:schemeClr>
              </a:gs>
              <a:gs pos="100000">
                <a:schemeClr val="accent1"/>
              </a:gs>
            </a:gsLst>
            <a:lin ang="15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Text1"/>
          <p:cNvSpPr txBox="1"/>
          <p:nvPr>
            <p:custDataLst>
              <p:tags r:id="rId2"/>
            </p:custDataLst>
          </p:nvPr>
        </p:nvSpPr>
        <p:spPr>
          <a:xfrm>
            <a:off x="4098925" y="1713865"/>
            <a:ext cx="7498715" cy="16281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/>
            <a:r>
              <a:rPr lang="zh-CN" altLang="en-US" sz="7200" b="1">
                <a:latin typeface="楷体" panose="02010609060101010101" charset="-122"/>
                <a:ea typeface="楷体" panose="02010609060101010101" charset="-122"/>
              </a:rPr>
              <a:t>手写数字识别程序</a:t>
            </a:r>
            <a:endParaRPr lang="zh-CN" altLang="en-US" sz="72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Text2"/>
          <p:cNvSpPr txBox="1"/>
          <p:nvPr>
            <p:custDataLst>
              <p:tags r:id="rId3"/>
            </p:custDataLst>
          </p:nvPr>
        </p:nvSpPr>
        <p:spPr>
          <a:xfrm>
            <a:off x="4546124" y="3982402"/>
            <a:ext cx="7051829" cy="91369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r"/>
            <a:r>
              <a:rPr lang="en-US" altLang="zh-CN" sz="160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</a:rPr>
              <a:t>Handwritten digit recognition program</a:t>
            </a:r>
            <a:endParaRPr lang="en-US" altLang="zh-CN" sz="160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Text3"/>
          <p:cNvSpPr txBox="1"/>
          <p:nvPr>
            <p:custDataLst>
              <p:tags r:id="rId4"/>
            </p:custDataLst>
          </p:nvPr>
        </p:nvSpPr>
        <p:spPr>
          <a:xfrm>
            <a:off x="7143346" y="5038083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zh-CN" altLang="en-US" sz="1600" dirty="0">
                <a:uFillTx/>
                <a:latin typeface="楷体" panose="02010609060101010101" charset="-122"/>
                <a:ea typeface="楷体" panose="02010609060101010101" charset="-122"/>
              </a:rPr>
              <a:t>利展豪、王佳康、吴硕、舒宇哲</a:t>
            </a:r>
          </a:p>
        </p:txBody>
      </p:sp>
      <p:sp>
        <p:nvSpPr>
          <p:cNvPr id="5" name="Text4"/>
          <p:cNvSpPr txBox="1"/>
          <p:nvPr>
            <p:custDataLst>
              <p:tags r:id="rId5"/>
            </p:custDataLst>
          </p:nvPr>
        </p:nvSpPr>
        <p:spPr>
          <a:xfrm>
            <a:off x="7143346" y="5418976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2024/6/24</a:t>
            </a:r>
            <a:endParaRPr lang="en-US" altLang="zh-CN" sz="1600" spc="300" dirty="0"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6" name="图形 8"/>
          <p:cNvSpPr/>
          <p:nvPr/>
        </p:nvSpPr>
        <p:spPr>
          <a:xfrm>
            <a:off x="9970173" y="480444"/>
            <a:ext cx="1879378" cy="490663"/>
          </a:xfrm>
          <a:custGeom>
            <a:avLst/>
            <a:gdLst>
              <a:gd name="connsiteX0" fmla="*/ 284321 w 2520219"/>
              <a:gd name="connsiteY0" fmla="*/ 0 h 777716"/>
              <a:gd name="connsiteX1" fmla="*/ 2520220 w 2520219"/>
              <a:gd name="connsiteY1" fmla="*/ 0 h 777716"/>
              <a:gd name="connsiteX2" fmla="*/ 2520220 w 2520219"/>
              <a:gd name="connsiteY2" fmla="*/ 0 h 777716"/>
              <a:gd name="connsiteX3" fmla="*/ 2520220 w 2520219"/>
              <a:gd name="connsiteY3" fmla="*/ 493395 h 777716"/>
              <a:gd name="connsiteX4" fmla="*/ 2235899 w 2520219"/>
              <a:gd name="connsiteY4" fmla="*/ 777716 h 777716"/>
              <a:gd name="connsiteX5" fmla="*/ 0 w 2520219"/>
              <a:gd name="connsiteY5" fmla="*/ 777716 h 777716"/>
              <a:gd name="connsiteX6" fmla="*/ 0 w 2520219"/>
              <a:gd name="connsiteY6" fmla="*/ 777716 h 777716"/>
              <a:gd name="connsiteX7" fmla="*/ 0 w 2520219"/>
              <a:gd name="connsiteY7" fmla="*/ 284321 h 777716"/>
              <a:gd name="connsiteX8" fmla="*/ 284321 w 2520219"/>
              <a:gd name="connsiteY8" fmla="*/ 0 h 7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219" h="777716">
                <a:moveTo>
                  <a:pt x="284321" y="0"/>
                </a:moveTo>
                <a:lnTo>
                  <a:pt x="2520220" y="0"/>
                </a:lnTo>
                <a:lnTo>
                  <a:pt x="2520220" y="0"/>
                </a:lnTo>
                <a:lnTo>
                  <a:pt x="2520220" y="493395"/>
                </a:lnTo>
                <a:cubicBezTo>
                  <a:pt x="2520220" y="650421"/>
                  <a:pt x="2392928" y="777716"/>
                  <a:pt x="2235899" y="777716"/>
                </a:cubicBezTo>
                <a:lnTo>
                  <a:pt x="0" y="777716"/>
                </a:lnTo>
                <a:lnTo>
                  <a:pt x="0" y="777716"/>
                </a:lnTo>
                <a:lnTo>
                  <a:pt x="0" y="284321"/>
                </a:lnTo>
                <a:cubicBezTo>
                  <a:pt x="0" y="127295"/>
                  <a:pt x="127295" y="0"/>
                  <a:pt x="284321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1512434" y="5171686"/>
            <a:ext cx="85302" cy="2068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1512434" y="5535889"/>
            <a:ext cx="85302" cy="2068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493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9672430" y="456389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6300355" y="289560"/>
            <a:ext cx="2935547" cy="87179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自定义数据集的创建</a:t>
            </a:r>
          </a:p>
        </p:txBody>
      </p:sp>
      <p:pic>
        <p:nvPicPr>
          <p:cNvPr id="3" name="图片 2" descr="upload_post_object_v2_36054670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9560"/>
            <a:ext cx="5867400" cy="6568440"/>
          </a:xfrm>
          <a:prstGeom prst="rect">
            <a:avLst/>
          </a:prstGeom>
        </p:spPr>
      </p:pic>
      <p:pic>
        <p:nvPicPr>
          <p:cNvPr id="4" name="图片 3" descr="upload_post_object_v2_23634553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420" y="1720850"/>
            <a:ext cx="5085715" cy="5137150"/>
          </a:xfrm>
          <a:prstGeom prst="rect">
            <a:avLst/>
          </a:prstGeom>
        </p:spPr>
      </p:pic>
      <p:sp>
        <p:nvSpPr>
          <p:cNvPr id="13" name="矩形: 圆角 2"/>
          <p:cNvSpPr/>
          <p:nvPr>
            <p:custDataLst>
              <p:tags r:id="rId2"/>
            </p:custDataLst>
          </p:nvPr>
        </p:nvSpPr>
        <p:spPr>
          <a:xfrm>
            <a:off x="5867400" y="635"/>
            <a:ext cx="298450" cy="685736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无标题视频——使用Clipchamp制作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2320" y="0"/>
            <a:ext cx="2519680" cy="2857500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360045" y="1994535"/>
            <a:ext cx="9349105" cy="3192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80000">
            <a:off x="4331970" y="1771015"/>
            <a:ext cx="7286625" cy="32429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30098" y="612342"/>
            <a:ext cx="3931805" cy="871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自定义手写数据集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110" y="153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21"/>
          <p:cNvSpPr/>
          <p:nvPr/>
        </p:nvSpPr>
        <p:spPr>
          <a:xfrm flipH="1" flipV="1">
            <a:off x="9869915" y="476201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 flipH="1">
            <a:off x="3244060" y="0"/>
            <a:ext cx="3600360" cy="1800180"/>
          </a:xfrm>
          <a:custGeom>
            <a:avLst/>
            <a:gdLst>
              <a:gd name="connsiteX0" fmla="*/ 0 w 3600360"/>
              <a:gd name="connsiteY0" fmla="*/ 0 h 1800180"/>
              <a:gd name="connsiteX1" fmla="*/ 3600360 w 3600360"/>
              <a:gd name="connsiteY1" fmla="*/ 0 h 1800180"/>
              <a:gd name="connsiteX2" fmla="*/ 1800180 w 3600360"/>
              <a:gd name="connsiteY2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360" h="1800180">
                <a:moveTo>
                  <a:pt x="0" y="0"/>
                </a:moveTo>
                <a:lnTo>
                  <a:pt x="3600360" y="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Text1"/>
          <p:cNvSpPr txBox="1"/>
          <p:nvPr>
            <p:custDataLst>
              <p:tags r:id="rId3"/>
            </p:custDataLst>
          </p:nvPr>
        </p:nvSpPr>
        <p:spPr>
          <a:xfrm>
            <a:off x="6250970" y="-318632"/>
            <a:ext cx="5878181" cy="95996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处理自定义数据集</a:t>
            </a:r>
          </a:p>
        </p:txBody>
      </p:sp>
      <p:sp>
        <p:nvSpPr>
          <p:cNvPr id="10" name="Text2"/>
          <p:cNvSpPr txBox="1"/>
          <p:nvPr>
            <p:custDataLst>
              <p:tags r:id="rId4"/>
            </p:custDataLst>
          </p:nvPr>
        </p:nvSpPr>
        <p:spPr>
          <a:xfrm>
            <a:off x="5845821" y="2505332"/>
            <a:ext cx="5885760" cy="21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 flipH="1">
            <a:off x="0" y="6337088"/>
            <a:ext cx="9848850" cy="520912"/>
          </a:xfrm>
          <a:prstGeom prst="rect">
            <a:avLst/>
          </a:prstGeom>
          <a:gradFill>
            <a:gsLst>
              <a:gs pos="100000">
                <a:schemeClr val="accent1"/>
              </a:gs>
              <a:gs pos="38000">
                <a:schemeClr val="tx2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>
            <p:custDataLst>
              <p:tags r:id="rId6"/>
            </p:custDataLst>
          </p:nvPr>
        </p:nvSpPr>
        <p:spPr>
          <a:xfrm flipH="1">
            <a:off x="0" y="0"/>
            <a:ext cx="2028780" cy="1800180"/>
          </a:xfrm>
          <a:custGeom>
            <a:avLst/>
            <a:gdLst>
              <a:gd name="connsiteX0" fmla="*/ 0 w 2028780"/>
              <a:gd name="connsiteY0" fmla="*/ 0 h 1800180"/>
              <a:gd name="connsiteX1" fmla="*/ 2028780 w 2028780"/>
              <a:gd name="connsiteY1" fmla="*/ 0 h 1800180"/>
              <a:gd name="connsiteX2" fmla="*/ 2028780 w 2028780"/>
              <a:gd name="connsiteY2" fmla="*/ 1571580 h 1800180"/>
              <a:gd name="connsiteX3" fmla="*/ 1800180 w 2028780"/>
              <a:gd name="connsiteY3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780" h="1800180">
                <a:moveTo>
                  <a:pt x="0" y="0"/>
                </a:moveTo>
                <a:lnTo>
                  <a:pt x="2028780" y="0"/>
                </a:lnTo>
                <a:lnTo>
                  <a:pt x="2028780" y="157158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7"/>
            </p:custDataLst>
          </p:nvPr>
        </p:nvSpPr>
        <p:spPr>
          <a:xfrm rot="8610624" flipH="1">
            <a:off x="10996340" y="6394701"/>
            <a:ext cx="1608395" cy="759960"/>
          </a:xfrm>
          <a:custGeom>
            <a:avLst/>
            <a:gdLst>
              <a:gd name="connsiteX0" fmla="*/ 1608395 w 1608395"/>
              <a:gd name="connsiteY0" fmla="*/ 759960 h 759960"/>
              <a:gd name="connsiteX1" fmla="*/ 0 w 1608395"/>
              <a:gd name="connsiteY1" fmla="*/ 759960 h 759960"/>
              <a:gd name="connsiteX2" fmla="*/ 1027417 w 1608395"/>
              <a:gd name="connsiteY2" fmla="*/ 0 h 759960"/>
              <a:gd name="connsiteX3" fmla="*/ 1608395 w 1608395"/>
              <a:gd name="connsiteY3" fmla="*/ 759960 h 75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395" h="759960">
                <a:moveTo>
                  <a:pt x="1608395" y="759960"/>
                </a:moveTo>
                <a:lnTo>
                  <a:pt x="0" y="759960"/>
                </a:lnTo>
                <a:lnTo>
                  <a:pt x="1027417" y="0"/>
                </a:lnTo>
                <a:lnTo>
                  <a:pt x="1608395" y="75996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Shape1"/>
          <p:cNvSpPr/>
          <p:nvPr>
            <p:custDataLst>
              <p:tags r:id="rId8"/>
            </p:custDataLst>
          </p:nvPr>
        </p:nvSpPr>
        <p:spPr>
          <a:xfrm>
            <a:off x="-9115" y="1714307"/>
            <a:ext cx="2524854" cy="4554409"/>
          </a:xfrm>
          <a:custGeom>
            <a:avLst/>
            <a:gdLst>
              <a:gd name="connsiteX0" fmla="*/ 230338 w 2524854"/>
              <a:gd name="connsiteY0" fmla="*/ 0 h 4554409"/>
              <a:gd name="connsiteX1" fmla="*/ 2524854 w 2524854"/>
              <a:gd name="connsiteY1" fmla="*/ 2277205 h 4554409"/>
              <a:gd name="connsiteX2" fmla="*/ 230338 w 2524854"/>
              <a:gd name="connsiteY2" fmla="*/ 4554409 h 4554409"/>
              <a:gd name="connsiteX3" fmla="*/ 0 w 2524854"/>
              <a:gd name="connsiteY3" fmla="*/ 4325809 h 4554409"/>
              <a:gd name="connsiteX4" fmla="*/ 0 w 2524854"/>
              <a:gd name="connsiteY4" fmla="*/ 228600 h 455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854" h="4554409">
                <a:moveTo>
                  <a:pt x="230338" y="0"/>
                </a:moveTo>
                <a:lnTo>
                  <a:pt x="2524854" y="2277205"/>
                </a:lnTo>
                <a:lnTo>
                  <a:pt x="230338" y="4554409"/>
                </a:lnTo>
                <a:lnTo>
                  <a:pt x="0" y="4325809"/>
                </a:lnTo>
                <a:lnTo>
                  <a:pt x="0" y="228600"/>
                </a:lnTo>
                <a:close/>
              </a:path>
            </a:pathLst>
          </a:custGeom>
          <a:blipFill dpi="0" rotWithShape="0">
            <a:blip r:embed="rId13"/>
            <a:srcRect/>
            <a:stretch>
              <a:fillRect l="-85321" r="-8532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Shape2"/>
          <p:cNvSpPr/>
          <p:nvPr>
            <p:custDataLst>
              <p:tags r:id="rId9"/>
            </p:custDataLst>
          </p:nvPr>
        </p:nvSpPr>
        <p:spPr>
          <a:xfrm>
            <a:off x="368741" y="0"/>
            <a:ext cx="4554408" cy="4230559"/>
          </a:xfrm>
          <a:custGeom>
            <a:avLst/>
            <a:gdLst>
              <a:gd name="connsiteX0" fmla="*/ 1953354 w 4554408"/>
              <a:gd name="connsiteY0" fmla="*/ 0 h 4230559"/>
              <a:gd name="connsiteX1" fmla="*/ 2601054 w 4554408"/>
              <a:gd name="connsiteY1" fmla="*/ 0 h 4230559"/>
              <a:gd name="connsiteX2" fmla="*/ 4554408 w 4554408"/>
              <a:gd name="connsiteY2" fmla="*/ 1953355 h 4230559"/>
              <a:gd name="connsiteX3" fmla="*/ 2277204 w 4554408"/>
              <a:gd name="connsiteY3" fmla="*/ 4230559 h 4230559"/>
              <a:gd name="connsiteX4" fmla="*/ 0 w 4554408"/>
              <a:gd name="connsiteY4" fmla="*/ 1953355 h 423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4408" h="4230559">
                <a:moveTo>
                  <a:pt x="1953354" y="0"/>
                </a:moveTo>
                <a:lnTo>
                  <a:pt x="2601054" y="0"/>
                </a:lnTo>
                <a:lnTo>
                  <a:pt x="4554408" y="1953355"/>
                </a:lnTo>
                <a:lnTo>
                  <a:pt x="2277204" y="4230559"/>
                </a:lnTo>
                <a:lnTo>
                  <a:pt x="0" y="1953355"/>
                </a:lnTo>
                <a:close/>
              </a:path>
            </a:pathLst>
          </a:custGeom>
          <a:blipFill dpi="0" rotWithShape="0">
            <a:blip r:embed="rId14"/>
            <a:srcRect/>
            <a:stretch>
              <a:fillRect l="-19685" r="-1968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Shape3"/>
          <p:cNvPicPr/>
          <p:nvPr>
            <p:custDataLst>
              <p:tags r:id="rId10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79" y="56120"/>
            <a:ext cx="585216" cy="5852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436" y="197061"/>
            <a:ext cx="5268438" cy="481643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94262" y="719600"/>
            <a:ext cx="616662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定义一个类来导入自定义数据集，实现了加载图像和标签的方法。图像文件名中的数字部分被用作标签。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7179" y="2029162"/>
            <a:ext cx="6432349" cy="464043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42775" y="5345386"/>
            <a:ext cx="445671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定义数据转换（包括调整大小、转换为张量和归一化），然后加载自定义数据集和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MNIST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数据集，最终创建数据加载器。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 flipH="1">
            <a:off x="3244060" y="0"/>
            <a:ext cx="3600360" cy="1800180"/>
          </a:xfrm>
          <a:custGeom>
            <a:avLst/>
            <a:gdLst>
              <a:gd name="connsiteX0" fmla="*/ 0 w 3600360"/>
              <a:gd name="connsiteY0" fmla="*/ 0 h 1800180"/>
              <a:gd name="connsiteX1" fmla="*/ 3600360 w 3600360"/>
              <a:gd name="connsiteY1" fmla="*/ 0 h 1800180"/>
              <a:gd name="connsiteX2" fmla="*/ 1800180 w 3600360"/>
              <a:gd name="connsiteY2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360" h="1800180">
                <a:moveTo>
                  <a:pt x="0" y="0"/>
                </a:moveTo>
                <a:lnTo>
                  <a:pt x="3600360" y="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Text1"/>
          <p:cNvSpPr txBox="1"/>
          <p:nvPr>
            <p:custDataLst>
              <p:tags r:id="rId3"/>
            </p:custDataLst>
          </p:nvPr>
        </p:nvSpPr>
        <p:spPr>
          <a:xfrm>
            <a:off x="6250970" y="-375247"/>
            <a:ext cx="5878181" cy="95996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神经网络的构建</a:t>
            </a:r>
          </a:p>
        </p:txBody>
      </p:sp>
      <p:sp>
        <p:nvSpPr>
          <p:cNvPr id="10" name="Text2"/>
          <p:cNvSpPr txBox="1"/>
          <p:nvPr>
            <p:custDataLst>
              <p:tags r:id="rId4"/>
            </p:custDataLst>
          </p:nvPr>
        </p:nvSpPr>
        <p:spPr>
          <a:xfrm>
            <a:off x="5845821" y="2505332"/>
            <a:ext cx="5885760" cy="21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 flipH="1">
            <a:off x="0" y="6337088"/>
            <a:ext cx="9848850" cy="520912"/>
          </a:xfrm>
          <a:prstGeom prst="rect">
            <a:avLst/>
          </a:prstGeom>
          <a:gradFill>
            <a:gsLst>
              <a:gs pos="100000">
                <a:schemeClr val="accent1"/>
              </a:gs>
              <a:gs pos="38000">
                <a:schemeClr val="tx2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>
            <p:custDataLst>
              <p:tags r:id="rId6"/>
            </p:custDataLst>
          </p:nvPr>
        </p:nvSpPr>
        <p:spPr>
          <a:xfrm flipH="1">
            <a:off x="0" y="0"/>
            <a:ext cx="2028780" cy="1800180"/>
          </a:xfrm>
          <a:custGeom>
            <a:avLst/>
            <a:gdLst>
              <a:gd name="connsiteX0" fmla="*/ 0 w 2028780"/>
              <a:gd name="connsiteY0" fmla="*/ 0 h 1800180"/>
              <a:gd name="connsiteX1" fmla="*/ 2028780 w 2028780"/>
              <a:gd name="connsiteY1" fmla="*/ 0 h 1800180"/>
              <a:gd name="connsiteX2" fmla="*/ 2028780 w 2028780"/>
              <a:gd name="connsiteY2" fmla="*/ 1571580 h 1800180"/>
              <a:gd name="connsiteX3" fmla="*/ 1800180 w 2028780"/>
              <a:gd name="connsiteY3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780" h="1800180">
                <a:moveTo>
                  <a:pt x="0" y="0"/>
                </a:moveTo>
                <a:lnTo>
                  <a:pt x="2028780" y="0"/>
                </a:lnTo>
                <a:lnTo>
                  <a:pt x="2028780" y="157158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7"/>
            </p:custDataLst>
          </p:nvPr>
        </p:nvSpPr>
        <p:spPr>
          <a:xfrm rot="8610624" flipH="1">
            <a:off x="10996340" y="6394701"/>
            <a:ext cx="1608395" cy="759960"/>
          </a:xfrm>
          <a:custGeom>
            <a:avLst/>
            <a:gdLst>
              <a:gd name="connsiteX0" fmla="*/ 1608395 w 1608395"/>
              <a:gd name="connsiteY0" fmla="*/ 759960 h 759960"/>
              <a:gd name="connsiteX1" fmla="*/ 0 w 1608395"/>
              <a:gd name="connsiteY1" fmla="*/ 759960 h 759960"/>
              <a:gd name="connsiteX2" fmla="*/ 1027417 w 1608395"/>
              <a:gd name="connsiteY2" fmla="*/ 0 h 759960"/>
              <a:gd name="connsiteX3" fmla="*/ 1608395 w 1608395"/>
              <a:gd name="connsiteY3" fmla="*/ 759960 h 75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395" h="759960">
                <a:moveTo>
                  <a:pt x="1608395" y="759960"/>
                </a:moveTo>
                <a:lnTo>
                  <a:pt x="0" y="759960"/>
                </a:lnTo>
                <a:lnTo>
                  <a:pt x="1027417" y="0"/>
                </a:lnTo>
                <a:lnTo>
                  <a:pt x="1608395" y="75996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Shape1"/>
          <p:cNvSpPr/>
          <p:nvPr>
            <p:custDataLst>
              <p:tags r:id="rId8"/>
            </p:custDataLst>
          </p:nvPr>
        </p:nvSpPr>
        <p:spPr>
          <a:xfrm>
            <a:off x="-9115" y="1714307"/>
            <a:ext cx="2524854" cy="4554409"/>
          </a:xfrm>
          <a:custGeom>
            <a:avLst/>
            <a:gdLst>
              <a:gd name="connsiteX0" fmla="*/ 230338 w 2524854"/>
              <a:gd name="connsiteY0" fmla="*/ 0 h 4554409"/>
              <a:gd name="connsiteX1" fmla="*/ 2524854 w 2524854"/>
              <a:gd name="connsiteY1" fmla="*/ 2277205 h 4554409"/>
              <a:gd name="connsiteX2" fmla="*/ 230338 w 2524854"/>
              <a:gd name="connsiteY2" fmla="*/ 4554409 h 4554409"/>
              <a:gd name="connsiteX3" fmla="*/ 0 w 2524854"/>
              <a:gd name="connsiteY3" fmla="*/ 4325809 h 4554409"/>
              <a:gd name="connsiteX4" fmla="*/ 0 w 2524854"/>
              <a:gd name="connsiteY4" fmla="*/ 228600 h 455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854" h="4554409">
                <a:moveTo>
                  <a:pt x="230338" y="0"/>
                </a:moveTo>
                <a:lnTo>
                  <a:pt x="2524854" y="2277205"/>
                </a:lnTo>
                <a:lnTo>
                  <a:pt x="230338" y="4554409"/>
                </a:lnTo>
                <a:lnTo>
                  <a:pt x="0" y="4325809"/>
                </a:lnTo>
                <a:lnTo>
                  <a:pt x="0" y="228600"/>
                </a:lnTo>
                <a:close/>
              </a:path>
            </a:pathLst>
          </a:custGeom>
          <a:blipFill dpi="0" rotWithShape="0">
            <a:blip r:embed="rId13"/>
            <a:srcRect/>
            <a:stretch>
              <a:fillRect l="-85321" r="-8532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Shape2"/>
          <p:cNvSpPr/>
          <p:nvPr>
            <p:custDataLst>
              <p:tags r:id="rId9"/>
            </p:custDataLst>
          </p:nvPr>
        </p:nvSpPr>
        <p:spPr>
          <a:xfrm>
            <a:off x="368741" y="0"/>
            <a:ext cx="4554408" cy="4230559"/>
          </a:xfrm>
          <a:custGeom>
            <a:avLst/>
            <a:gdLst>
              <a:gd name="connsiteX0" fmla="*/ 1953354 w 4554408"/>
              <a:gd name="connsiteY0" fmla="*/ 0 h 4230559"/>
              <a:gd name="connsiteX1" fmla="*/ 2601054 w 4554408"/>
              <a:gd name="connsiteY1" fmla="*/ 0 h 4230559"/>
              <a:gd name="connsiteX2" fmla="*/ 4554408 w 4554408"/>
              <a:gd name="connsiteY2" fmla="*/ 1953355 h 4230559"/>
              <a:gd name="connsiteX3" fmla="*/ 2277204 w 4554408"/>
              <a:gd name="connsiteY3" fmla="*/ 4230559 h 4230559"/>
              <a:gd name="connsiteX4" fmla="*/ 0 w 4554408"/>
              <a:gd name="connsiteY4" fmla="*/ 1953355 h 423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4408" h="4230559">
                <a:moveTo>
                  <a:pt x="1953354" y="0"/>
                </a:moveTo>
                <a:lnTo>
                  <a:pt x="2601054" y="0"/>
                </a:lnTo>
                <a:lnTo>
                  <a:pt x="4554408" y="1953355"/>
                </a:lnTo>
                <a:lnTo>
                  <a:pt x="2277204" y="4230559"/>
                </a:lnTo>
                <a:lnTo>
                  <a:pt x="0" y="1953355"/>
                </a:lnTo>
                <a:close/>
              </a:path>
            </a:pathLst>
          </a:custGeom>
          <a:blipFill dpi="0" rotWithShape="0">
            <a:blip r:embed="rId14"/>
            <a:srcRect/>
            <a:stretch>
              <a:fillRect l="-19685" r="-1968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Shape3"/>
          <p:cNvPicPr/>
          <p:nvPr>
            <p:custDataLst>
              <p:tags r:id="rId10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79" y="-495"/>
            <a:ext cx="585216" cy="58521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653" y="709708"/>
            <a:ext cx="5451526" cy="340926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46596" y="526885"/>
            <a:ext cx="6445404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卷积层 (nn.Conv2d):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self.conv1 = nn.Conv2d(1, 64, kernel_size=3, padding=1) 这是第一个卷积层，它将输入图像的一个通道（灰度图）转换为64个特征图。卷积核大小为3x3，且使用了1像素的填充来保持输出尺寸与输入相同。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2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。批量归一化层 (nn.BatchNorm2d):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如 self.bn1 = nn.BatchNorm2d(64) 在卷积层之后，用于加速训练过程并提高模型的泛化能力。它通过标准化每个特征图的激活值，使得它们具有零均值和单位方差。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3.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Leaky ReLU激活函数 (nn.LeakyReLU):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如 self.lrelu1 = nn.LeakyReLU() 是ReLU激活函数的一种变体，即使输入为负值时也能给出一个小的斜率（非零输出），有助于解决ReLU在负值区域梯度消失的问题。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4.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最大池化层 (nn.MaxPool2d):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如 self.pool1 = nn.MaxPool2d(kernel_size=2) 用于降低空间维度，减少计算量同时保持最重要的信息。它取每个2x2区域内的最大值作为输出。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 flipH="1">
            <a:off x="3244060" y="0"/>
            <a:ext cx="3600360" cy="1800180"/>
          </a:xfrm>
          <a:custGeom>
            <a:avLst/>
            <a:gdLst>
              <a:gd name="connsiteX0" fmla="*/ 0 w 3600360"/>
              <a:gd name="connsiteY0" fmla="*/ 0 h 1800180"/>
              <a:gd name="connsiteX1" fmla="*/ 3600360 w 3600360"/>
              <a:gd name="connsiteY1" fmla="*/ 0 h 1800180"/>
              <a:gd name="connsiteX2" fmla="*/ 1800180 w 3600360"/>
              <a:gd name="connsiteY2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360" h="1800180">
                <a:moveTo>
                  <a:pt x="0" y="0"/>
                </a:moveTo>
                <a:lnTo>
                  <a:pt x="3600360" y="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Text1"/>
          <p:cNvSpPr txBox="1"/>
          <p:nvPr>
            <p:custDataLst>
              <p:tags r:id="rId3"/>
            </p:custDataLst>
          </p:nvPr>
        </p:nvSpPr>
        <p:spPr>
          <a:xfrm>
            <a:off x="6250970" y="-375247"/>
            <a:ext cx="5878181" cy="95996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神经网络的构建</a:t>
            </a: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 flipH="1">
            <a:off x="0" y="6337088"/>
            <a:ext cx="9848850" cy="520912"/>
          </a:xfrm>
          <a:prstGeom prst="rect">
            <a:avLst/>
          </a:prstGeom>
          <a:gradFill>
            <a:gsLst>
              <a:gs pos="100000">
                <a:schemeClr val="accent1"/>
              </a:gs>
              <a:gs pos="38000">
                <a:schemeClr val="tx2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>
            <p:custDataLst>
              <p:tags r:id="rId5"/>
            </p:custDataLst>
          </p:nvPr>
        </p:nvSpPr>
        <p:spPr>
          <a:xfrm flipH="1">
            <a:off x="0" y="0"/>
            <a:ext cx="2028780" cy="1800180"/>
          </a:xfrm>
          <a:custGeom>
            <a:avLst/>
            <a:gdLst>
              <a:gd name="connsiteX0" fmla="*/ 0 w 2028780"/>
              <a:gd name="connsiteY0" fmla="*/ 0 h 1800180"/>
              <a:gd name="connsiteX1" fmla="*/ 2028780 w 2028780"/>
              <a:gd name="connsiteY1" fmla="*/ 0 h 1800180"/>
              <a:gd name="connsiteX2" fmla="*/ 2028780 w 2028780"/>
              <a:gd name="connsiteY2" fmla="*/ 1571580 h 1800180"/>
              <a:gd name="connsiteX3" fmla="*/ 1800180 w 2028780"/>
              <a:gd name="connsiteY3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780" h="1800180">
                <a:moveTo>
                  <a:pt x="0" y="0"/>
                </a:moveTo>
                <a:lnTo>
                  <a:pt x="2028780" y="0"/>
                </a:lnTo>
                <a:lnTo>
                  <a:pt x="2028780" y="157158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6"/>
            </p:custDataLst>
          </p:nvPr>
        </p:nvSpPr>
        <p:spPr>
          <a:xfrm rot="8610624" flipH="1">
            <a:off x="10996340" y="6394701"/>
            <a:ext cx="1608395" cy="759960"/>
          </a:xfrm>
          <a:custGeom>
            <a:avLst/>
            <a:gdLst>
              <a:gd name="connsiteX0" fmla="*/ 1608395 w 1608395"/>
              <a:gd name="connsiteY0" fmla="*/ 759960 h 759960"/>
              <a:gd name="connsiteX1" fmla="*/ 0 w 1608395"/>
              <a:gd name="connsiteY1" fmla="*/ 759960 h 759960"/>
              <a:gd name="connsiteX2" fmla="*/ 1027417 w 1608395"/>
              <a:gd name="connsiteY2" fmla="*/ 0 h 759960"/>
              <a:gd name="connsiteX3" fmla="*/ 1608395 w 1608395"/>
              <a:gd name="connsiteY3" fmla="*/ 759960 h 75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395" h="759960">
                <a:moveTo>
                  <a:pt x="1608395" y="759960"/>
                </a:moveTo>
                <a:lnTo>
                  <a:pt x="0" y="759960"/>
                </a:lnTo>
                <a:lnTo>
                  <a:pt x="1027417" y="0"/>
                </a:lnTo>
                <a:lnTo>
                  <a:pt x="1608395" y="75996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Shape1"/>
          <p:cNvSpPr/>
          <p:nvPr>
            <p:custDataLst>
              <p:tags r:id="rId7"/>
            </p:custDataLst>
          </p:nvPr>
        </p:nvSpPr>
        <p:spPr>
          <a:xfrm>
            <a:off x="-9115" y="1714307"/>
            <a:ext cx="2524854" cy="4554409"/>
          </a:xfrm>
          <a:custGeom>
            <a:avLst/>
            <a:gdLst>
              <a:gd name="connsiteX0" fmla="*/ 230338 w 2524854"/>
              <a:gd name="connsiteY0" fmla="*/ 0 h 4554409"/>
              <a:gd name="connsiteX1" fmla="*/ 2524854 w 2524854"/>
              <a:gd name="connsiteY1" fmla="*/ 2277205 h 4554409"/>
              <a:gd name="connsiteX2" fmla="*/ 230338 w 2524854"/>
              <a:gd name="connsiteY2" fmla="*/ 4554409 h 4554409"/>
              <a:gd name="connsiteX3" fmla="*/ 0 w 2524854"/>
              <a:gd name="connsiteY3" fmla="*/ 4325809 h 4554409"/>
              <a:gd name="connsiteX4" fmla="*/ 0 w 2524854"/>
              <a:gd name="connsiteY4" fmla="*/ 228600 h 455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854" h="4554409">
                <a:moveTo>
                  <a:pt x="230338" y="0"/>
                </a:moveTo>
                <a:lnTo>
                  <a:pt x="2524854" y="2277205"/>
                </a:lnTo>
                <a:lnTo>
                  <a:pt x="230338" y="4554409"/>
                </a:lnTo>
                <a:lnTo>
                  <a:pt x="0" y="4325809"/>
                </a:lnTo>
                <a:lnTo>
                  <a:pt x="0" y="228600"/>
                </a:lnTo>
                <a:close/>
              </a:path>
            </a:pathLst>
          </a:custGeom>
          <a:blipFill dpi="0" rotWithShape="0">
            <a:blip r:embed="rId11"/>
            <a:srcRect/>
            <a:stretch>
              <a:fillRect l="-85321" r="-8532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Shape3"/>
          <p:cNvPicPr/>
          <p:nvPr>
            <p:custDataLst>
              <p:tags r:id="rId8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79" y="-495"/>
            <a:ext cx="585216" cy="5852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60891" y="4169739"/>
            <a:ext cx="7380157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7.Dropout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层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nn.Dropout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):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如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self.dropout1 = 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nn.Dropout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(0.5)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随机“丢弃”一部分神经元的输出，防止模型过度依赖某些特征，增强泛化能力。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628" y="900090"/>
            <a:ext cx="5863926" cy="320127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74780" y="900090"/>
            <a:ext cx="611722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5.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展平层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nn.Flatten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):</a:t>
            </a:r>
          </a:p>
          <a:p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self.flatten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 = 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nn.Flatten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()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将多维的卷积输出转换为一维向量，以便输入到全连接层。</a:t>
            </a:r>
          </a:p>
          <a:p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6.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全连接层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nn.Linear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):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如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self.fc1 = 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nn.Linear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(256 * 6 * 6, 1024)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将展平后的特征转换为更高层次的表示。第一个全连接层有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25666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（假设是经过最后一层池化后的特征图尺寸）输入特征和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1024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个输出特征。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 flipH="1">
            <a:off x="3244060" y="0"/>
            <a:ext cx="3600360" cy="1800180"/>
          </a:xfrm>
          <a:custGeom>
            <a:avLst/>
            <a:gdLst>
              <a:gd name="connsiteX0" fmla="*/ 0 w 3600360"/>
              <a:gd name="connsiteY0" fmla="*/ 0 h 1800180"/>
              <a:gd name="connsiteX1" fmla="*/ 3600360 w 3600360"/>
              <a:gd name="connsiteY1" fmla="*/ 0 h 1800180"/>
              <a:gd name="connsiteX2" fmla="*/ 1800180 w 3600360"/>
              <a:gd name="connsiteY2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360" h="1800180">
                <a:moveTo>
                  <a:pt x="0" y="0"/>
                </a:moveTo>
                <a:lnTo>
                  <a:pt x="3600360" y="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Text1"/>
          <p:cNvSpPr txBox="1"/>
          <p:nvPr>
            <p:custDataLst>
              <p:tags r:id="rId3"/>
            </p:custDataLst>
          </p:nvPr>
        </p:nvSpPr>
        <p:spPr>
          <a:xfrm>
            <a:off x="6250970" y="-375247"/>
            <a:ext cx="5878181" cy="95996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神经网络的构建</a:t>
            </a: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 flipH="1">
            <a:off x="0" y="6337088"/>
            <a:ext cx="9848850" cy="520912"/>
          </a:xfrm>
          <a:prstGeom prst="rect">
            <a:avLst/>
          </a:prstGeom>
          <a:gradFill>
            <a:gsLst>
              <a:gs pos="100000">
                <a:schemeClr val="accent1"/>
              </a:gs>
              <a:gs pos="38000">
                <a:schemeClr val="tx2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>
            <p:custDataLst>
              <p:tags r:id="rId5"/>
            </p:custDataLst>
          </p:nvPr>
        </p:nvSpPr>
        <p:spPr>
          <a:xfrm flipH="1">
            <a:off x="0" y="0"/>
            <a:ext cx="2028780" cy="1800180"/>
          </a:xfrm>
          <a:custGeom>
            <a:avLst/>
            <a:gdLst>
              <a:gd name="connsiteX0" fmla="*/ 0 w 2028780"/>
              <a:gd name="connsiteY0" fmla="*/ 0 h 1800180"/>
              <a:gd name="connsiteX1" fmla="*/ 2028780 w 2028780"/>
              <a:gd name="connsiteY1" fmla="*/ 0 h 1800180"/>
              <a:gd name="connsiteX2" fmla="*/ 2028780 w 2028780"/>
              <a:gd name="connsiteY2" fmla="*/ 1571580 h 1800180"/>
              <a:gd name="connsiteX3" fmla="*/ 1800180 w 2028780"/>
              <a:gd name="connsiteY3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780" h="1800180">
                <a:moveTo>
                  <a:pt x="0" y="0"/>
                </a:moveTo>
                <a:lnTo>
                  <a:pt x="2028780" y="0"/>
                </a:lnTo>
                <a:lnTo>
                  <a:pt x="2028780" y="157158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6"/>
            </p:custDataLst>
          </p:nvPr>
        </p:nvSpPr>
        <p:spPr>
          <a:xfrm rot="8610624" flipH="1">
            <a:off x="10996340" y="6394701"/>
            <a:ext cx="1608395" cy="759960"/>
          </a:xfrm>
          <a:custGeom>
            <a:avLst/>
            <a:gdLst>
              <a:gd name="connsiteX0" fmla="*/ 1608395 w 1608395"/>
              <a:gd name="connsiteY0" fmla="*/ 759960 h 759960"/>
              <a:gd name="connsiteX1" fmla="*/ 0 w 1608395"/>
              <a:gd name="connsiteY1" fmla="*/ 759960 h 759960"/>
              <a:gd name="connsiteX2" fmla="*/ 1027417 w 1608395"/>
              <a:gd name="connsiteY2" fmla="*/ 0 h 759960"/>
              <a:gd name="connsiteX3" fmla="*/ 1608395 w 1608395"/>
              <a:gd name="connsiteY3" fmla="*/ 759960 h 75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395" h="759960">
                <a:moveTo>
                  <a:pt x="1608395" y="759960"/>
                </a:moveTo>
                <a:lnTo>
                  <a:pt x="0" y="759960"/>
                </a:lnTo>
                <a:lnTo>
                  <a:pt x="1027417" y="0"/>
                </a:lnTo>
                <a:lnTo>
                  <a:pt x="1608395" y="75996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Shape1"/>
          <p:cNvSpPr/>
          <p:nvPr>
            <p:custDataLst>
              <p:tags r:id="rId7"/>
            </p:custDataLst>
          </p:nvPr>
        </p:nvSpPr>
        <p:spPr>
          <a:xfrm>
            <a:off x="-9115" y="1714307"/>
            <a:ext cx="2524854" cy="4554409"/>
          </a:xfrm>
          <a:custGeom>
            <a:avLst/>
            <a:gdLst>
              <a:gd name="connsiteX0" fmla="*/ 230338 w 2524854"/>
              <a:gd name="connsiteY0" fmla="*/ 0 h 4554409"/>
              <a:gd name="connsiteX1" fmla="*/ 2524854 w 2524854"/>
              <a:gd name="connsiteY1" fmla="*/ 2277205 h 4554409"/>
              <a:gd name="connsiteX2" fmla="*/ 230338 w 2524854"/>
              <a:gd name="connsiteY2" fmla="*/ 4554409 h 4554409"/>
              <a:gd name="connsiteX3" fmla="*/ 0 w 2524854"/>
              <a:gd name="connsiteY3" fmla="*/ 4325809 h 4554409"/>
              <a:gd name="connsiteX4" fmla="*/ 0 w 2524854"/>
              <a:gd name="connsiteY4" fmla="*/ 228600 h 455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854" h="4554409">
                <a:moveTo>
                  <a:pt x="230338" y="0"/>
                </a:moveTo>
                <a:lnTo>
                  <a:pt x="2524854" y="2277205"/>
                </a:lnTo>
                <a:lnTo>
                  <a:pt x="230338" y="4554409"/>
                </a:lnTo>
                <a:lnTo>
                  <a:pt x="0" y="4325809"/>
                </a:lnTo>
                <a:lnTo>
                  <a:pt x="0" y="228600"/>
                </a:lnTo>
                <a:close/>
              </a:path>
            </a:pathLst>
          </a:custGeom>
          <a:blipFill dpi="0" rotWithShape="0">
            <a:blip r:embed="rId11"/>
            <a:srcRect/>
            <a:stretch>
              <a:fillRect l="-85321" r="-8532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Shape3"/>
          <p:cNvPicPr/>
          <p:nvPr>
            <p:custDataLst>
              <p:tags r:id="rId8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79" y="-495"/>
            <a:ext cx="585216" cy="585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548" y="749885"/>
            <a:ext cx="6227492" cy="584765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703" y="783248"/>
            <a:ext cx="5673412" cy="535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前向传播 (forward) 函数中的操作:</a:t>
            </a: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卷积和池化: 每个卷积层后面紧跟着批量归一化和Leaky ReLU激活，然后是最大池化。这一步步减小输入的空间尺寸，同时增加特征的数量。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2.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展平: 在所有卷积和池化层之后，使用self.flatten将数据从二维特征图转换成一维向量。</a:t>
            </a:r>
          </a:p>
          <a:p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3.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全连接层: 通过一系列全连接层（如fc1, fc2, fc3），逐步减少特征维度，最后得到分类结果。每层全连接后都伴随有Dropout和Leaky ReLU激活，以增强模型的非线性表达能力和防止过拟合。</a:t>
            </a:r>
          </a:p>
          <a:p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4.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输出: 最终的self.fc3是一个从256维特征映射到10维输出的全连接层，这里是针对10类问题的分类任务。</a:t>
            </a:r>
          </a:p>
          <a:p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整个forward函数描述了输入数据x通过网络的完整处理流程，从原始图像数据开始，经过多次卷积、池化、全连接等操作，最终输出分类结果。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1"/>
          <p:cNvSpPr txBox="1"/>
          <p:nvPr>
            <p:custDataLst>
              <p:tags r:id="rId2"/>
            </p:custDataLst>
          </p:nvPr>
        </p:nvSpPr>
        <p:spPr>
          <a:xfrm>
            <a:off x="862711" y="-329915"/>
            <a:ext cx="5878181" cy="95996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训练过程</a:t>
            </a:r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2343150" y="6337088"/>
            <a:ext cx="9848850" cy="520912"/>
          </a:xfrm>
          <a:prstGeom prst="rect">
            <a:avLst/>
          </a:prstGeom>
          <a:gradFill>
            <a:gsLst>
              <a:gs pos="100000">
                <a:schemeClr val="accent1"/>
              </a:gs>
              <a:gs pos="38000">
                <a:schemeClr val="tx2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we</a:t>
            </a:r>
          </a:p>
        </p:txBody>
      </p:sp>
      <p:sp>
        <p:nvSpPr>
          <p:cNvPr id="12" name="任意多边形: 形状 11"/>
          <p:cNvSpPr/>
          <p:nvPr>
            <p:custDataLst>
              <p:tags r:id="rId4"/>
            </p:custDataLst>
          </p:nvPr>
        </p:nvSpPr>
        <p:spPr>
          <a:xfrm flipH="1">
            <a:off x="5230975" y="0"/>
            <a:ext cx="3600360" cy="1800180"/>
          </a:xfrm>
          <a:custGeom>
            <a:avLst/>
            <a:gdLst>
              <a:gd name="connsiteX0" fmla="*/ 0 w 3600360"/>
              <a:gd name="connsiteY0" fmla="*/ 0 h 1800180"/>
              <a:gd name="connsiteX1" fmla="*/ 3600360 w 3600360"/>
              <a:gd name="connsiteY1" fmla="*/ 0 h 1800180"/>
              <a:gd name="connsiteX2" fmla="*/ 1800180 w 3600360"/>
              <a:gd name="connsiteY2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360" h="1800180">
                <a:moveTo>
                  <a:pt x="0" y="0"/>
                </a:moveTo>
                <a:lnTo>
                  <a:pt x="3600360" y="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>
            <p:custDataLst>
              <p:tags r:id="rId5"/>
            </p:custDataLst>
          </p:nvPr>
        </p:nvSpPr>
        <p:spPr>
          <a:xfrm>
            <a:off x="10163175" y="0"/>
            <a:ext cx="2028780" cy="1800180"/>
          </a:xfrm>
          <a:custGeom>
            <a:avLst/>
            <a:gdLst>
              <a:gd name="connsiteX0" fmla="*/ 0 w 2028780"/>
              <a:gd name="connsiteY0" fmla="*/ 0 h 1800180"/>
              <a:gd name="connsiteX1" fmla="*/ 2028780 w 2028780"/>
              <a:gd name="connsiteY1" fmla="*/ 0 h 1800180"/>
              <a:gd name="connsiteX2" fmla="*/ 2028780 w 2028780"/>
              <a:gd name="connsiteY2" fmla="*/ 1571580 h 1800180"/>
              <a:gd name="connsiteX3" fmla="*/ 1800180 w 2028780"/>
              <a:gd name="connsiteY3" fmla="*/ 1800180 h 18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780" h="1800180">
                <a:moveTo>
                  <a:pt x="0" y="0"/>
                </a:moveTo>
                <a:lnTo>
                  <a:pt x="2028780" y="0"/>
                </a:lnTo>
                <a:lnTo>
                  <a:pt x="2028780" y="1571580"/>
                </a:lnTo>
                <a:lnTo>
                  <a:pt x="1800180" y="18001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6"/>
            </p:custDataLst>
          </p:nvPr>
        </p:nvSpPr>
        <p:spPr>
          <a:xfrm rot="12989375">
            <a:off x="-392385" y="6302626"/>
            <a:ext cx="1608395" cy="759960"/>
          </a:xfrm>
          <a:custGeom>
            <a:avLst/>
            <a:gdLst>
              <a:gd name="connsiteX0" fmla="*/ 1608395 w 1608395"/>
              <a:gd name="connsiteY0" fmla="*/ 759960 h 759960"/>
              <a:gd name="connsiteX1" fmla="*/ 0 w 1608395"/>
              <a:gd name="connsiteY1" fmla="*/ 759960 h 759960"/>
              <a:gd name="connsiteX2" fmla="*/ 1027417 w 1608395"/>
              <a:gd name="connsiteY2" fmla="*/ 0 h 759960"/>
              <a:gd name="connsiteX3" fmla="*/ 1608395 w 1608395"/>
              <a:gd name="connsiteY3" fmla="*/ 759960 h 75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395" h="759960">
                <a:moveTo>
                  <a:pt x="1608395" y="759960"/>
                </a:moveTo>
                <a:lnTo>
                  <a:pt x="0" y="759960"/>
                </a:lnTo>
                <a:lnTo>
                  <a:pt x="1027417" y="0"/>
                </a:lnTo>
                <a:lnTo>
                  <a:pt x="1608395" y="75996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Shape1"/>
          <p:cNvSpPr/>
          <p:nvPr>
            <p:custDataLst>
              <p:tags r:id="rId7"/>
            </p:custDataLst>
          </p:nvPr>
        </p:nvSpPr>
        <p:spPr>
          <a:xfrm>
            <a:off x="0" y="2043135"/>
            <a:ext cx="2524854" cy="4554409"/>
          </a:xfrm>
          <a:custGeom>
            <a:avLst/>
            <a:gdLst>
              <a:gd name="connsiteX0" fmla="*/ 230338 w 2524854"/>
              <a:gd name="connsiteY0" fmla="*/ 0 h 4554409"/>
              <a:gd name="connsiteX1" fmla="*/ 2524854 w 2524854"/>
              <a:gd name="connsiteY1" fmla="*/ 2277205 h 4554409"/>
              <a:gd name="connsiteX2" fmla="*/ 230338 w 2524854"/>
              <a:gd name="connsiteY2" fmla="*/ 4554409 h 4554409"/>
              <a:gd name="connsiteX3" fmla="*/ 0 w 2524854"/>
              <a:gd name="connsiteY3" fmla="*/ 4325809 h 4554409"/>
              <a:gd name="connsiteX4" fmla="*/ 0 w 2524854"/>
              <a:gd name="connsiteY4" fmla="*/ 228600 h 455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854" h="4554409">
                <a:moveTo>
                  <a:pt x="230338" y="0"/>
                </a:moveTo>
                <a:lnTo>
                  <a:pt x="2524854" y="2277205"/>
                </a:lnTo>
                <a:lnTo>
                  <a:pt x="230338" y="4554409"/>
                </a:lnTo>
                <a:lnTo>
                  <a:pt x="0" y="4325809"/>
                </a:lnTo>
                <a:lnTo>
                  <a:pt x="0" y="228600"/>
                </a:lnTo>
                <a:close/>
              </a:path>
            </a:pathLst>
          </a:custGeom>
          <a:blipFill dpi="0" rotWithShape="0">
            <a:blip r:embed="rId11"/>
            <a:srcRect/>
            <a:stretch>
              <a:fillRect l="-85321" r="-8532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Shape3"/>
          <p:cNvPicPr/>
          <p:nvPr>
            <p:custDataLst>
              <p:tags r:id="rId8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2"/>
            <a:ext cx="585216" cy="585216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83855" y="961440"/>
            <a:ext cx="4983568" cy="35921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数据准备：</a:t>
            </a:r>
          </a:p>
          <a:p>
            <a:pPr marL="0" marR="0" lvl="1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train_data_loader 和 value_data_loader 用于加载训练和验证数据集。</a:t>
            </a:r>
            <a:endParaRPr lang="en-US" altLang="zh-CN" sz="2000" dirty="0">
              <a:latin typeface="楷体" panose="02010609060101010101" charset="-122"/>
              <a:ea typeface="楷体" panose="02010609060101010101" charset="-122"/>
            </a:endParaRPr>
          </a:p>
          <a:p>
            <a:pPr marL="0" marR="0" lvl="1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zh-CN" altLang="zh-CN" sz="2000" dirty="0">
              <a:latin typeface="楷体" panose="02010609060101010101" charset="-122"/>
              <a:ea typeface="楷体" panose="02010609060101010101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模型定义：</a:t>
            </a:r>
          </a:p>
          <a:p>
            <a:pPr marL="0" marR="0" lvl="1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Net类定义了一个卷积神经网络。</a:t>
            </a:r>
          </a:p>
          <a:p>
            <a:pPr marL="0" marR="0" lvl="1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criterion 是交叉熵损失函数。</a:t>
            </a:r>
          </a:p>
          <a:p>
            <a:pPr marL="0" marR="0" lvl="1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optimizer 是AdamW优化器。</a:t>
            </a:r>
          </a:p>
          <a:p>
            <a:pPr marL="0" marR="0" lvl="1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scheduler 是学习率调度器，用于每5个epoch将学习率减半。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67423" y="43074"/>
            <a:ext cx="6099858" cy="655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训练循环：</a:t>
            </a:r>
          </a:p>
          <a:p>
            <a:pPr marL="0" marR="0" lvl="1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共有10个epoch，每个epoch中：</a:t>
            </a:r>
          </a:p>
          <a:p>
            <a:pPr marL="457200" lvl="3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进入训练模式 (net.train())。</a:t>
            </a:r>
          </a:p>
          <a:p>
            <a:pPr marL="457200" lvl="3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使用进度条 (tqdm) 监控训练进度。</a:t>
            </a:r>
          </a:p>
          <a:p>
            <a:pPr marL="457200" lvl="3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从训练数据加载器中获取批次数据：</a:t>
            </a:r>
          </a:p>
          <a:p>
            <a:pPr marL="914400" lvl="5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将数据移动到设备上。</a:t>
            </a:r>
          </a:p>
          <a:p>
            <a:pPr marL="914400" lvl="5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前向传播计算输出 (outputs = net(images))。</a:t>
            </a:r>
          </a:p>
          <a:p>
            <a:pPr marL="914400" lvl="5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计算损失 (loss = criterion(outputs, labels))。</a:t>
            </a:r>
          </a:p>
          <a:p>
            <a:pPr marL="914400" lvl="5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反向传播计算梯度并更新参(optimizer.step())。</a:t>
            </a:r>
          </a:p>
          <a:p>
            <a:pPr marL="914400" lvl="5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记录和显示损失和准确率。</a:t>
            </a:r>
          </a:p>
          <a:p>
            <a:pPr marL="457200" lvl="3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更新学习率 (scheduler.step())。</a:t>
            </a:r>
          </a:p>
          <a:p>
            <a:pPr marL="457200" lvl="3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进入评估模式 (net.eval())：</a:t>
            </a:r>
          </a:p>
          <a:p>
            <a:pPr marL="914400" lvl="5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禁用梯度计算 (with torch.no_grad())。</a:t>
            </a:r>
          </a:p>
          <a:p>
            <a:pPr marL="914400" lvl="5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从验证数据加载器中获取批次数据：</a:t>
            </a:r>
          </a:p>
          <a:p>
            <a:pPr marL="1371600" lvl="7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将数据移动到设备上。</a:t>
            </a:r>
          </a:p>
          <a:p>
            <a:pPr marL="1371600" lvl="7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前向传播计算输出。</a:t>
            </a:r>
          </a:p>
          <a:p>
            <a:pPr marL="1371600" lvl="7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计算损失和准确率。</a:t>
            </a:r>
          </a:p>
          <a:p>
            <a:pPr marL="914400" lvl="5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000" dirty="0">
                <a:latin typeface="楷体" panose="02010609060101010101" charset="-122"/>
                <a:ea typeface="楷体" panose="02010609060101010101" charset="-122"/>
              </a:rPr>
              <a:t>记录验证集的损失和准确率。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 flipH="1">
            <a:off x="8433210" y="1"/>
            <a:ext cx="3758790" cy="2403007"/>
          </a:xfrm>
          <a:custGeom>
            <a:avLst/>
            <a:gdLst>
              <a:gd name="connsiteX0" fmla="*/ 3758790 w 3758790"/>
              <a:gd name="connsiteY0" fmla="*/ 0 h 2403007"/>
              <a:gd name="connsiteX1" fmla="*/ 0 w 3758790"/>
              <a:gd name="connsiteY1" fmla="*/ 0 h 2403007"/>
              <a:gd name="connsiteX2" fmla="*/ 0 w 3758790"/>
              <a:gd name="connsiteY2" fmla="*/ 2403007 h 240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8790" h="2403007">
                <a:moveTo>
                  <a:pt x="3758790" y="0"/>
                </a:moveTo>
                <a:lnTo>
                  <a:pt x="0" y="0"/>
                </a:lnTo>
                <a:lnTo>
                  <a:pt x="0" y="240300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!!平滑8"/>
          <p:cNvSpPr/>
          <p:nvPr>
            <p:custDataLst>
              <p:tags r:id="rId3"/>
            </p:custDataLst>
          </p:nvPr>
        </p:nvSpPr>
        <p:spPr>
          <a:xfrm flipH="1">
            <a:off x="5175884" y="-1"/>
            <a:ext cx="7016116" cy="4601029"/>
          </a:xfrm>
          <a:prstGeom prst="diagStripe">
            <a:avLst/>
          </a:prstGeom>
          <a:solidFill>
            <a:schemeClr val="accent1"/>
          </a:soli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1"/>
          <p:cNvSpPr txBox="1"/>
          <p:nvPr>
            <p:custDataLst>
              <p:tags r:id="rId4"/>
            </p:custDataLst>
          </p:nvPr>
        </p:nvSpPr>
        <p:spPr>
          <a:xfrm>
            <a:off x="5212715" y="0"/>
            <a:ext cx="1766570" cy="688340"/>
          </a:xfrm>
          <a:prstGeom prst="rect">
            <a:avLst/>
          </a:prstGeom>
          <a:noFill/>
        </p:spPr>
        <p:txBody>
          <a:bodyPr wrap="square" rtlCol="0" anchor="b" anchorCtr="0">
            <a:normAutofit fontScale="97500"/>
          </a:bodyPr>
          <a:lstStyle/>
          <a:p>
            <a:pPr marL="0" marR="0" lvl="0" algn="ct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gradFill>
                  <a:gsLst>
                    <a:gs pos="100000">
                      <a:srgbClr val="F9F8CA"/>
                    </a:gs>
                    <a:gs pos="6000">
                      <a:srgbClr val="4EAADD"/>
                    </a:gs>
                  </a:gsLst>
                  <a:lin ang="18900000" scaled="1"/>
                </a:gra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训练结果</a:t>
            </a:r>
          </a:p>
        </p:txBody>
      </p:sp>
      <p:sp>
        <p:nvSpPr>
          <p:cNvPr id="3" name="矩形: 圆角 2"/>
          <p:cNvSpPr/>
          <p:nvPr>
            <p:custDataLst>
              <p:tags r:id="rId5"/>
            </p:custDataLst>
          </p:nvPr>
        </p:nvSpPr>
        <p:spPr>
          <a:xfrm>
            <a:off x="4768850" y="1156970"/>
            <a:ext cx="707390" cy="35890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损失率图像</a:t>
            </a:r>
          </a:p>
        </p:txBody>
      </p:sp>
      <p:sp>
        <p:nvSpPr>
          <p:cNvPr id="8" name="矩形: 圆角 7"/>
          <p:cNvSpPr/>
          <p:nvPr>
            <p:custDataLst>
              <p:tags r:id="rId6"/>
            </p:custDataLst>
          </p:nvPr>
        </p:nvSpPr>
        <p:spPr>
          <a:xfrm>
            <a:off x="6715760" y="3442970"/>
            <a:ext cx="704850" cy="3415030"/>
          </a:xfrm>
          <a:prstGeom prst="round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准确率图像</a:t>
            </a:r>
          </a:p>
        </p:txBody>
      </p:sp>
      <p:pic>
        <p:nvPicPr>
          <p:cNvPr id="9" name="图片 8" descr="准确率图像2new_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290" y="3443028"/>
            <a:ext cx="4410710" cy="3308350"/>
          </a:xfrm>
          <a:prstGeom prst="rect">
            <a:avLst/>
          </a:prstGeom>
        </p:spPr>
      </p:pic>
      <p:pic>
        <p:nvPicPr>
          <p:cNvPr id="11" name="图片 10" descr="损失率图像2plus_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233" y="1440873"/>
            <a:ext cx="4028440" cy="3021330"/>
          </a:xfrm>
          <a:prstGeom prst="rect">
            <a:avLst/>
          </a:prstGeom>
        </p:spPr>
      </p:pic>
      <p:sp>
        <p:nvSpPr>
          <p:cNvPr id="13" name="矩形: 圆角 2"/>
          <p:cNvSpPr/>
          <p:nvPr>
            <p:custDataLst>
              <p:tags r:id="rId7"/>
            </p:custDataLst>
          </p:nvPr>
        </p:nvSpPr>
        <p:spPr>
          <a:xfrm>
            <a:off x="6057900" y="581660"/>
            <a:ext cx="76200" cy="62757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493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9672430" y="456389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梯形"/>
          <p:cNvSpPr/>
          <p:nvPr>
            <p:custDataLst>
              <p:tags r:id="rId2"/>
            </p:custDataLst>
          </p:nvPr>
        </p:nvSpPr>
        <p:spPr>
          <a:xfrm flipV="1">
            <a:off x="3603837" y="2950502"/>
            <a:ext cx="4984326" cy="178808"/>
          </a:xfrm>
          <a:prstGeom prst="trapezoid">
            <a:avLst>
              <a:gd name="adj" fmla="val 50409"/>
            </a:avLst>
          </a:prstGeom>
          <a:gradFill flip="none" rotWithShape="1">
            <a:gsLst>
              <a:gs pos="64000">
                <a:schemeClr val="tx2"/>
              </a:gs>
              <a:gs pos="0">
                <a:schemeClr val="accent1">
                  <a:alpha val="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1"/>
          <p:cNvSpPr txBox="1"/>
          <p:nvPr>
            <p:custDataLst>
              <p:tags r:id="rId3"/>
            </p:custDataLst>
          </p:nvPr>
        </p:nvSpPr>
        <p:spPr>
          <a:xfrm>
            <a:off x="307975" y="3197225"/>
            <a:ext cx="11036300" cy="12369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lang="en-US" altLang="zh-CN" sz="6000" spc="0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字体圈欣意冠黑体" panose="00000500000000000000" charset="-122"/>
                <a:sym typeface="+mn-lt"/>
              </a:rPr>
              <a:t>GUI</a:t>
            </a:r>
            <a:r>
              <a:rPr lang="zh-CN" altLang="en-US" sz="6000" spc="0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字体圈欣意冠黑体" panose="00000500000000000000" charset="-122"/>
                <a:sym typeface="+mn-lt"/>
              </a:rPr>
              <a:t>画布设计</a:t>
            </a:r>
          </a:p>
        </p:txBody>
      </p:sp>
      <p:sp>
        <p:nvSpPr>
          <p:cNvPr id="5" name="Text3"/>
          <p:cNvSpPr txBox="1"/>
          <p:nvPr>
            <p:custDataLst>
              <p:tags r:id="rId4"/>
            </p:custDataLst>
          </p:nvPr>
        </p:nvSpPr>
        <p:spPr>
          <a:xfrm>
            <a:off x="5007610" y="1000760"/>
            <a:ext cx="2177415" cy="206692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03</a:t>
            </a:r>
            <a:endParaRPr lang="en-US" altLang="zh-CN" sz="8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>
            <p:custDataLst>
              <p:tags r:id="rId2"/>
            </p:custDataLst>
          </p:nvPr>
        </p:nvSpPr>
        <p:spPr>
          <a:xfrm>
            <a:off x="7745307" y="0"/>
            <a:ext cx="44466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1" name="Shape1"/>
          <p:cNvSpPr/>
          <p:nvPr>
            <p:custDataLst>
              <p:tags r:id="rId3"/>
            </p:custDataLst>
          </p:nvPr>
        </p:nvSpPr>
        <p:spPr>
          <a:xfrm>
            <a:off x="-6773" y="0"/>
            <a:ext cx="775208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 l="-16366" r="-16366"/>
            </a:stretch>
          </a:blip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6" name="矩形"/>
          <p:cNvSpPr/>
          <p:nvPr>
            <p:custDataLst>
              <p:tags r:id="rId4"/>
            </p:custDataLst>
          </p:nvPr>
        </p:nvSpPr>
        <p:spPr>
          <a:xfrm>
            <a:off x="1974215" y="289560"/>
            <a:ext cx="9586595" cy="623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1990342" y="1525308"/>
            <a:ext cx="9547860" cy="4254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2"/>
          <p:cNvSpPr txBox="1"/>
          <p:nvPr>
            <p:custDataLst>
              <p:tags r:id="rId6"/>
            </p:custDataLst>
          </p:nvPr>
        </p:nvSpPr>
        <p:spPr>
          <a:xfrm>
            <a:off x="2033270" y="683895"/>
            <a:ext cx="6350635" cy="56642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GUI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画布设计也同算法一样，进行了一次更新迭代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33270" y="1590040"/>
            <a:ext cx="44507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楷体" panose="02010609060101010101" charset="-122"/>
                <a:ea typeface="楷体" panose="02010609060101010101" charset="-122"/>
              </a:rPr>
              <a:t>最初版本只能居中写才能正确识别出图片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27215" y="1590675"/>
            <a:ext cx="40398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楷体" panose="02010609060101010101" charset="-122"/>
                <a:ea typeface="楷体" panose="02010609060101010101" charset="-122"/>
              </a:rPr>
              <a:t>经过修改后，画布可以识别任意角落的数字</a:t>
            </a: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 flipV="1">
            <a:off x="6774432" y="1622082"/>
            <a:ext cx="3810" cy="4907280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6840" y="1842770"/>
            <a:ext cx="3204210" cy="44653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6800" y="1889125"/>
            <a:ext cx="3223260" cy="44234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任意多边形: 形状 927"/>
          <p:cNvSpPr/>
          <p:nvPr/>
        </p:nvSpPr>
        <p:spPr>
          <a:xfrm>
            <a:off x="9093342" y="248603"/>
            <a:ext cx="2559720" cy="543878"/>
          </a:xfrm>
          <a:custGeom>
            <a:avLst/>
            <a:gdLst>
              <a:gd name="connsiteX0" fmla="*/ 3265455 w 3519487"/>
              <a:gd name="connsiteY0" fmla="*/ 677796 h 747805"/>
              <a:gd name="connsiteX1" fmla="*/ 3265455 w 3519487"/>
              <a:gd name="connsiteY1" fmla="*/ 728755 h 747805"/>
              <a:gd name="connsiteX2" fmla="*/ 3316414 w 3519487"/>
              <a:gd name="connsiteY2" fmla="*/ 728755 h 747805"/>
              <a:gd name="connsiteX3" fmla="*/ 3316414 w 3519487"/>
              <a:gd name="connsiteY3" fmla="*/ 677796 h 747805"/>
              <a:gd name="connsiteX4" fmla="*/ 3255930 w 3519487"/>
              <a:gd name="connsiteY4" fmla="*/ 668175 h 747805"/>
              <a:gd name="connsiteX5" fmla="*/ 3255930 w 3519487"/>
              <a:gd name="connsiteY5" fmla="*/ 668271 h 747805"/>
              <a:gd name="connsiteX6" fmla="*/ 3255835 w 3519487"/>
              <a:gd name="connsiteY6" fmla="*/ 668271 h 747805"/>
              <a:gd name="connsiteX7" fmla="*/ 3255835 w 3519487"/>
              <a:gd name="connsiteY7" fmla="*/ 738280 h 747805"/>
              <a:gd name="connsiteX8" fmla="*/ 3255930 w 3519487"/>
              <a:gd name="connsiteY8" fmla="*/ 668271 h 747805"/>
              <a:gd name="connsiteX9" fmla="*/ 3325844 w 3519487"/>
              <a:gd name="connsiteY9" fmla="*/ 668271 h 747805"/>
              <a:gd name="connsiteX10" fmla="*/ 3325844 w 3519487"/>
              <a:gd name="connsiteY10" fmla="*/ 738280 h 747805"/>
              <a:gd name="connsiteX11" fmla="*/ 3325939 w 3519487"/>
              <a:gd name="connsiteY11" fmla="*/ 738280 h 747805"/>
              <a:gd name="connsiteX12" fmla="*/ 3325939 w 3519487"/>
              <a:gd name="connsiteY12" fmla="*/ 668175 h 747805"/>
              <a:gd name="connsiteX13" fmla="*/ 3246786 w 3519487"/>
              <a:gd name="connsiteY13" fmla="*/ 658650 h 747805"/>
              <a:gd name="connsiteX14" fmla="*/ 3335940 w 3519487"/>
              <a:gd name="connsiteY14" fmla="*/ 659222 h 747805"/>
              <a:gd name="connsiteX15" fmla="*/ 3335369 w 3519487"/>
              <a:gd name="connsiteY15" fmla="*/ 747805 h 747805"/>
              <a:gd name="connsiteX16" fmla="*/ 3246215 w 3519487"/>
              <a:gd name="connsiteY16" fmla="*/ 747805 h 747805"/>
              <a:gd name="connsiteX17" fmla="*/ 1861741 w 3519487"/>
              <a:gd name="connsiteY17" fmla="*/ 655129 h 747805"/>
              <a:gd name="connsiteX18" fmla="*/ 1878219 w 3519487"/>
              <a:gd name="connsiteY18" fmla="*/ 671607 h 747805"/>
              <a:gd name="connsiteX19" fmla="*/ 1861741 w 3519487"/>
              <a:gd name="connsiteY19" fmla="*/ 688086 h 747805"/>
              <a:gd name="connsiteX20" fmla="*/ 1845263 w 3519487"/>
              <a:gd name="connsiteY20" fmla="*/ 671607 h 747805"/>
              <a:gd name="connsiteX21" fmla="*/ 1861741 w 3519487"/>
              <a:gd name="connsiteY21" fmla="*/ 655129 h 747805"/>
              <a:gd name="connsiteX22" fmla="*/ 1656668 w 3519487"/>
              <a:gd name="connsiteY22" fmla="*/ 655129 h 747805"/>
              <a:gd name="connsiteX23" fmla="*/ 1673146 w 3519487"/>
              <a:gd name="connsiteY23" fmla="*/ 671607 h 747805"/>
              <a:gd name="connsiteX24" fmla="*/ 1656668 w 3519487"/>
              <a:gd name="connsiteY24" fmla="*/ 688086 h 747805"/>
              <a:gd name="connsiteX25" fmla="*/ 1640190 w 3519487"/>
              <a:gd name="connsiteY25" fmla="*/ 671607 h 747805"/>
              <a:gd name="connsiteX26" fmla="*/ 1656668 w 3519487"/>
              <a:gd name="connsiteY26" fmla="*/ 655129 h 747805"/>
              <a:gd name="connsiteX27" fmla="*/ 3266884 w 3519487"/>
              <a:gd name="connsiteY27" fmla="*/ 507107 h 747805"/>
              <a:gd name="connsiteX28" fmla="*/ 3266503 w 3519487"/>
              <a:gd name="connsiteY28" fmla="*/ 558637 h 747805"/>
              <a:gd name="connsiteX29" fmla="*/ 3317462 w 3519487"/>
              <a:gd name="connsiteY29" fmla="*/ 558637 h 747805"/>
              <a:gd name="connsiteX30" fmla="*/ 3317462 w 3519487"/>
              <a:gd name="connsiteY30" fmla="*/ 507679 h 747805"/>
              <a:gd name="connsiteX31" fmla="*/ 3106293 w 3519487"/>
              <a:gd name="connsiteY31" fmla="*/ 506727 h 747805"/>
              <a:gd name="connsiteX32" fmla="*/ 3106388 w 3519487"/>
              <a:gd name="connsiteY32" fmla="*/ 557686 h 747805"/>
              <a:gd name="connsiteX33" fmla="*/ 3157347 w 3519487"/>
              <a:gd name="connsiteY33" fmla="*/ 557686 h 747805"/>
              <a:gd name="connsiteX34" fmla="*/ 3157347 w 3519487"/>
              <a:gd name="connsiteY34" fmla="*/ 506727 h 747805"/>
              <a:gd name="connsiteX35" fmla="*/ 3257359 w 3519487"/>
              <a:gd name="connsiteY35" fmla="*/ 497582 h 747805"/>
              <a:gd name="connsiteX36" fmla="*/ 3257355 w 3519487"/>
              <a:gd name="connsiteY36" fmla="*/ 498154 h 747805"/>
              <a:gd name="connsiteX37" fmla="*/ 3256883 w 3519487"/>
              <a:gd name="connsiteY37" fmla="*/ 498154 h 747805"/>
              <a:gd name="connsiteX38" fmla="*/ 3256883 w 3519487"/>
              <a:gd name="connsiteY38" fmla="*/ 568162 h 747805"/>
              <a:gd name="connsiteX39" fmla="*/ 3257355 w 3519487"/>
              <a:gd name="connsiteY39" fmla="*/ 498154 h 747805"/>
              <a:gd name="connsiteX40" fmla="*/ 3326892 w 3519487"/>
              <a:gd name="connsiteY40" fmla="*/ 498154 h 747805"/>
              <a:gd name="connsiteX41" fmla="*/ 3326987 w 3519487"/>
              <a:gd name="connsiteY41" fmla="*/ 568162 h 747805"/>
              <a:gd name="connsiteX42" fmla="*/ 3326987 w 3519487"/>
              <a:gd name="connsiteY42" fmla="*/ 498058 h 747805"/>
              <a:gd name="connsiteX43" fmla="*/ 3096863 w 3519487"/>
              <a:gd name="connsiteY43" fmla="*/ 496725 h 747805"/>
              <a:gd name="connsiteX44" fmla="*/ 3096768 w 3519487"/>
              <a:gd name="connsiteY44" fmla="*/ 567211 h 747805"/>
              <a:gd name="connsiteX45" fmla="*/ 3097244 w 3519487"/>
              <a:gd name="connsiteY45" fmla="*/ 497202 h 747805"/>
              <a:gd name="connsiteX46" fmla="*/ 3166872 w 3519487"/>
              <a:gd name="connsiteY46" fmla="*/ 497675 h 747805"/>
              <a:gd name="connsiteX47" fmla="*/ 3166872 w 3519487"/>
              <a:gd name="connsiteY47" fmla="*/ 567211 h 747805"/>
              <a:gd name="connsiteX48" fmla="*/ 3167253 w 3519487"/>
              <a:gd name="connsiteY48" fmla="*/ 497678 h 747805"/>
              <a:gd name="connsiteX49" fmla="*/ 3166872 w 3519487"/>
              <a:gd name="connsiteY49" fmla="*/ 497675 h 747805"/>
              <a:gd name="connsiteX50" fmla="*/ 3166872 w 3519487"/>
              <a:gd name="connsiteY50" fmla="*/ 497202 h 747805"/>
              <a:gd name="connsiteX51" fmla="*/ 3247358 w 3519487"/>
              <a:gd name="connsiteY51" fmla="*/ 488533 h 747805"/>
              <a:gd name="connsiteX52" fmla="*/ 3336512 w 3519487"/>
              <a:gd name="connsiteY52" fmla="*/ 489105 h 747805"/>
              <a:gd name="connsiteX53" fmla="*/ 3336417 w 3519487"/>
              <a:gd name="connsiteY53" fmla="*/ 577687 h 747805"/>
              <a:gd name="connsiteX54" fmla="*/ 3247358 w 3519487"/>
              <a:gd name="connsiteY54" fmla="*/ 577687 h 747805"/>
              <a:gd name="connsiteX55" fmla="*/ 3087719 w 3519487"/>
              <a:gd name="connsiteY55" fmla="*/ 487010 h 747805"/>
              <a:gd name="connsiteX56" fmla="*/ 3176873 w 3519487"/>
              <a:gd name="connsiteY56" fmla="*/ 487582 h 747805"/>
              <a:gd name="connsiteX57" fmla="*/ 3176302 w 3519487"/>
              <a:gd name="connsiteY57" fmla="*/ 576736 h 747805"/>
              <a:gd name="connsiteX58" fmla="*/ 3087243 w 3519487"/>
              <a:gd name="connsiteY58" fmla="*/ 576164 h 747805"/>
              <a:gd name="connsiteX59" fmla="*/ 1648644 w 3519487"/>
              <a:gd name="connsiteY59" fmla="*/ 479580 h 747805"/>
              <a:gd name="connsiteX60" fmla="*/ 1715814 w 3519487"/>
              <a:gd name="connsiteY60" fmla="*/ 546713 h 747805"/>
              <a:gd name="connsiteX61" fmla="*/ 1698022 w 3519487"/>
              <a:gd name="connsiteY61" fmla="*/ 592261 h 747805"/>
              <a:gd name="connsiteX62" fmla="*/ 1691497 w 3519487"/>
              <a:gd name="connsiteY62" fmla="*/ 592500 h 747805"/>
              <a:gd name="connsiteX63" fmla="*/ 1691259 w 3519487"/>
              <a:gd name="connsiteY63" fmla="*/ 585975 h 747805"/>
              <a:gd name="connsiteX64" fmla="*/ 1687239 w 3519487"/>
              <a:gd name="connsiteY64" fmla="*/ 504040 h 747805"/>
              <a:gd name="connsiteX65" fmla="*/ 1605296 w 3519487"/>
              <a:gd name="connsiteY65" fmla="*/ 508060 h 747805"/>
              <a:gd name="connsiteX66" fmla="*/ 1609325 w 3519487"/>
              <a:gd name="connsiteY66" fmla="*/ 590004 h 747805"/>
              <a:gd name="connsiteX67" fmla="*/ 1648682 w 3519487"/>
              <a:gd name="connsiteY67" fmla="*/ 605025 h 747805"/>
              <a:gd name="connsiteX68" fmla="*/ 1653445 w 3519487"/>
              <a:gd name="connsiteY68" fmla="*/ 609787 h 747805"/>
              <a:gd name="connsiteX69" fmla="*/ 1648682 w 3519487"/>
              <a:gd name="connsiteY69" fmla="*/ 614550 h 747805"/>
              <a:gd name="connsiteX70" fmla="*/ 1648682 w 3519487"/>
              <a:gd name="connsiteY70" fmla="*/ 613883 h 747805"/>
              <a:gd name="connsiteX71" fmla="*/ 1581512 w 3519487"/>
              <a:gd name="connsiteY71" fmla="*/ 546751 h 747805"/>
              <a:gd name="connsiteX72" fmla="*/ 1648644 w 3519487"/>
              <a:gd name="connsiteY72" fmla="*/ 479580 h 747805"/>
              <a:gd name="connsiteX73" fmla="*/ 1857184 w 3519487"/>
              <a:gd name="connsiteY73" fmla="*/ 479199 h 747805"/>
              <a:gd name="connsiteX74" fmla="*/ 1924431 w 3519487"/>
              <a:gd name="connsiteY74" fmla="*/ 546446 h 747805"/>
              <a:gd name="connsiteX75" fmla="*/ 1857184 w 3519487"/>
              <a:gd name="connsiteY75" fmla="*/ 613692 h 747805"/>
              <a:gd name="connsiteX76" fmla="*/ 1857184 w 3519487"/>
              <a:gd name="connsiteY76" fmla="*/ 613883 h 747805"/>
              <a:gd name="connsiteX77" fmla="*/ 1789976 w 3519487"/>
              <a:gd name="connsiteY77" fmla="*/ 546598 h 747805"/>
              <a:gd name="connsiteX78" fmla="*/ 1806131 w 3519487"/>
              <a:gd name="connsiteY78" fmla="*/ 502916 h 747805"/>
              <a:gd name="connsiteX79" fmla="*/ 1812703 w 3519487"/>
              <a:gd name="connsiteY79" fmla="*/ 502345 h 747805"/>
              <a:gd name="connsiteX80" fmla="*/ 1813179 w 3519487"/>
              <a:gd name="connsiteY80" fmla="*/ 508917 h 747805"/>
              <a:gd name="connsiteX81" fmla="*/ 1819408 w 3519487"/>
              <a:gd name="connsiteY81" fmla="*/ 590584 h 747805"/>
              <a:gd name="connsiteX82" fmla="*/ 1901066 w 3519487"/>
              <a:gd name="connsiteY82" fmla="*/ 584355 h 747805"/>
              <a:gd name="connsiteX83" fmla="*/ 1894846 w 3519487"/>
              <a:gd name="connsiteY83" fmla="*/ 502688 h 747805"/>
              <a:gd name="connsiteX84" fmla="*/ 1857184 w 3519487"/>
              <a:gd name="connsiteY84" fmla="*/ 488724 h 747805"/>
              <a:gd name="connsiteX85" fmla="*/ 1852422 w 3519487"/>
              <a:gd name="connsiteY85" fmla="*/ 483962 h 747805"/>
              <a:gd name="connsiteX86" fmla="*/ 1857184 w 3519487"/>
              <a:gd name="connsiteY86" fmla="*/ 479199 h 747805"/>
              <a:gd name="connsiteX87" fmla="*/ 2196260 w 3519487"/>
              <a:gd name="connsiteY87" fmla="*/ 463867 h 747805"/>
              <a:gd name="connsiteX88" fmla="*/ 2226359 w 3519487"/>
              <a:gd name="connsiteY88" fmla="*/ 493966 h 747805"/>
              <a:gd name="connsiteX89" fmla="*/ 2196260 w 3519487"/>
              <a:gd name="connsiteY89" fmla="*/ 524065 h 747805"/>
              <a:gd name="connsiteX90" fmla="*/ 2166161 w 3519487"/>
              <a:gd name="connsiteY90" fmla="*/ 493966 h 747805"/>
              <a:gd name="connsiteX91" fmla="*/ 2196260 w 3519487"/>
              <a:gd name="connsiteY91" fmla="*/ 463867 h 747805"/>
              <a:gd name="connsiteX92" fmla="*/ 824088 w 3519487"/>
              <a:gd name="connsiteY92" fmla="*/ 452056 h 747805"/>
              <a:gd name="connsiteX93" fmla="*/ 859425 w 3519487"/>
              <a:gd name="connsiteY93" fmla="*/ 487394 h 747805"/>
              <a:gd name="connsiteX94" fmla="*/ 824088 w 3519487"/>
              <a:gd name="connsiteY94" fmla="*/ 522731 h 747805"/>
              <a:gd name="connsiteX95" fmla="*/ 788750 w 3519487"/>
              <a:gd name="connsiteY95" fmla="*/ 487394 h 747805"/>
              <a:gd name="connsiteX96" fmla="*/ 824088 w 3519487"/>
              <a:gd name="connsiteY96" fmla="*/ 452056 h 747805"/>
              <a:gd name="connsiteX97" fmla="*/ 2332849 w 3519487"/>
              <a:gd name="connsiteY97" fmla="*/ 445770 h 747805"/>
              <a:gd name="connsiteX98" fmla="*/ 2381045 w 3519487"/>
              <a:gd name="connsiteY98" fmla="*/ 493967 h 747805"/>
              <a:gd name="connsiteX99" fmla="*/ 2332849 w 3519487"/>
              <a:gd name="connsiteY99" fmla="*/ 542163 h 747805"/>
              <a:gd name="connsiteX100" fmla="*/ 2284652 w 3519487"/>
              <a:gd name="connsiteY100" fmla="*/ 493967 h 747805"/>
              <a:gd name="connsiteX101" fmla="*/ 2332849 w 3519487"/>
              <a:gd name="connsiteY101" fmla="*/ 445770 h 747805"/>
              <a:gd name="connsiteX102" fmla="*/ 3406411 w 3519487"/>
              <a:gd name="connsiteY102" fmla="*/ 430911 h 747805"/>
              <a:gd name="connsiteX103" fmla="*/ 3424984 w 3519487"/>
              <a:gd name="connsiteY103" fmla="*/ 449485 h 747805"/>
              <a:gd name="connsiteX104" fmla="*/ 3406411 w 3519487"/>
              <a:gd name="connsiteY104" fmla="*/ 468058 h 747805"/>
              <a:gd name="connsiteX105" fmla="*/ 3387837 w 3519487"/>
              <a:gd name="connsiteY105" fmla="*/ 449485 h 747805"/>
              <a:gd name="connsiteX106" fmla="*/ 3406411 w 3519487"/>
              <a:gd name="connsiteY106" fmla="*/ 430911 h 747805"/>
              <a:gd name="connsiteX107" fmla="*/ 2483173 w 3519487"/>
              <a:gd name="connsiteY107" fmla="*/ 430340 h 747805"/>
              <a:gd name="connsiteX108" fmla="*/ 2556750 w 3519487"/>
              <a:gd name="connsiteY108" fmla="*/ 483759 h 747805"/>
              <a:gd name="connsiteX109" fmla="*/ 2503332 w 3519487"/>
              <a:gd name="connsiteY109" fmla="*/ 557338 h 747805"/>
              <a:gd name="connsiteX110" fmla="*/ 2429754 w 3519487"/>
              <a:gd name="connsiteY110" fmla="*/ 503919 h 747805"/>
              <a:gd name="connsiteX111" fmla="*/ 2483173 w 3519487"/>
              <a:gd name="connsiteY111" fmla="*/ 430340 h 747805"/>
              <a:gd name="connsiteX112" fmla="*/ 2719197 w 3519487"/>
              <a:gd name="connsiteY112" fmla="*/ 417096 h 747805"/>
              <a:gd name="connsiteX113" fmla="*/ 2719197 w 3519487"/>
              <a:gd name="connsiteY113" fmla="*/ 546541 h 747805"/>
              <a:gd name="connsiteX114" fmla="*/ 2848642 w 3519487"/>
              <a:gd name="connsiteY114" fmla="*/ 546541 h 747805"/>
              <a:gd name="connsiteX115" fmla="*/ 2848642 w 3519487"/>
              <a:gd name="connsiteY115" fmla="*/ 417096 h 747805"/>
              <a:gd name="connsiteX116" fmla="*/ 2709672 w 3519487"/>
              <a:gd name="connsiteY116" fmla="*/ 407571 h 747805"/>
              <a:gd name="connsiteX117" fmla="*/ 2858167 w 3519487"/>
              <a:gd name="connsiteY117" fmla="*/ 407571 h 747805"/>
              <a:gd name="connsiteX118" fmla="*/ 2858167 w 3519487"/>
              <a:gd name="connsiteY118" fmla="*/ 556066 h 747805"/>
              <a:gd name="connsiteX119" fmla="*/ 2709672 w 3519487"/>
              <a:gd name="connsiteY119" fmla="*/ 556066 h 747805"/>
              <a:gd name="connsiteX120" fmla="*/ 1452167 w 3519487"/>
              <a:gd name="connsiteY120" fmla="*/ 385762 h 747805"/>
              <a:gd name="connsiteX121" fmla="*/ 1470740 w 3519487"/>
              <a:gd name="connsiteY121" fmla="*/ 404336 h 747805"/>
              <a:gd name="connsiteX122" fmla="*/ 1452167 w 3519487"/>
              <a:gd name="connsiteY122" fmla="*/ 422910 h 747805"/>
              <a:gd name="connsiteX123" fmla="*/ 1433593 w 3519487"/>
              <a:gd name="connsiteY123" fmla="*/ 404336 h 747805"/>
              <a:gd name="connsiteX124" fmla="*/ 1452167 w 3519487"/>
              <a:gd name="connsiteY124" fmla="*/ 385762 h 747805"/>
              <a:gd name="connsiteX125" fmla="*/ 1337295 w 3519487"/>
              <a:gd name="connsiteY125" fmla="*/ 385762 h 747805"/>
              <a:gd name="connsiteX126" fmla="*/ 1355869 w 3519487"/>
              <a:gd name="connsiteY126" fmla="*/ 404336 h 747805"/>
              <a:gd name="connsiteX127" fmla="*/ 1337295 w 3519487"/>
              <a:gd name="connsiteY127" fmla="*/ 422910 h 747805"/>
              <a:gd name="connsiteX128" fmla="*/ 1318721 w 3519487"/>
              <a:gd name="connsiteY128" fmla="*/ 404336 h 747805"/>
              <a:gd name="connsiteX129" fmla="*/ 1337295 w 3519487"/>
              <a:gd name="connsiteY129" fmla="*/ 385762 h 747805"/>
              <a:gd name="connsiteX130" fmla="*/ 1577340 w 3519487"/>
              <a:gd name="connsiteY130" fmla="*/ 357279 h 747805"/>
              <a:gd name="connsiteX131" fmla="*/ 1577340 w 3519487"/>
              <a:gd name="connsiteY131" fmla="*/ 425383 h 747805"/>
              <a:gd name="connsiteX132" fmla="*/ 1832134 w 3519487"/>
              <a:gd name="connsiteY132" fmla="*/ 425383 h 747805"/>
              <a:gd name="connsiteX133" fmla="*/ 1832134 w 3519487"/>
              <a:gd name="connsiteY133" fmla="*/ 357279 h 747805"/>
              <a:gd name="connsiteX134" fmla="*/ 824088 w 3519487"/>
              <a:gd name="connsiteY134" fmla="*/ 348900 h 747805"/>
              <a:gd name="connsiteX135" fmla="*/ 859425 w 3519487"/>
              <a:gd name="connsiteY135" fmla="*/ 384238 h 747805"/>
              <a:gd name="connsiteX136" fmla="*/ 824088 w 3519487"/>
              <a:gd name="connsiteY136" fmla="*/ 419575 h 747805"/>
              <a:gd name="connsiteX137" fmla="*/ 788750 w 3519487"/>
              <a:gd name="connsiteY137" fmla="*/ 384238 h 747805"/>
              <a:gd name="connsiteX138" fmla="*/ 824088 w 3519487"/>
              <a:gd name="connsiteY138" fmla="*/ 348900 h 747805"/>
              <a:gd name="connsiteX139" fmla="*/ 1568196 w 3519487"/>
              <a:gd name="connsiteY139" fmla="*/ 347754 h 747805"/>
              <a:gd name="connsiteX140" fmla="*/ 1841278 w 3519487"/>
              <a:gd name="connsiteY140" fmla="*/ 347754 h 747805"/>
              <a:gd name="connsiteX141" fmla="*/ 1841278 w 3519487"/>
              <a:gd name="connsiteY141" fmla="*/ 434241 h 747805"/>
              <a:gd name="connsiteX142" fmla="*/ 1568196 w 3519487"/>
              <a:gd name="connsiteY142" fmla="*/ 434241 h 747805"/>
              <a:gd name="connsiteX143" fmla="*/ 3501389 w 3519487"/>
              <a:gd name="connsiteY143" fmla="*/ 341763 h 747805"/>
              <a:gd name="connsiteX144" fmla="*/ 3519487 w 3519487"/>
              <a:gd name="connsiteY144" fmla="*/ 360423 h 747805"/>
              <a:gd name="connsiteX145" fmla="*/ 3501018 w 3519487"/>
              <a:gd name="connsiteY145" fmla="*/ 378911 h 747805"/>
              <a:gd name="connsiteX146" fmla="*/ 3500437 w 3519487"/>
              <a:gd name="connsiteY146" fmla="*/ 378901 h 747805"/>
              <a:gd name="connsiteX147" fmla="*/ 3482348 w 3519487"/>
              <a:gd name="connsiteY147" fmla="*/ 359861 h 747805"/>
              <a:gd name="connsiteX148" fmla="*/ 3501389 w 3519487"/>
              <a:gd name="connsiteY148" fmla="*/ 341763 h 747805"/>
              <a:gd name="connsiteX149" fmla="*/ 2188454 w 3519487"/>
              <a:gd name="connsiteY149" fmla="*/ 341667 h 747805"/>
              <a:gd name="connsiteX150" fmla="*/ 2207038 w 3519487"/>
              <a:gd name="connsiteY150" fmla="*/ 360232 h 747805"/>
              <a:gd name="connsiteX151" fmla="*/ 2187988 w 3519487"/>
              <a:gd name="connsiteY151" fmla="*/ 378806 h 747805"/>
              <a:gd name="connsiteX152" fmla="*/ 2169890 w 3519487"/>
              <a:gd name="connsiteY152" fmla="*/ 360241 h 747805"/>
              <a:gd name="connsiteX153" fmla="*/ 2188454 w 3519487"/>
              <a:gd name="connsiteY153" fmla="*/ 341667 h 747805"/>
              <a:gd name="connsiteX154" fmla="*/ 2053780 w 3519487"/>
              <a:gd name="connsiteY154" fmla="*/ 341658 h 747805"/>
              <a:gd name="connsiteX155" fmla="*/ 2072353 w 3519487"/>
              <a:gd name="connsiteY155" fmla="*/ 360232 h 747805"/>
              <a:gd name="connsiteX156" fmla="*/ 2053875 w 3519487"/>
              <a:gd name="connsiteY156" fmla="*/ 378806 h 747805"/>
              <a:gd name="connsiteX157" fmla="*/ 2053780 w 3519487"/>
              <a:gd name="connsiteY157" fmla="*/ 378806 h 747805"/>
              <a:gd name="connsiteX158" fmla="*/ 2035206 w 3519487"/>
              <a:gd name="connsiteY158" fmla="*/ 360232 h 747805"/>
              <a:gd name="connsiteX159" fmla="*/ 2053780 w 3519487"/>
              <a:gd name="connsiteY159" fmla="*/ 341658 h 747805"/>
              <a:gd name="connsiteX160" fmla="*/ 1919192 w 3519487"/>
              <a:gd name="connsiteY160" fmla="*/ 341658 h 747805"/>
              <a:gd name="connsiteX161" fmla="*/ 1937765 w 3519487"/>
              <a:gd name="connsiteY161" fmla="*/ 360232 h 747805"/>
              <a:gd name="connsiteX162" fmla="*/ 1919192 w 3519487"/>
              <a:gd name="connsiteY162" fmla="*/ 378806 h 747805"/>
              <a:gd name="connsiteX163" fmla="*/ 1900618 w 3519487"/>
              <a:gd name="connsiteY163" fmla="*/ 360232 h 747805"/>
              <a:gd name="connsiteX164" fmla="*/ 1919192 w 3519487"/>
              <a:gd name="connsiteY164" fmla="*/ 341658 h 747805"/>
              <a:gd name="connsiteX165" fmla="*/ 2856833 w 3519487"/>
              <a:gd name="connsiteY165" fmla="*/ 341278 h 747805"/>
              <a:gd name="connsiteX166" fmla="*/ 2875406 w 3519487"/>
              <a:gd name="connsiteY166" fmla="*/ 359851 h 747805"/>
              <a:gd name="connsiteX167" fmla="*/ 2856833 w 3519487"/>
              <a:gd name="connsiteY167" fmla="*/ 378425 h 747805"/>
              <a:gd name="connsiteX168" fmla="*/ 2838259 w 3519487"/>
              <a:gd name="connsiteY168" fmla="*/ 359851 h 747805"/>
              <a:gd name="connsiteX169" fmla="*/ 2838259 w 3519487"/>
              <a:gd name="connsiteY169" fmla="*/ 359661 h 747805"/>
              <a:gd name="connsiteX170" fmla="*/ 2856833 w 3519487"/>
              <a:gd name="connsiteY170" fmla="*/ 341278 h 747805"/>
              <a:gd name="connsiteX171" fmla="*/ 2953702 w 3519487"/>
              <a:gd name="connsiteY171" fmla="*/ 341277 h 747805"/>
              <a:gd name="connsiteX172" fmla="*/ 2953797 w 3519487"/>
              <a:gd name="connsiteY172" fmla="*/ 341277 h 747805"/>
              <a:gd name="connsiteX173" fmla="*/ 2972370 w 3519487"/>
              <a:gd name="connsiteY173" fmla="*/ 359851 h 747805"/>
              <a:gd name="connsiteX174" fmla="*/ 2953797 w 3519487"/>
              <a:gd name="connsiteY174" fmla="*/ 378424 h 747805"/>
              <a:gd name="connsiteX175" fmla="*/ 2935223 w 3519487"/>
              <a:gd name="connsiteY175" fmla="*/ 359851 h 747805"/>
              <a:gd name="connsiteX176" fmla="*/ 2935223 w 3519487"/>
              <a:gd name="connsiteY176" fmla="*/ 359756 h 747805"/>
              <a:gd name="connsiteX177" fmla="*/ 2953702 w 3519487"/>
              <a:gd name="connsiteY177" fmla="*/ 341277 h 747805"/>
              <a:gd name="connsiteX178" fmla="*/ 2759487 w 3519487"/>
              <a:gd name="connsiteY178" fmla="*/ 341183 h 747805"/>
              <a:gd name="connsiteX179" fmla="*/ 2777966 w 3519487"/>
              <a:gd name="connsiteY179" fmla="*/ 359851 h 747805"/>
              <a:gd name="connsiteX180" fmla="*/ 2759297 w 3519487"/>
              <a:gd name="connsiteY180" fmla="*/ 378330 h 747805"/>
              <a:gd name="connsiteX181" fmla="*/ 2740818 w 3519487"/>
              <a:gd name="connsiteY181" fmla="*/ 359851 h 747805"/>
              <a:gd name="connsiteX182" fmla="*/ 2740818 w 3519487"/>
              <a:gd name="connsiteY182" fmla="*/ 359661 h 747805"/>
              <a:gd name="connsiteX183" fmla="*/ 2759487 w 3519487"/>
              <a:gd name="connsiteY183" fmla="*/ 341183 h 747805"/>
              <a:gd name="connsiteX184" fmla="*/ 2662237 w 3519487"/>
              <a:gd name="connsiteY184" fmla="*/ 340239 h 747805"/>
              <a:gd name="connsiteX185" fmla="*/ 2680715 w 3519487"/>
              <a:gd name="connsiteY185" fmla="*/ 359851 h 747805"/>
              <a:gd name="connsiteX186" fmla="*/ 2662142 w 3519487"/>
              <a:gd name="connsiteY186" fmla="*/ 378330 h 747805"/>
              <a:gd name="connsiteX187" fmla="*/ 2661104 w 3519487"/>
              <a:gd name="connsiteY187" fmla="*/ 378330 h 747805"/>
              <a:gd name="connsiteX188" fmla="*/ 2642635 w 3519487"/>
              <a:gd name="connsiteY188" fmla="*/ 358718 h 747805"/>
              <a:gd name="connsiteX189" fmla="*/ 2662237 w 3519487"/>
              <a:gd name="connsiteY189" fmla="*/ 340239 h 747805"/>
              <a:gd name="connsiteX190" fmla="*/ 493966 w 3519487"/>
              <a:gd name="connsiteY190" fmla="*/ 304796 h 747805"/>
              <a:gd name="connsiteX191" fmla="*/ 479012 w 3519487"/>
              <a:gd name="connsiteY191" fmla="*/ 319846 h 747805"/>
              <a:gd name="connsiteX192" fmla="*/ 479012 w 3519487"/>
              <a:gd name="connsiteY192" fmla="*/ 319941 h 747805"/>
              <a:gd name="connsiteX193" fmla="*/ 494156 w 3519487"/>
              <a:gd name="connsiteY193" fmla="*/ 334895 h 747805"/>
              <a:gd name="connsiteX194" fmla="*/ 509111 w 3519487"/>
              <a:gd name="connsiteY194" fmla="*/ 319751 h 747805"/>
              <a:gd name="connsiteX195" fmla="*/ 493966 w 3519487"/>
              <a:gd name="connsiteY195" fmla="*/ 304796 h 747805"/>
              <a:gd name="connsiteX196" fmla="*/ 380618 w 3519487"/>
              <a:gd name="connsiteY196" fmla="*/ 304796 h 747805"/>
              <a:gd name="connsiteX197" fmla="*/ 365759 w 3519487"/>
              <a:gd name="connsiteY197" fmla="*/ 319846 h 747805"/>
              <a:gd name="connsiteX198" fmla="*/ 380809 w 3519487"/>
              <a:gd name="connsiteY198" fmla="*/ 334895 h 747805"/>
              <a:gd name="connsiteX199" fmla="*/ 395859 w 3519487"/>
              <a:gd name="connsiteY199" fmla="*/ 319846 h 747805"/>
              <a:gd name="connsiteX200" fmla="*/ 380809 w 3519487"/>
              <a:gd name="connsiteY200" fmla="*/ 304796 h 747805"/>
              <a:gd name="connsiteX201" fmla="*/ 380618 w 3519487"/>
              <a:gd name="connsiteY201" fmla="*/ 304796 h 747805"/>
              <a:gd name="connsiteX202" fmla="*/ 267747 w 3519487"/>
              <a:gd name="connsiteY202" fmla="*/ 304796 h 747805"/>
              <a:gd name="connsiteX203" fmla="*/ 252793 w 3519487"/>
              <a:gd name="connsiteY203" fmla="*/ 319846 h 747805"/>
              <a:gd name="connsiteX204" fmla="*/ 252793 w 3519487"/>
              <a:gd name="connsiteY204" fmla="*/ 319941 h 747805"/>
              <a:gd name="connsiteX205" fmla="*/ 267937 w 3519487"/>
              <a:gd name="connsiteY205" fmla="*/ 334895 h 747805"/>
              <a:gd name="connsiteX206" fmla="*/ 282892 w 3519487"/>
              <a:gd name="connsiteY206" fmla="*/ 319751 h 747805"/>
              <a:gd name="connsiteX207" fmla="*/ 267747 w 3519487"/>
              <a:gd name="connsiteY207" fmla="*/ 304796 h 747805"/>
              <a:gd name="connsiteX208" fmla="*/ 493966 w 3519487"/>
              <a:gd name="connsiteY208" fmla="*/ 278221 h 747805"/>
              <a:gd name="connsiteX209" fmla="*/ 535495 w 3519487"/>
              <a:gd name="connsiteY209" fmla="*/ 319751 h 747805"/>
              <a:gd name="connsiteX210" fmla="*/ 493966 w 3519487"/>
              <a:gd name="connsiteY210" fmla="*/ 361280 h 747805"/>
              <a:gd name="connsiteX211" fmla="*/ 452437 w 3519487"/>
              <a:gd name="connsiteY211" fmla="*/ 319846 h 747805"/>
              <a:gd name="connsiteX212" fmla="*/ 452437 w 3519487"/>
              <a:gd name="connsiteY212" fmla="*/ 319751 h 747805"/>
              <a:gd name="connsiteX213" fmla="*/ 493966 w 3519487"/>
              <a:gd name="connsiteY213" fmla="*/ 278221 h 747805"/>
              <a:gd name="connsiteX214" fmla="*/ 380809 w 3519487"/>
              <a:gd name="connsiteY214" fmla="*/ 278221 h 747805"/>
              <a:gd name="connsiteX215" fmla="*/ 422338 w 3519487"/>
              <a:gd name="connsiteY215" fmla="*/ 319751 h 747805"/>
              <a:gd name="connsiteX216" fmla="*/ 380809 w 3519487"/>
              <a:gd name="connsiteY216" fmla="*/ 361280 h 747805"/>
              <a:gd name="connsiteX217" fmla="*/ 380714 w 3519487"/>
              <a:gd name="connsiteY217" fmla="*/ 361280 h 747805"/>
              <a:gd name="connsiteX218" fmla="*/ 339280 w 3519487"/>
              <a:gd name="connsiteY218" fmla="*/ 319846 h 747805"/>
              <a:gd name="connsiteX219" fmla="*/ 339280 w 3519487"/>
              <a:gd name="connsiteY219" fmla="*/ 319751 h 747805"/>
              <a:gd name="connsiteX220" fmla="*/ 380809 w 3519487"/>
              <a:gd name="connsiteY220" fmla="*/ 278221 h 747805"/>
              <a:gd name="connsiteX221" fmla="*/ 267747 w 3519487"/>
              <a:gd name="connsiteY221" fmla="*/ 278221 h 747805"/>
              <a:gd name="connsiteX222" fmla="*/ 309276 w 3519487"/>
              <a:gd name="connsiteY222" fmla="*/ 319751 h 747805"/>
              <a:gd name="connsiteX223" fmla="*/ 267747 w 3519487"/>
              <a:gd name="connsiteY223" fmla="*/ 361280 h 747805"/>
              <a:gd name="connsiteX224" fmla="*/ 226218 w 3519487"/>
              <a:gd name="connsiteY224" fmla="*/ 319846 h 747805"/>
              <a:gd name="connsiteX225" fmla="*/ 226218 w 3519487"/>
              <a:gd name="connsiteY225" fmla="*/ 319751 h 747805"/>
              <a:gd name="connsiteX226" fmla="*/ 267747 w 3519487"/>
              <a:gd name="connsiteY226" fmla="*/ 278221 h 747805"/>
              <a:gd name="connsiteX227" fmla="*/ 1035162 w 3519487"/>
              <a:gd name="connsiteY227" fmla="*/ 270891 h 747805"/>
              <a:gd name="connsiteX228" fmla="*/ 1053736 w 3519487"/>
              <a:gd name="connsiteY228" fmla="*/ 289465 h 747805"/>
              <a:gd name="connsiteX229" fmla="*/ 1035162 w 3519487"/>
              <a:gd name="connsiteY229" fmla="*/ 308039 h 747805"/>
              <a:gd name="connsiteX230" fmla="*/ 1016588 w 3519487"/>
              <a:gd name="connsiteY230" fmla="*/ 289465 h 747805"/>
              <a:gd name="connsiteX231" fmla="*/ 1035162 w 3519487"/>
              <a:gd name="connsiteY231" fmla="*/ 270891 h 747805"/>
              <a:gd name="connsiteX232" fmla="*/ 1336438 w 3519487"/>
              <a:gd name="connsiteY232" fmla="*/ 270033 h 747805"/>
              <a:gd name="connsiteX233" fmla="*/ 1355012 w 3519487"/>
              <a:gd name="connsiteY233" fmla="*/ 288607 h 747805"/>
              <a:gd name="connsiteX234" fmla="*/ 1336438 w 3519487"/>
              <a:gd name="connsiteY234" fmla="*/ 307181 h 747805"/>
              <a:gd name="connsiteX235" fmla="*/ 1317864 w 3519487"/>
              <a:gd name="connsiteY235" fmla="*/ 288607 h 747805"/>
              <a:gd name="connsiteX236" fmla="*/ 1336438 w 3519487"/>
              <a:gd name="connsiteY236" fmla="*/ 270033 h 747805"/>
              <a:gd name="connsiteX237" fmla="*/ 1150891 w 3519487"/>
              <a:gd name="connsiteY237" fmla="*/ 270033 h 747805"/>
              <a:gd name="connsiteX238" fmla="*/ 1169465 w 3519487"/>
              <a:gd name="connsiteY238" fmla="*/ 288607 h 747805"/>
              <a:gd name="connsiteX239" fmla="*/ 1150891 w 3519487"/>
              <a:gd name="connsiteY239" fmla="*/ 307181 h 747805"/>
              <a:gd name="connsiteX240" fmla="*/ 1132317 w 3519487"/>
              <a:gd name="connsiteY240" fmla="*/ 288607 h 747805"/>
              <a:gd name="connsiteX241" fmla="*/ 1150891 w 3519487"/>
              <a:gd name="connsiteY241" fmla="*/ 270033 h 747805"/>
              <a:gd name="connsiteX242" fmla="*/ 2283618 w 3519487"/>
              <a:gd name="connsiteY242" fmla="*/ 242789 h 747805"/>
              <a:gd name="connsiteX243" fmla="*/ 2302097 w 3519487"/>
              <a:gd name="connsiteY243" fmla="*/ 261458 h 747805"/>
              <a:gd name="connsiteX244" fmla="*/ 2283618 w 3519487"/>
              <a:gd name="connsiteY244" fmla="*/ 279936 h 747805"/>
              <a:gd name="connsiteX245" fmla="*/ 2283428 w 3519487"/>
              <a:gd name="connsiteY245" fmla="*/ 279936 h 747805"/>
              <a:gd name="connsiteX246" fmla="*/ 2264949 w 3519487"/>
              <a:gd name="connsiteY246" fmla="*/ 261267 h 747805"/>
              <a:gd name="connsiteX247" fmla="*/ 2283618 w 3519487"/>
              <a:gd name="connsiteY247" fmla="*/ 242789 h 747805"/>
              <a:gd name="connsiteX248" fmla="*/ 3334307 w 3519487"/>
              <a:gd name="connsiteY248" fmla="*/ 219360 h 747805"/>
              <a:gd name="connsiteX249" fmla="*/ 3352880 w 3519487"/>
              <a:gd name="connsiteY249" fmla="*/ 237934 h 747805"/>
              <a:gd name="connsiteX250" fmla="*/ 3334307 w 3519487"/>
              <a:gd name="connsiteY250" fmla="*/ 256508 h 747805"/>
              <a:gd name="connsiteX251" fmla="*/ 3315733 w 3519487"/>
              <a:gd name="connsiteY251" fmla="*/ 237934 h 747805"/>
              <a:gd name="connsiteX252" fmla="*/ 3334307 w 3519487"/>
              <a:gd name="connsiteY252" fmla="*/ 219360 h 747805"/>
              <a:gd name="connsiteX253" fmla="*/ 3170667 w 3519487"/>
              <a:gd name="connsiteY253" fmla="*/ 219360 h 747805"/>
              <a:gd name="connsiteX254" fmla="*/ 3189240 w 3519487"/>
              <a:gd name="connsiteY254" fmla="*/ 237934 h 747805"/>
              <a:gd name="connsiteX255" fmla="*/ 3170667 w 3519487"/>
              <a:gd name="connsiteY255" fmla="*/ 256508 h 747805"/>
              <a:gd name="connsiteX256" fmla="*/ 3152093 w 3519487"/>
              <a:gd name="connsiteY256" fmla="*/ 237934 h 747805"/>
              <a:gd name="connsiteX257" fmla="*/ 3170667 w 3519487"/>
              <a:gd name="connsiteY257" fmla="*/ 219360 h 747805"/>
              <a:gd name="connsiteX258" fmla="*/ 3493389 w 3519487"/>
              <a:gd name="connsiteY258" fmla="*/ 214690 h 747805"/>
              <a:gd name="connsiteX259" fmla="*/ 3493579 w 3519487"/>
              <a:gd name="connsiteY259" fmla="*/ 214690 h 747805"/>
              <a:gd name="connsiteX260" fmla="*/ 3516058 w 3519487"/>
              <a:gd name="connsiteY260" fmla="*/ 237169 h 747805"/>
              <a:gd name="connsiteX261" fmla="*/ 3493579 w 3519487"/>
              <a:gd name="connsiteY261" fmla="*/ 259839 h 747805"/>
              <a:gd name="connsiteX262" fmla="*/ 3470909 w 3519487"/>
              <a:gd name="connsiteY262" fmla="*/ 237360 h 747805"/>
              <a:gd name="connsiteX263" fmla="*/ 3493389 w 3519487"/>
              <a:gd name="connsiteY263" fmla="*/ 214690 h 747805"/>
              <a:gd name="connsiteX264" fmla="*/ 685609 w 3519487"/>
              <a:gd name="connsiteY264" fmla="*/ 213356 h 747805"/>
              <a:gd name="connsiteX265" fmla="*/ 685609 w 3519487"/>
              <a:gd name="connsiteY265" fmla="*/ 281365 h 747805"/>
              <a:gd name="connsiteX266" fmla="*/ 772096 w 3519487"/>
              <a:gd name="connsiteY266" fmla="*/ 281365 h 747805"/>
              <a:gd name="connsiteX267" fmla="*/ 772096 w 3519487"/>
              <a:gd name="connsiteY267" fmla="*/ 213356 h 747805"/>
              <a:gd name="connsiteX268" fmla="*/ 2229516 w 3519487"/>
              <a:gd name="connsiteY268" fmla="*/ 208022 h 747805"/>
              <a:gd name="connsiteX269" fmla="*/ 2229230 w 3519487"/>
              <a:gd name="connsiteY269" fmla="*/ 312226 h 747805"/>
              <a:gd name="connsiteX270" fmla="*/ 2333434 w 3519487"/>
              <a:gd name="connsiteY270" fmla="*/ 312226 h 747805"/>
              <a:gd name="connsiteX271" fmla="*/ 2333434 w 3519487"/>
              <a:gd name="connsiteY271" fmla="*/ 208022 h 747805"/>
              <a:gd name="connsiteX272" fmla="*/ 493966 w 3519487"/>
              <a:gd name="connsiteY272" fmla="*/ 204689 h 747805"/>
              <a:gd name="connsiteX273" fmla="*/ 479012 w 3519487"/>
              <a:gd name="connsiteY273" fmla="*/ 219643 h 747805"/>
              <a:gd name="connsiteX274" fmla="*/ 479012 w 3519487"/>
              <a:gd name="connsiteY274" fmla="*/ 219834 h 747805"/>
              <a:gd name="connsiteX275" fmla="*/ 494156 w 3519487"/>
              <a:gd name="connsiteY275" fmla="*/ 234788 h 747805"/>
              <a:gd name="connsiteX276" fmla="*/ 509111 w 3519487"/>
              <a:gd name="connsiteY276" fmla="*/ 219643 h 747805"/>
              <a:gd name="connsiteX277" fmla="*/ 493966 w 3519487"/>
              <a:gd name="connsiteY277" fmla="*/ 204689 h 747805"/>
              <a:gd name="connsiteX278" fmla="*/ 267747 w 3519487"/>
              <a:gd name="connsiteY278" fmla="*/ 204689 h 747805"/>
              <a:gd name="connsiteX279" fmla="*/ 252793 w 3519487"/>
              <a:gd name="connsiteY279" fmla="*/ 219643 h 747805"/>
              <a:gd name="connsiteX280" fmla="*/ 252793 w 3519487"/>
              <a:gd name="connsiteY280" fmla="*/ 219834 h 747805"/>
              <a:gd name="connsiteX281" fmla="*/ 267937 w 3519487"/>
              <a:gd name="connsiteY281" fmla="*/ 234788 h 747805"/>
              <a:gd name="connsiteX282" fmla="*/ 282892 w 3519487"/>
              <a:gd name="connsiteY282" fmla="*/ 219643 h 747805"/>
              <a:gd name="connsiteX283" fmla="*/ 267747 w 3519487"/>
              <a:gd name="connsiteY283" fmla="*/ 204689 h 747805"/>
              <a:gd name="connsiteX284" fmla="*/ 154590 w 3519487"/>
              <a:gd name="connsiteY284" fmla="*/ 204689 h 747805"/>
              <a:gd name="connsiteX285" fmla="*/ 139635 w 3519487"/>
              <a:gd name="connsiteY285" fmla="*/ 219643 h 747805"/>
              <a:gd name="connsiteX286" fmla="*/ 139635 w 3519487"/>
              <a:gd name="connsiteY286" fmla="*/ 219834 h 747805"/>
              <a:gd name="connsiteX287" fmla="*/ 154780 w 3519487"/>
              <a:gd name="connsiteY287" fmla="*/ 234788 h 747805"/>
              <a:gd name="connsiteX288" fmla="*/ 169735 w 3519487"/>
              <a:gd name="connsiteY288" fmla="*/ 219643 h 747805"/>
              <a:gd name="connsiteX289" fmla="*/ 154590 w 3519487"/>
              <a:gd name="connsiteY289" fmla="*/ 204689 h 747805"/>
              <a:gd name="connsiteX290" fmla="*/ 39138 w 3519487"/>
              <a:gd name="connsiteY290" fmla="*/ 204689 h 747805"/>
              <a:gd name="connsiteX291" fmla="*/ 25327 w 3519487"/>
              <a:gd name="connsiteY291" fmla="*/ 220891 h 747805"/>
              <a:gd name="connsiteX292" fmla="*/ 41529 w 3519487"/>
              <a:gd name="connsiteY292" fmla="*/ 234693 h 747805"/>
              <a:gd name="connsiteX293" fmla="*/ 55331 w 3519487"/>
              <a:gd name="connsiteY293" fmla="*/ 220891 h 747805"/>
              <a:gd name="connsiteX294" fmla="*/ 41529 w 3519487"/>
              <a:gd name="connsiteY294" fmla="*/ 204689 h 747805"/>
              <a:gd name="connsiteX295" fmla="*/ 39138 w 3519487"/>
              <a:gd name="connsiteY295" fmla="*/ 204689 h 747805"/>
              <a:gd name="connsiteX296" fmla="*/ 676846 w 3519487"/>
              <a:gd name="connsiteY296" fmla="*/ 203831 h 747805"/>
              <a:gd name="connsiteX297" fmla="*/ 781621 w 3519487"/>
              <a:gd name="connsiteY297" fmla="*/ 203831 h 747805"/>
              <a:gd name="connsiteX298" fmla="*/ 781621 w 3519487"/>
              <a:gd name="connsiteY298" fmla="*/ 290318 h 747805"/>
              <a:gd name="connsiteX299" fmla="*/ 676846 w 3519487"/>
              <a:gd name="connsiteY299" fmla="*/ 290318 h 747805"/>
              <a:gd name="connsiteX300" fmla="*/ 2759473 w 3519487"/>
              <a:gd name="connsiteY300" fmla="*/ 202311 h 747805"/>
              <a:gd name="connsiteX301" fmla="*/ 2778047 w 3519487"/>
              <a:gd name="connsiteY301" fmla="*/ 220885 h 747805"/>
              <a:gd name="connsiteX302" fmla="*/ 2759473 w 3519487"/>
              <a:gd name="connsiteY302" fmla="*/ 239459 h 747805"/>
              <a:gd name="connsiteX303" fmla="*/ 2740899 w 3519487"/>
              <a:gd name="connsiteY303" fmla="*/ 220885 h 747805"/>
              <a:gd name="connsiteX304" fmla="*/ 2759473 w 3519487"/>
              <a:gd name="connsiteY304" fmla="*/ 202311 h 747805"/>
              <a:gd name="connsiteX305" fmla="*/ 2219991 w 3519487"/>
              <a:gd name="connsiteY305" fmla="*/ 198497 h 747805"/>
              <a:gd name="connsiteX306" fmla="*/ 2342959 w 3519487"/>
              <a:gd name="connsiteY306" fmla="*/ 198497 h 747805"/>
              <a:gd name="connsiteX307" fmla="*/ 2342959 w 3519487"/>
              <a:gd name="connsiteY307" fmla="*/ 321751 h 747805"/>
              <a:gd name="connsiteX308" fmla="*/ 2219991 w 3519487"/>
              <a:gd name="connsiteY308" fmla="*/ 321751 h 747805"/>
              <a:gd name="connsiteX309" fmla="*/ 2500988 w 3519487"/>
              <a:gd name="connsiteY309" fmla="*/ 195173 h 747805"/>
              <a:gd name="connsiteX310" fmla="*/ 2520029 w 3519487"/>
              <a:gd name="connsiteY310" fmla="*/ 213261 h 747805"/>
              <a:gd name="connsiteX311" fmla="*/ 2520038 w 3519487"/>
              <a:gd name="connsiteY311" fmla="*/ 213842 h 747805"/>
              <a:gd name="connsiteX312" fmla="*/ 2501550 w 3519487"/>
              <a:gd name="connsiteY312" fmla="*/ 232311 h 747805"/>
              <a:gd name="connsiteX313" fmla="*/ 2482891 w 3519487"/>
              <a:gd name="connsiteY313" fmla="*/ 214213 h 747805"/>
              <a:gd name="connsiteX314" fmla="*/ 2500988 w 3519487"/>
              <a:gd name="connsiteY314" fmla="*/ 195173 h 747805"/>
              <a:gd name="connsiteX315" fmla="*/ 1629441 w 3519487"/>
              <a:gd name="connsiteY315" fmla="*/ 194401 h 747805"/>
              <a:gd name="connsiteX316" fmla="*/ 1629441 w 3519487"/>
              <a:gd name="connsiteY316" fmla="*/ 262410 h 747805"/>
              <a:gd name="connsiteX317" fmla="*/ 1697450 w 3519487"/>
              <a:gd name="connsiteY317" fmla="*/ 262410 h 747805"/>
              <a:gd name="connsiteX318" fmla="*/ 1697450 w 3519487"/>
              <a:gd name="connsiteY318" fmla="*/ 194401 h 747805"/>
              <a:gd name="connsiteX319" fmla="*/ 1620202 w 3519487"/>
              <a:gd name="connsiteY319" fmla="*/ 184876 h 747805"/>
              <a:gd name="connsiteX320" fmla="*/ 1706689 w 3519487"/>
              <a:gd name="connsiteY320" fmla="*/ 184876 h 747805"/>
              <a:gd name="connsiteX321" fmla="*/ 1706689 w 3519487"/>
              <a:gd name="connsiteY321" fmla="*/ 271363 h 747805"/>
              <a:gd name="connsiteX322" fmla="*/ 1620202 w 3519487"/>
              <a:gd name="connsiteY322" fmla="*/ 271363 h 747805"/>
              <a:gd name="connsiteX323" fmla="*/ 493966 w 3519487"/>
              <a:gd name="connsiteY323" fmla="*/ 178114 h 747805"/>
              <a:gd name="connsiteX324" fmla="*/ 535495 w 3519487"/>
              <a:gd name="connsiteY324" fmla="*/ 219643 h 747805"/>
              <a:gd name="connsiteX325" fmla="*/ 493966 w 3519487"/>
              <a:gd name="connsiteY325" fmla="*/ 261172 h 747805"/>
              <a:gd name="connsiteX326" fmla="*/ 452437 w 3519487"/>
              <a:gd name="connsiteY326" fmla="*/ 219643 h 747805"/>
              <a:gd name="connsiteX327" fmla="*/ 493966 w 3519487"/>
              <a:gd name="connsiteY327" fmla="*/ 178114 h 747805"/>
              <a:gd name="connsiteX328" fmla="*/ 267747 w 3519487"/>
              <a:gd name="connsiteY328" fmla="*/ 178114 h 747805"/>
              <a:gd name="connsiteX329" fmla="*/ 309276 w 3519487"/>
              <a:gd name="connsiteY329" fmla="*/ 219643 h 747805"/>
              <a:gd name="connsiteX330" fmla="*/ 267747 w 3519487"/>
              <a:gd name="connsiteY330" fmla="*/ 261172 h 747805"/>
              <a:gd name="connsiteX331" fmla="*/ 226218 w 3519487"/>
              <a:gd name="connsiteY331" fmla="*/ 219643 h 747805"/>
              <a:gd name="connsiteX332" fmla="*/ 267747 w 3519487"/>
              <a:gd name="connsiteY332" fmla="*/ 178114 h 747805"/>
              <a:gd name="connsiteX333" fmla="*/ 154780 w 3519487"/>
              <a:gd name="connsiteY333" fmla="*/ 178114 h 747805"/>
              <a:gd name="connsiteX334" fmla="*/ 196214 w 3519487"/>
              <a:gd name="connsiteY334" fmla="*/ 219739 h 747805"/>
              <a:gd name="connsiteX335" fmla="*/ 154590 w 3519487"/>
              <a:gd name="connsiteY335" fmla="*/ 261172 h 747805"/>
              <a:gd name="connsiteX336" fmla="*/ 113156 w 3519487"/>
              <a:gd name="connsiteY336" fmla="*/ 219643 h 747805"/>
              <a:gd name="connsiteX337" fmla="*/ 113156 w 3519487"/>
              <a:gd name="connsiteY337" fmla="*/ 219548 h 747805"/>
              <a:gd name="connsiteX338" fmla="*/ 154780 w 3519487"/>
              <a:gd name="connsiteY338" fmla="*/ 178114 h 747805"/>
              <a:gd name="connsiteX339" fmla="*/ 41529 w 3519487"/>
              <a:gd name="connsiteY339" fmla="*/ 178114 h 747805"/>
              <a:gd name="connsiteX340" fmla="*/ 83058 w 3519487"/>
              <a:gd name="connsiteY340" fmla="*/ 219643 h 747805"/>
              <a:gd name="connsiteX341" fmla="*/ 41529 w 3519487"/>
              <a:gd name="connsiteY341" fmla="*/ 261172 h 747805"/>
              <a:gd name="connsiteX342" fmla="*/ 0 w 3519487"/>
              <a:gd name="connsiteY342" fmla="*/ 219643 h 747805"/>
              <a:gd name="connsiteX343" fmla="*/ 41529 w 3519487"/>
              <a:gd name="connsiteY343" fmla="*/ 178114 h 747805"/>
              <a:gd name="connsiteX344" fmla="*/ 2093594 w 3519487"/>
              <a:gd name="connsiteY344" fmla="*/ 154682 h 747805"/>
              <a:gd name="connsiteX345" fmla="*/ 2093594 w 3519487"/>
              <a:gd name="connsiteY345" fmla="*/ 222691 h 747805"/>
              <a:gd name="connsiteX346" fmla="*/ 2161984 w 3519487"/>
              <a:gd name="connsiteY346" fmla="*/ 222691 h 747805"/>
              <a:gd name="connsiteX347" fmla="*/ 2161603 w 3519487"/>
              <a:gd name="connsiteY347" fmla="*/ 154682 h 747805"/>
              <a:gd name="connsiteX348" fmla="*/ 2084355 w 3519487"/>
              <a:gd name="connsiteY348" fmla="*/ 145157 h 747805"/>
              <a:gd name="connsiteX349" fmla="*/ 2170842 w 3519487"/>
              <a:gd name="connsiteY349" fmla="*/ 145157 h 747805"/>
              <a:gd name="connsiteX350" fmla="*/ 2170842 w 3519487"/>
              <a:gd name="connsiteY350" fmla="*/ 231644 h 747805"/>
              <a:gd name="connsiteX351" fmla="*/ 2084355 w 3519487"/>
              <a:gd name="connsiteY351" fmla="*/ 231644 h 747805"/>
              <a:gd name="connsiteX352" fmla="*/ 1879663 w 3519487"/>
              <a:gd name="connsiteY352" fmla="*/ 144110 h 747805"/>
              <a:gd name="connsiteX353" fmla="*/ 1879663 w 3519487"/>
              <a:gd name="connsiteY353" fmla="*/ 248314 h 747805"/>
              <a:gd name="connsiteX354" fmla="*/ 1983962 w 3519487"/>
              <a:gd name="connsiteY354" fmla="*/ 248314 h 747805"/>
              <a:gd name="connsiteX355" fmla="*/ 1983962 w 3519487"/>
              <a:gd name="connsiteY355" fmla="*/ 144110 h 747805"/>
              <a:gd name="connsiteX356" fmla="*/ 702583 w 3519487"/>
              <a:gd name="connsiteY356" fmla="*/ 142891 h 747805"/>
              <a:gd name="connsiteX357" fmla="*/ 722471 w 3519487"/>
              <a:gd name="connsiteY357" fmla="*/ 161065 h 747805"/>
              <a:gd name="connsiteX358" fmla="*/ 722490 w 3519487"/>
              <a:gd name="connsiteY358" fmla="*/ 161941 h 747805"/>
              <a:gd name="connsiteX359" fmla="*/ 703421 w 3519487"/>
              <a:gd name="connsiteY359" fmla="*/ 180972 h 747805"/>
              <a:gd name="connsiteX360" fmla="*/ 684409 w 3519487"/>
              <a:gd name="connsiteY360" fmla="*/ 162779 h 747805"/>
              <a:gd name="connsiteX361" fmla="*/ 702583 w 3519487"/>
              <a:gd name="connsiteY361" fmla="*/ 142891 h 747805"/>
              <a:gd name="connsiteX362" fmla="*/ 3253059 w 3519487"/>
              <a:gd name="connsiteY362" fmla="*/ 138112 h 747805"/>
              <a:gd name="connsiteX363" fmla="*/ 3271632 w 3519487"/>
              <a:gd name="connsiteY363" fmla="*/ 156686 h 747805"/>
              <a:gd name="connsiteX364" fmla="*/ 3253059 w 3519487"/>
              <a:gd name="connsiteY364" fmla="*/ 175260 h 747805"/>
              <a:gd name="connsiteX365" fmla="*/ 3234485 w 3519487"/>
              <a:gd name="connsiteY365" fmla="*/ 156686 h 747805"/>
              <a:gd name="connsiteX366" fmla="*/ 3253059 w 3519487"/>
              <a:gd name="connsiteY366" fmla="*/ 138112 h 747805"/>
              <a:gd name="connsiteX367" fmla="*/ 1870138 w 3519487"/>
              <a:gd name="connsiteY367" fmla="*/ 134585 h 747805"/>
              <a:gd name="connsiteX368" fmla="*/ 1993487 w 3519487"/>
              <a:gd name="connsiteY368" fmla="*/ 134585 h 747805"/>
              <a:gd name="connsiteX369" fmla="*/ 1993487 w 3519487"/>
              <a:gd name="connsiteY369" fmla="*/ 257839 h 747805"/>
              <a:gd name="connsiteX370" fmla="*/ 1870138 w 3519487"/>
              <a:gd name="connsiteY370" fmla="*/ 257839 h 747805"/>
              <a:gd name="connsiteX371" fmla="*/ 2597929 w 3519487"/>
              <a:gd name="connsiteY371" fmla="*/ 91821 h 747805"/>
              <a:gd name="connsiteX372" fmla="*/ 2616502 w 3519487"/>
              <a:gd name="connsiteY372" fmla="*/ 110395 h 747805"/>
              <a:gd name="connsiteX373" fmla="*/ 2597929 w 3519487"/>
              <a:gd name="connsiteY373" fmla="*/ 128969 h 747805"/>
              <a:gd name="connsiteX374" fmla="*/ 2579355 w 3519487"/>
              <a:gd name="connsiteY374" fmla="*/ 110395 h 747805"/>
              <a:gd name="connsiteX375" fmla="*/ 2597929 w 3519487"/>
              <a:gd name="connsiteY375" fmla="*/ 91821 h 747805"/>
              <a:gd name="connsiteX376" fmla="*/ 704073 w 3519487"/>
              <a:gd name="connsiteY376" fmla="*/ 0 h 747805"/>
              <a:gd name="connsiteX377" fmla="*/ 722646 w 3519487"/>
              <a:gd name="connsiteY377" fmla="*/ 20003 h 747805"/>
              <a:gd name="connsiteX378" fmla="*/ 704073 w 3519487"/>
              <a:gd name="connsiteY378" fmla="*/ 40005 h 747805"/>
              <a:gd name="connsiteX379" fmla="*/ 685499 w 3519487"/>
              <a:gd name="connsiteY379" fmla="*/ 20003 h 747805"/>
              <a:gd name="connsiteX380" fmla="*/ 704073 w 3519487"/>
              <a:gd name="connsiteY380" fmla="*/ 0 h 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</a:cxnLst>
            <a:rect l="l" t="t" r="r" b="b"/>
            <a:pathLst>
              <a:path w="3519487" h="747805">
                <a:moveTo>
                  <a:pt x="3265455" y="677796"/>
                </a:moveTo>
                <a:lnTo>
                  <a:pt x="3265455" y="728755"/>
                </a:lnTo>
                <a:lnTo>
                  <a:pt x="3316414" y="728755"/>
                </a:lnTo>
                <a:lnTo>
                  <a:pt x="3316414" y="677796"/>
                </a:lnTo>
                <a:close/>
                <a:moveTo>
                  <a:pt x="3255930" y="668175"/>
                </a:moveTo>
                <a:lnTo>
                  <a:pt x="3255930" y="668271"/>
                </a:lnTo>
                <a:lnTo>
                  <a:pt x="3255835" y="668271"/>
                </a:lnTo>
                <a:lnTo>
                  <a:pt x="3255835" y="738280"/>
                </a:lnTo>
                <a:lnTo>
                  <a:pt x="3255930" y="668271"/>
                </a:lnTo>
                <a:lnTo>
                  <a:pt x="3325844" y="668271"/>
                </a:lnTo>
                <a:lnTo>
                  <a:pt x="3325844" y="738280"/>
                </a:lnTo>
                <a:lnTo>
                  <a:pt x="3325939" y="738280"/>
                </a:lnTo>
                <a:lnTo>
                  <a:pt x="3325939" y="668175"/>
                </a:lnTo>
                <a:close/>
                <a:moveTo>
                  <a:pt x="3246786" y="658650"/>
                </a:moveTo>
                <a:lnTo>
                  <a:pt x="3335940" y="659222"/>
                </a:lnTo>
                <a:lnTo>
                  <a:pt x="3335369" y="747805"/>
                </a:lnTo>
                <a:lnTo>
                  <a:pt x="3246215" y="747805"/>
                </a:lnTo>
                <a:close/>
                <a:moveTo>
                  <a:pt x="1861741" y="655129"/>
                </a:moveTo>
                <a:cubicBezTo>
                  <a:pt x="1870842" y="655129"/>
                  <a:pt x="1878219" y="662507"/>
                  <a:pt x="1878219" y="671607"/>
                </a:cubicBezTo>
                <a:cubicBezTo>
                  <a:pt x="1878219" y="680708"/>
                  <a:pt x="1870842" y="688086"/>
                  <a:pt x="1861741" y="688086"/>
                </a:cubicBezTo>
                <a:cubicBezTo>
                  <a:pt x="1852641" y="688086"/>
                  <a:pt x="1845263" y="680708"/>
                  <a:pt x="1845263" y="671607"/>
                </a:cubicBezTo>
                <a:cubicBezTo>
                  <a:pt x="1845263" y="662507"/>
                  <a:pt x="1852641" y="655129"/>
                  <a:pt x="1861741" y="655129"/>
                </a:cubicBezTo>
                <a:close/>
                <a:moveTo>
                  <a:pt x="1656668" y="655129"/>
                </a:moveTo>
                <a:cubicBezTo>
                  <a:pt x="1665769" y="655129"/>
                  <a:pt x="1673146" y="662507"/>
                  <a:pt x="1673146" y="671607"/>
                </a:cubicBezTo>
                <a:cubicBezTo>
                  <a:pt x="1673146" y="680708"/>
                  <a:pt x="1665769" y="688086"/>
                  <a:pt x="1656668" y="688086"/>
                </a:cubicBezTo>
                <a:cubicBezTo>
                  <a:pt x="1647568" y="688086"/>
                  <a:pt x="1640190" y="680708"/>
                  <a:pt x="1640190" y="671607"/>
                </a:cubicBezTo>
                <a:cubicBezTo>
                  <a:pt x="1640190" y="662507"/>
                  <a:pt x="1647568" y="655129"/>
                  <a:pt x="1656668" y="655129"/>
                </a:cubicBezTo>
                <a:close/>
                <a:moveTo>
                  <a:pt x="3266884" y="507107"/>
                </a:moveTo>
                <a:lnTo>
                  <a:pt x="3266503" y="558637"/>
                </a:lnTo>
                <a:lnTo>
                  <a:pt x="3317462" y="558637"/>
                </a:lnTo>
                <a:lnTo>
                  <a:pt x="3317462" y="507679"/>
                </a:lnTo>
                <a:close/>
                <a:moveTo>
                  <a:pt x="3106293" y="506727"/>
                </a:moveTo>
                <a:lnTo>
                  <a:pt x="3106388" y="557686"/>
                </a:lnTo>
                <a:lnTo>
                  <a:pt x="3157347" y="557686"/>
                </a:lnTo>
                <a:lnTo>
                  <a:pt x="3157347" y="506727"/>
                </a:lnTo>
                <a:close/>
                <a:moveTo>
                  <a:pt x="3257359" y="497582"/>
                </a:moveTo>
                <a:lnTo>
                  <a:pt x="3257355" y="498154"/>
                </a:lnTo>
                <a:lnTo>
                  <a:pt x="3256883" y="498154"/>
                </a:lnTo>
                <a:lnTo>
                  <a:pt x="3256883" y="568162"/>
                </a:lnTo>
                <a:lnTo>
                  <a:pt x="3257355" y="498154"/>
                </a:lnTo>
                <a:lnTo>
                  <a:pt x="3326892" y="498154"/>
                </a:lnTo>
                <a:lnTo>
                  <a:pt x="3326987" y="568162"/>
                </a:lnTo>
                <a:lnTo>
                  <a:pt x="3326987" y="498058"/>
                </a:lnTo>
                <a:close/>
                <a:moveTo>
                  <a:pt x="3096863" y="496725"/>
                </a:moveTo>
                <a:lnTo>
                  <a:pt x="3096768" y="567211"/>
                </a:lnTo>
                <a:lnTo>
                  <a:pt x="3097244" y="497202"/>
                </a:lnTo>
                <a:lnTo>
                  <a:pt x="3166872" y="497675"/>
                </a:lnTo>
                <a:lnTo>
                  <a:pt x="3166872" y="567211"/>
                </a:lnTo>
                <a:lnTo>
                  <a:pt x="3167253" y="497678"/>
                </a:lnTo>
                <a:lnTo>
                  <a:pt x="3166872" y="497675"/>
                </a:lnTo>
                <a:lnTo>
                  <a:pt x="3166872" y="497202"/>
                </a:lnTo>
                <a:close/>
                <a:moveTo>
                  <a:pt x="3247358" y="488533"/>
                </a:moveTo>
                <a:lnTo>
                  <a:pt x="3336512" y="489105"/>
                </a:lnTo>
                <a:lnTo>
                  <a:pt x="3336417" y="577687"/>
                </a:lnTo>
                <a:lnTo>
                  <a:pt x="3247358" y="577687"/>
                </a:lnTo>
                <a:close/>
                <a:moveTo>
                  <a:pt x="3087719" y="487010"/>
                </a:moveTo>
                <a:lnTo>
                  <a:pt x="3176873" y="487582"/>
                </a:lnTo>
                <a:lnTo>
                  <a:pt x="3176302" y="576736"/>
                </a:lnTo>
                <a:lnTo>
                  <a:pt x="3087243" y="576164"/>
                </a:lnTo>
                <a:close/>
                <a:moveTo>
                  <a:pt x="1648644" y="479580"/>
                </a:moveTo>
                <a:cubicBezTo>
                  <a:pt x="1685725" y="479571"/>
                  <a:pt x="1715805" y="509622"/>
                  <a:pt x="1715814" y="546713"/>
                </a:cubicBezTo>
                <a:cubicBezTo>
                  <a:pt x="1715814" y="563591"/>
                  <a:pt x="1709471" y="579850"/>
                  <a:pt x="1698022" y="592261"/>
                </a:cubicBezTo>
                <a:cubicBezTo>
                  <a:pt x="1696288" y="594128"/>
                  <a:pt x="1693364" y="594233"/>
                  <a:pt x="1691497" y="592500"/>
                </a:cubicBezTo>
                <a:cubicBezTo>
                  <a:pt x="1689630" y="590766"/>
                  <a:pt x="1689525" y="587842"/>
                  <a:pt x="1691259" y="585975"/>
                </a:cubicBezTo>
                <a:cubicBezTo>
                  <a:pt x="1712776" y="562239"/>
                  <a:pt x="1710976" y="525558"/>
                  <a:pt x="1687239" y="504040"/>
                </a:cubicBezTo>
                <a:cubicBezTo>
                  <a:pt x="1663494" y="482524"/>
                  <a:pt x="1626813" y="484324"/>
                  <a:pt x="1605296" y="508060"/>
                </a:cubicBezTo>
                <a:cubicBezTo>
                  <a:pt x="1583788" y="531796"/>
                  <a:pt x="1585588" y="568487"/>
                  <a:pt x="1609325" y="590004"/>
                </a:cubicBezTo>
                <a:cubicBezTo>
                  <a:pt x="1620098" y="599767"/>
                  <a:pt x="1634147" y="605130"/>
                  <a:pt x="1648682" y="605025"/>
                </a:cubicBezTo>
                <a:cubicBezTo>
                  <a:pt x="1651311" y="605025"/>
                  <a:pt x="1653445" y="607159"/>
                  <a:pt x="1653445" y="609787"/>
                </a:cubicBezTo>
                <a:cubicBezTo>
                  <a:pt x="1653445" y="612416"/>
                  <a:pt x="1651311" y="614550"/>
                  <a:pt x="1648682" y="614550"/>
                </a:cubicBezTo>
                <a:lnTo>
                  <a:pt x="1648682" y="613883"/>
                </a:lnTo>
                <a:cubicBezTo>
                  <a:pt x="1611592" y="613892"/>
                  <a:pt x="1581521" y="583841"/>
                  <a:pt x="1581512" y="546751"/>
                </a:cubicBezTo>
                <a:cubicBezTo>
                  <a:pt x="1581502" y="509660"/>
                  <a:pt x="1611554" y="479590"/>
                  <a:pt x="1648644" y="479580"/>
                </a:cubicBezTo>
                <a:close/>
                <a:moveTo>
                  <a:pt x="1857184" y="479199"/>
                </a:moveTo>
                <a:cubicBezTo>
                  <a:pt x="1894322" y="479199"/>
                  <a:pt x="1924431" y="509308"/>
                  <a:pt x="1924431" y="546446"/>
                </a:cubicBezTo>
                <a:cubicBezTo>
                  <a:pt x="1924431" y="583584"/>
                  <a:pt x="1894322" y="613692"/>
                  <a:pt x="1857184" y="613692"/>
                </a:cubicBezTo>
                <a:lnTo>
                  <a:pt x="1857184" y="613883"/>
                </a:lnTo>
                <a:cubicBezTo>
                  <a:pt x="1820047" y="613864"/>
                  <a:pt x="1789957" y="583736"/>
                  <a:pt x="1789976" y="546598"/>
                </a:cubicBezTo>
                <a:cubicBezTo>
                  <a:pt x="1789986" y="530577"/>
                  <a:pt x="1795720" y="515090"/>
                  <a:pt x="1806131" y="502916"/>
                </a:cubicBezTo>
                <a:cubicBezTo>
                  <a:pt x="1807788" y="500945"/>
                  <a:pt x="1810731" y="500688"/>
                  <a:pt x="1812703" y="502345"/>
                </a:cubicBezTo>
                <a:cubicBezTo>
                  <a:pt x="1814598" y="504059"/>
                  <a:pt x="1814808" y="506955"/>
                  <a:pt x="1813179" y="508917"/>
                </a:cubicBezTo>
                <a:cubicBezTo>
                  <a:pt x="1792348" y="533187"/>
                  <a:pt x="1795138" y="569754"/>
                  <a:pt x="1819408" y="590584"/>
                </a:cubicBezTo>
                <a:cubicBezTo>
                  <a:pt x="1843678" y="611416"/>
                  <a:pt x="1880235" y="608625"/>
                  <a:pt x="1901066" y="584355"/>
                </a:cubicBezTo>
                <a:cubicBezTo>
                  <a:pt x="1921897" y="560086"/>
                  <a:pt x="1919116" y="523529"/>
                  <a:pt x="1894846" y="502688"/>
                </a:cubicBezTo>
                <a:cubicBezTo>
                  <a:pt x="1884359" y="493696"/>
                  <a:pt x="1871005" y="488743"/>
                  <a:pt x="1857184" y="488724"/>
                </a:cubicBezTo>
                <a:cubicBezTo>
                  <a:pt x="1854555" y="488724"/>
                  <a:pt x="1852422" y="486591"/>
                  <a:pt x="1852422" y="483962"/>
                </a:cubicBezTo>
                <a:cubicBezTo>
                  <a:pt x="1852422" y="481333"/>
                  <a:pt x="1854555" y="479199"/>
                  <a:pt x="1857184" y="479199"/>
                </a:cubicBezTo>
                <a:close/>
                <a:moveTo>
                  <a:pt x="2196260" y="463867"/>
                </a:moveTo>
                <a:cubicBezTo>
                  <a:pt x="2212883" y="463867"/>
                  <a:pt x="2226359" y="477343"/>
                  <a:pt x="2226359" y="493966"/>
                </a:cubicBezTo>
                <a:cubicBezTo>
                  <a:pt x="2226359" y="510589"/>
                  <a:pt x="2212883" y="524065"/>
                  <a:pt x="2196260" y="524065"/>
                </a:cubicBezTo>
                <a:cubicBezTo>
                  <a:pt x="2179637" y="524065"/>
                  <a:pt x="2166161" y="510589"/>
                  <a:pt x="2166161" y="493966"/>
                </a:cubicBezTo>
                <a:cubicBezTo>
                  <a:pt x="2166161" y="477343"/>
                  <a:pt x="2179637" y="463867"/>
                  <a:pt x="2196260" y="463867"/>
                </a:cubicBezTo>
                <a:close/>
                <a:moveTo>
                  <a:pt x="824088" y="452056"/>
                </a:moveTo>
                <a:cubicBezTo>
                  <a:pt x="843604" y="452056"/>
                  <a:pt x="859425" y="467877"/>
                  <a:pt x="859425" y="487394"/>
                </a:cubicBezTo>
                <a:cubicBezTo>
                  <a:pt x="859425" y="506910"/>
                  <a:pt x="843604" y="522731"/>
                  <a:pt x="824088" y="522731"/>
                </a:cubicBezTo>
                <a:cubicBezTo>
                  <a:pt x="804571" y="522731"/>
                  <a:pt x="788750" y="506910"/>
                  <a:pt x="788750" y="487394"/>
                </a:cubicBezTo>
                <a:cubicBezTo>
                  <a:pt x="788750" y="467877"/>
                  <a:pt x="804571" y="452056"/>
                  <a:pt x="824088" y="452056"/>
                </a:cubicBezTo>
                <a:close/>
                <a:moveTo>
                  <a:pt x="2332849" y="445770"/>
                </a:moveTo>
                <a:cubicBezTo>
                  <a:pt x="2359467" y="445770"/>
                  <a:pt x="2381045" y="467348"/>
                  <a:pt x="2381045" y="493967"/>
                </a:cubicBezTo>
                <a:cubicBezTo>
                  <a:pt x="2381045" y="520585"/>
                  <a:pt x="2359467" y="542163"/>
                  <a:pt x="2332849" y="542163"/>
                </a:cubicBezTo>
                <a:cubicBezTo>
                  <a:pt x="2306230" y="542163"/>
                  <a:pt x="2284652" y="520585"/>
                  <a:pt x="2284652" y="493967"/>
                </a:cubicBezTo>
                <a:cubicBezTo>
                  <a:pt x="2284652" y="467348"/>
                  <a:pt x="2306230" y="445770"/>
                  <a:pt x="2332849" y="445770"/>
                </a:cubicBezTo>
                <a:close/>
                <a:moveTo>
                  <a:pt x="3406411" y="430911"/>
                </a:moveTo>
                <a:cubicBezTo>
                  <a:pt x="3416669" y="430911"/>
                  <a:pt x="3424984" y="439227"/>
                  <a:pt x="3424984" y="449485"/>
                </a:cubicBezTo>
                <a:cubicBezTo>
                  <a:pt x="3424984" y="459743"/>
                  <a:pt x="3416669" y="468058"/>
                  <a:pt x="3406411" y="468058"/>
                </a:cubicBezTo>
                <a:cubicBezTo>
                  <a:pt x="3396153" y="468058"/>
                  <a:pt x="3387837" y="459743"/>
                  <a:pt x="3387837" y="449485"/>
                </a:cubicBezTo>
                <a:cubicBezTo>
                  <a:pt x="3387837" y="439227"/>
                  <a:pt x="3396153" y="430911"/>
                  <a:pt x="3406411" y="430911"/>
                </a:cubicBezTo>
                <a:close/>
                <a:moveTo>
                  <a:pt x="2483173" y="430340"/>
                </a:moveTo>
                <a:cubicBezTo>
                  <a:pt x="2518241" y="424773"/>
                  <a:pt x="2551183" y="448690"/>
                  <a:pt x="2556750" y="483759"/>
                </a:cubicBezTo>
                <a:cubicBezTo>
                  <a:pt x="2562317" y="518828"/>
                  <a:pt x="2538401" y="551771"/>
                  <a:pt x="2503332" y="557338"/>
                </a:cubicBezTo>
                <a:cubicBezTo>
                  <a:pt x="2468263" y="562905"/>
                  <a:pt x="2435320" y="538988"/>
                  <a:pt x="2429754" y="503919"/>
                </a:cubicBezTo>
                <a:cubicBezTo>
                  <a:pt x="2424187" y="468850"/>
                  <a:pt x="2448103" y="435907"/>
                  <a:pt x="2483173" y="430340"/>
                </a:cubicBezTo>
                <a:close/>
                <a:moveTo>
                  <a:pt x="2719197" y="417096"/>
                </a:moveTo>
                <a:lnTo>
                  <a:pt x="2719197" y="546541"/>
                </a:lnTo>
                <a:lnTo>
                  <a:pt x="2848642" y="546541"/>
                </a:lnTo>
                <a:lnTo>
                  <a:pt x="2848642" y="417096"/>
                </a:lnTo>
                <a:close/>
                <a:moveTo>
                  <a:pt x="2709672" y="407571"/>
                </a:moveTo>
                <a:lnTo>
                  <a:pt x="2858167" y="407571"/>
                </a:lnTo>
                <a:lnTo>
                  <a:pt x="2858167" y="556066"/>
                </a:lnTo>
                <a:lnTo>
                  <a:pt x="2709672" y="556066"/>
                </a:lnTo>
                <a:close/>
                <a:moveTo>
                  <a:pt x="1452167" y="385762"/>
                </a:moveTo>
                <a:cubicBezTo>
                  <a:pt x="1462425" y="385762"/>
                  <a:pt x="1470740" y="394078"/>
                  <a:pt x="1470740" y="404336"/>
                </a:cubicBezTo>
                <a:cubicBezTo>
                  <a:pt x="1470740" y="414594"/>
                  <a:pt x="1462425" y="422910"/>
                  <a:pt x="1452167" y="422910"/>
                </a:cubicBezTo>
                <a:cubicBezTo>
                  <a:pt x="1441909" y="422910"/>
                  <a:pt x="1433593" y="414594"/>
                  <a:pt x="1433593" y="404336"/>
                </a:cubicBezTo>
                <a:cubicBezTo>
                  <a:pt x="1433593" y="394078"/>
                  <a:pt x="1441909" y="385762"/>
                  <a:pt x="1452167" y="385762"/>
                </a:cubicBezTo>
                <a:close/>
                <a:moveTo>
                  <a:pt x="1337295" y="385762"/>
                </a:moveTo>
                <a:cubicBezTo>
                  <a:pt x="1347553" y="385762"/>
                  <a:pt x="1355869" y="394078"/>
                  <a:pt x="1355869" y="404336"/>
                </a:cubicBezTo>
                <a:cubicBezTo>
                  <a:pt x="1355869" y="414594"/>
                  <a:pt x="1347553" y="422910"/>
                  <a:pt x="1337295" y="422910"/>
                </a:cubicBezTo>
                <a:cubicBezTo>
                  <a:pt x="1327037" y="422910"/>
                  <a:pt x="1318721" y="414594"/>
                  <a:pt x="1318721" y="404336"/>
                </a:cubicBezTo>
                <a:cubicBezTo>
                  <a:pt x="1318721" y="394078"/>
                  <a:pt x="1327037" y="385762"/>
                  <a:pt x="1337295" y="385762"/>
                </a:cubicBezTo>
                <a:close/>
                <a:moveTo>
                  <a:pt x="1577340" y="357279"/>
                </a:moveTo>
                <a:lnTo>
                  <a:pt x="1577340" y="425383"/>
                </a:lnTo>
                <a:lnTo>
                  <a:pt x="1832134" y="425383"/>
                </a:lnTo>
                <a:lnTo>
                  <a:pt x="1832134" y="357279"/>
                </a:lnTo>
                <a:close/>
                <a:moveTo>
                  <a:pt x="824088" y="348900"/>
                </a:moveTo>
                <a:cubicBezTo>
                  <a:pt x="843604" y="348900"/>
                  <a:pt x="859425" y="364721"/>
                  <a:pt x="859425" y="384238"/>
                </a:cubicBezTo>
                <a:cubicBezTo>
                  <a:pt x="859425" y="403754"/>
                  <a:pt x="843604" y="419575"/>
                  <a:pt x="824088" y="419575"/>
                </a:cubicBezTo>
                <a:cubicBezTo>
                  <a:pt x="804571" y="419575"/>
                  <a:pt x="788750" y="403754"/>
                  <a:pt x="788750" y="384238"/>
                </a:cubicBezTo>
                <a:cubicBezTo>
                  <a:pt x="788750" y="364721"/>
                  <a:pt x="804571" y="348900"/>
                  <a:pt x="824088" y="348900"/>
                </a:cubicBezTo>
                <a:close/>
                <a:moveTo>
                  <a:pt x="1568196" y="347754"/>
                </a:moveTo>
                <a:lnTo>
                  <a:pt x="1841278" y="347754"/>
                </a:lnTo>
                <a:lnTo>
                  <a:pt x="1841278" y="434241"/>
                </a:lnTo>
                <a:lnTo>
                  <a:pt x="1568196" y="434241"/>
                </a:lnTo>
                <a:close/>
                <a:moveTo>
                  <a:pt x="3501389" y="341763"/>
                </a:moveTo>
                <a:cubicBezTo>
                  <a:pt x="3511495" y="342021"/>
                  <a:pt x="3519534" y="350317"/>
                  <a:pt x="3519487" y="360423"/>
                </a:cubicBezTo>
                <a:cubicBezTo>
                  <a:pt x="3519496" y="370624"/>
                  <a:pt x="3511219" y="378901"/>
                  <a:pt x="3501018" y="378911"/>
                </a:cubicBezTo>
                <a:cubicBezTo>
                  <a:pt x="3500827" y="378911"/>
                  <a:pt x="3500627" y="378911"/>
                  <a:pt x="3500437" y="378901"/>
                </a:cubicBezTo>
                <a:cubicBezTo>
                  <a:pt x="3490178" y="378635"/>
                  <a:pt x="3482082" y="370110"/>
                  <a:pt x="3482348" y="359861"/>
                </a:cubicBezTo>
                <a:cubicBezTo>
                  <a:pt x="3482606" y="349602"/>
                  <a:pt x="3491131" y="341506"/>
                  <a:pt x="3501389" y="341763"/>
                </a:cubicBezTo>
                <a:close/>
                <a:moveTo>
                  <a:pt x="2188454" y="341667"/>
                </a:moveTo>
                <a:cubicBezTo>
                  <a:pt x="2198713" y="341658"/>
                  <a:pt x="2207038" y="349973"/>
                  <a:pt x="2207038" y="360232"/>
                </a:cubicBezTo>
                <a:cubicBezTo>
                  <a:pt x="2206780" y="370566"/>
                  <a:pt x="2198322" y="378806"/>
                  <a:pt x="2187988" y="378806"/>
                </a:cubicBezTo>
                <a:cubicBezTo>
                  <a:pt x="2177920" y="378548"/>
                  <a:pt x="2169890" y="370318"/>
                  <a:pt x="2169890" y="360241"/>
                </a:cubicBezTo>
                <a:cubicBezTo>
                  <a:pt x="2169890" y="349983"/>
                  <a:pt x="2178196" y="341667"/>
                  <a:pt x="2188454" y="341667"/>
                </a:cubicBezTo>
                <a:close/>
                <a:moveTo>
                  <a:pt x="2053780" y="341658"/>
                </a:moveTo>
                <a:cubicBezTo>
                  <a:pt x="2064038" y="341658"/>
                  <a:pt x="2072353" y="349974"/>
                  <a:pt x="2072353" y="360232"/>
                </a:cubicBezTo>
                <a:cubicBezTo>
                  <a:pt x="2072106" y="370348"/>
                  <a:pt x="2063991" y="378501"/>
                  <a:pt x="2053875" y="378806"/>
                </a:cubicBezTo>
                <a:cubicBezTo>
                  <a:pt x="2053846" y="378806"/>
                  <a:pt x="2053808" y="378806"/>
                  <a:pt x="2053780" y="378806"/>
                </a:cubicBezTo>
                <a:cubicBezTo>
                  <a:pt x="2043521" y="378806"/>
                  <a:pt x="2035206" y="370490"/>
                  <a:pt x="2035206" y="360232"/>
                </a:cubicBezTo>
                <a:cubicBezTo>
                  <a:pt x="2035206" y="349974"/>
                  <a:pt x="2043521" y="341658"/>
                  <a:pt x="2053780" y="341658"/>
                </a:cubicBezTo>
                <a:close/>
                <a:moveTo>
                  <a:pt x="1919192" y="341658"/>
                </a:moveTo>
                <a:cubicBezTo>
                  <a:pt x="1929450" y="341658"/>
                  <a:pt x="1937765" y="349974"/>
                  <a:pt x="1937765" y="360232"/>
                </a:cubicBezTo>
                <a:cubicBezTo>
                  <a:pt x="1937518" y="370386"/>
                  <a:pt x="1929345" y="378558"/>
                  <a:pt x="1919192" y="378806"/>
                </a:cubicBezTo>
                <a:cubicBezTo>
                  <a:pt x="1908933" y="378806"/>
                  <a:pt x="1900618" y="370490"/>
                  <a:pt x="1900618" y="360232"/>
                </a:cubicBezTo>
                <a:cubicBezTo>
                  <a:pt x="1900618" y="349974"/>
                  <a:pt x="1908933" y="341658"/>
                  <a:pt x="1919192" y="341658"/>
                </a:cubicBezTo>
                <a:close/>
                <a:moveTo>
                  <a:pt x="2856833" y="341278"/>
                </a:moveTo>
                <a:cubicBezTo>
                  <a:pt x="2867091" y="341278"/>
                  <a:pt x="2875406" y="349593"/>
                  <a:pt x="2875406" y="359851"/>
                </a:cubicBezTo>
                <a:cubicBezTo>
                  <a:pt x="2875406" y="370110"/>
                  <a:pt x="2867091" y="378425"/>
                  <a:pt x="2856833" y="378425"/>
                </a:cubicBezTo>
                <a:cubicBezTo>
                  <a:pt x="2846574" y="378425"/>
                  <a:pt x="2838259" y="370110"/>
                  <a:pt x="2838259" y="359851"/>
                </a:cubicBezTo>
                <a:cubicBezTo>
                  <a:pt x="2838259" y="359785"/>
                  <a:pt x="2838259" y="359727"/>
                  <a:pt x="2838259" y="359661"/>
                </a:cubicBezTo>
                <a:cubicBezTo>
                  <a:pt x="2838316" y="349450"/>
                  <a:pt x="2846631" y="341220"/>
                  <a:pt x="2856833" y="341278"/>
                </a:cubicBezTo>
                <a:close/>
                <a:moveTo>
                  <a:pt x="2953702" y="341277"/>
                </a:moveTo>
                <a:cubicBezTo>
                  <a:pt x="2953730" y="341277"/>
                  <a:pt x="2953768" y="341277"/>
                  <a:pt x="2953797" y="341277"/>
                </a:cubicBezTo>
                <a:cubicBezTo>
                  <a:pt x="2964055" y="341277"/>
                  <a:pt x="2972370" y="349593"/>
                  <a:pt x="2972370" y="359851"/>
                </a:cubicBezTo>
                <a:cubicBezTo>
                  <a:pt x="2972370" y="370109"/>
                  <a:pt x="2964055" y="378424"/>
                  <a:pt x="2953797" y="378424"/>
                </a:cubicBezTo>
                <a:cubicBezTo>
                  <a:pt x="2943538" y="378424"/>
                  <a:pt x="2935223" y="370109"/>
                  <a:pt x="2935223" y="359851"/>
                </a:cubicBezTo>
                <a:cubicBezTo>
                  <a:pt x="2935223" y="359822"/>
                  <a:pt x="2935223" y="359784"/>
                  <a:pt x="2935223" y="359756"/>
                </a:cubicBezTo>
                <a:cubicBezTo>
                  <a:pt x="2935223" y="349545"/>
                  <a:pt x="2943500" y="341277"/>
                  <a:pt x="2953702" y="341277"/>
                </a:cubicBezTo>
                <a:close/>
                <a:moveTo>
                  <a:pt x="2759487" y="341183"/>
                </a:moveTo>
                <a:cubicBezTo>
                  <a:pt x="2769746" y="341239"/>
                  <a:pt x="2778013" y="349593"/>
                  <a:pt x="2777966" y="359851"/>
                </a:cubicBezTo>
                <a:cubicBezTo>
                  <a:pt x="2777908" y="370110"/>
                  <a:pt x="2769555" y="378377"/>
                  <a:pt x="2759297" y="378330"/>
                </a:cubicBezTo>
                <a:cubicBezTo>
                  <a:pt x="2749095" y="378330"/>
                  <a:pt x="2740818" y="370053"/>
                  <a:pt x="2740818" y="359851"/>
                </a:cubicBezTo>
                <a:cubicBezTo>
                  <a:pt x="2740818" y="359785"/>
                  <a:pt x="2740818" y="359727"/>
                  <a:pt x="2740818" y="359661"/>
                </a:cubicBezTo>
                <a:cubicBezTo>
                  <a:pt x="2740875" y="349402"/>
                  <a:pt x="2749229" y="341135"/>
                  <a:pt x="2759487" y="341183"/>
                </a:cubicBezTo>
                <a:close/>
                <a:moveTo>
                  <a:pt x="2662237" y="340239"/>
                </a:moveTo>
                <a:cubicBezTo>
                  <a:pt x="2672753" y="340553"/>
                  <a:pt x="2681030" y="349335"/>
                  <a:pt x="2680715" y="359851"/>
                </a:cubicBezTo>
                <a:cubicBezTo>
                  <a:pt x="2680411" y="369967"/>
                  <a:pt x="2672257" y="378082"/>
                  <a:pt x="2662142" y="378330"/>
                </a:cubicBezTo>
                <a:cubicBezTo>
                  <a:pt x="2661799" y="378339"/>
                  <a:pt x="2661456" y="378339"/>
                  <a:pt x="2661104" y="378330"/>
                </a:cubicBezTo>
                <a:cubicBezTo>
                  <a:pt x="2650588" y="378016"/>
                  <a:pt x="2642320" y="369234"/>
                  <a:pt x="2642635" y="358718"/>
                </a:cubicBezTo>
                <a:cubicBezTo>
                  <a:pt x="2642949" y="348202"/>
                  <a:pt x="2651721" y="339934"/>
                  <a:pt x="2662237" y="340239"/>
                </a:cubicBezTo>
                <a:close/>
                <a:moveTo>
                  <a:pt x="493966" y="304796"/>
                </a:moveTo>
                <a:cubicBezTo>
                  <a:pt x="485689" y="304853"/>
                  <a:pt x="479012" y="311569"/>
                  <a:pt x="479012" y="319846"/>
                </a:cubicBezTo>
                <a:cubicBezTo>
                  <a:pt x="479012" y="319875"/>
                  <a:pt x="479012" y="319912"/>
                  <a:pt x="479012" y="319941"/>
                </a:cubicBezTo>
                <a:cubicBezTo>
                  <a:pt x="479069" y="328257"/>
                  <a:pt x="485841" y="334943"/>
                  <a:pt x="494156" y="334895"/>
                </a:cubicBezTo>
                <a:cubicBezTo>
                  <a:pt x="502472" y="334838"/>
                  <a:pt x="509158" y="328066"/>
                  <a:pt x="509111" y="319751"/>
                </a:cubicBezTo>
                <a:cubicBezTo>
                  <a:pt x="509054" y="311435"/>
                  <a:pt x="502281" y="304749"/>
                  <a:pt x="493966" y="304796"/>
                </a:cubicBezTo>
                <a:close/>
                <a:moveTo>
                  <a:pt x="380618" y="304796"/>
                </a:moveTo>
                <a:cubicBezTo>
                  <a:pt x="372360" y="304853"/>
                  <a:pt x="365702" y="311588"/>
                  <a:pt x="365759" y="319846"/>
                </a:cubicBezTo>
                <a:cubicBezTo>
                  <a:pt x="365759" y="328161"/>
                  <a:pt x="372494" y="334895"/>
                  <a:pt x="380809" y="334895"/>
                </a:cubicBezTo>
                <a:cubicBezTo>
                  <a:pt x="389124" y="334895"/>
                  <a:pt x="395859" y="328161"/>
                  <a:pt x="395859" y="319846"/>
                </a:cubicBezTo>
                <a:cubicBezTo>
                  <a:pt x="395859" y="311530"/>
                  <a:pt x="389124" y="304796"/>
                  <a:pt x="380809" y="304796"/>
                </a:cubicBezTo>
                <a:cubicBezTo>
                  <a:pt x="380742" y="304796"/>
                  <a:pt x="380685" y="304796"/>
                  <a:pt x="380618" y="304796"/>
                </a:cubicBezTo>
                <a:close/>
                <a:moveTo>
                  <a:pt x="267747" y="304796"/>
                </a:moveTo>
                <a:cubicBezTo>
                  <a:pt x="259470" y="304853"/>
                  <a:pt x="252793" y="311569"/>
                  <a:pt x="252793" y="319846"/>
                </a:cubicBezTo>
                <a:cubicBezTo>
                  <a:pt x="252793" y="319875"/>
                  <a:pt x="252793" y="319912"/>
                  <a:pt x="252793" y="319941"/>
                </a:cubicBezTo>
                <a:cubicBezTo>
                  <a:pt x="252850" y="328257"/>
                  <a:pt x="259622" y="334943"/>
                  <a:pt x="267937" y="334895"/>
                </a:cubicBezTo>
                <a:cubicBezTo>
                  <a:pt x="276253" y="334838"/>
                  <a:pt x="282939" y="328066"/>
                  <a:pt x="282892" y="319751"/>
                </a:cubicBezTo>
                <a:cubicBezTo>
                  <a:pt x="282835" y="311435"/>
                  <a:pt x="276062" y="304749"/>
                  <a:pt x="267747" y="304796"/>
                </a:cubicBezTo>
                <a:close/>
                <a:moveTo>
                  <a:pt x="493966" y="278221"/>
                </a:moveTo>
                <a:cubicBezTo>
                  <a:pt x="516902" y="278221"/>
                  <a:pt x="535495" y="296814"/>
                  <a:pt x="535495" y="319751"/>
                </a:cubicBezTo>
                <a:cubicBezTo>
                  <a:pt x="535495" y="342687"/>
                  <a:pt x="516902" y="361280"/>
                  <a:pt x="493966" y="361280"/>
                </a:cubicBezTo>
                <a:cubicBezTo>
                  <a:pt x="471068" y="361280"/>
                  <a:pt x="452494" y="342744"/>
                  <a:pt x="452437" y="319846"/>
                </a:cubicBezTo>
                <a:cubicBezTo>
                  <a:pt x="452437" y="319817"/>
                  <a:pt x="452437" y="319779"/>
                  <a:pt x="452437" y="319751"/>
                </a:cubicBezTo>
                <a:cubicBezTo>
                  <a:pt x="452437" y="296814"/>
                  <a:pt x="471030" y="278221"/>
                  <a:pt x="493966" y="278221"/>
                </a:cubicBezTo>
                <a:close/>
                <a:moveTo>
                  <a:pt x="380809" y="278221"/>
                </a:moveTo>
                <a:cubicBezTo>
                  <a:pt x="403745" y="278221"/>
                  <a:pt x="422338" y="296814"/>
                  <a:pt x="422338" y="319751"/>
                </a:cubicBezTo>
                <a:cubicBezTo>
                  <a:pt x="422338" y="342687"/>
                  <a:pt x="403745" y="361280"/>
                  <a:pt x="380809" y="361280"/>
                </a:cubicBezTo>
                <a:cubicBezTo>
                  <a:pt x="380780" y="361280"/>
                  <a:pt x="380742" y="361280"/>
                  <a:pt x="380714" y="361280"/>
                </a:cubicBezTo>
                <a:cubicBezTo>
                  <a:pt x="357835" y="361280"/>
                  <a:pt x="339280" y="342725"/>
                  <a:pt x="339280" y="319846"/>
                </a:cubicBezTo>
                <a:cubicBezTo>
                  <a:pt x="339280" y="319817"/>
                  <a:pt x="339280" y="319779"/>
                  <a:pt x="339280" y="319751"/>
                </a:cubicBezTo>
                <a:cubicBezTo>
                  <a:pt x="339280" y="296814"/>
                  <a:pt x="357873" y="278221"/>
                  <a:pt x="380809" y="278221"/>
                </a:cubicBezTo>
                <a:close/>
                <a:moveTo>
                  <a:pt x="267747" y="278221"/>
                </a:moveTo>
                <a:cubicBezTo>
                  <a:pt x="290683" y="278221"/>
                  <a:pt x="309276" y="296814"/>
                  <a:pt x="309276" y="319751"/>
                </a:cubicBezTo>
                <a:cubicBezTo>
                  <a:pt x="309276" y="342687"/>
                  <a:pt x="290683" y="361280"/>
                  <a:pt x="267747" y="361280"/>
                </a:cubicBezTo>
                <a:cubicBezTo>
                  <a:pt x="244849" y="361280"/>
                  <a:pt x="226275" y="342744"/>
                  <a:pt x="226218" y="319846"/>
                </a:cubicBezTo>
                <a:cubicBezTo>
                  <a:pt x="226218" y="319817"/>
                  <a:pt x="226218" y="319779"/>
                  <a:pt x="226218" y="319751"/>
                </a:cubicBezTo>
                <a:cubicBezTo>
                  <a:pt x="226218" y="296814"/>
                  <a:pt x="244811" y="278221"/>
                  <a:pt x="267747" y="278221"/>
                </a:cubicBezTo>
                <a:close/>
                <a:moveTo>
                  <a:pt x="1035162" y="270891"/>
                </a:moveTo>
                <a:cubicBezTo>
                  <a:pt x="1045420" y="270891"/>
                  <a:pt x="1053736" y="279207"/>
                  <a:pt x="1053736" y="289465"/>
                </a:cubicBezTo>
                <a:cubicBezTo>
                  <a:pt x="1053736" y="299723"/>
                  <a:pt x="1045420" y="308039"/>
                  <a:pt x="1035162" y="308039"/>
                </a:cubicBezTo>
                <a:cubicBezTo>
                  <a:pt x="1024904" y="308039"/>
                  <a:pt x="1016588" y="299723"/>
                  <a:pt x="1016588" y="289465"/>
                </a:cubicBezTo>
                <a:cubicBezTo>
                  <a:pt x="1016588" y="279207"/>
                  <a:pt x="1024904" y="270891"/>
                  <a:pt x="1035162" y="270891"/>
                </a:cubicBezTo>
                <a:close/>
                <a:moveTo>
                  <a:pt x="1336438" y="270033"/>
                </a:moveTo>
                <a:cubicBezTo>
                  <a:pt x="1346696" y="270033"/>
                  <a:pt x="1355012" y="278349"/>
                  <a:pt x="1355012" y="288607"/>
                </a:cubicBezTo>
                <a:cubicBezTo>
                  <a:pt x="1355012" y="298865"/>
                  <a:pt x="1346696" y="307181"/>
                  <a:pt x="1336438" y="307181"/>
                </a:cubicBezTo>
                <a:cubicBezTo>
                  <a:pt x="1326180" y="307181"/>
                  <a:pt x="1317864" y="298865"/>
                  <a:pt x="1317864" y="288607"/>
                </a:cubicBezTo>
                <a:cubicBezTo>
                  <a:pt x="1317864" y="278349"/>
                  <a:pt x="1326180" y="270033"/>
                  <a:pt x="1336438" y="270033"/>
                </a:cubicBezTo>
                <a:close/>
                <a:moveTo>
                  <a:pt x="1150891" y="270033"/>
                </a:moveTo>
                <a:cubicBezTo>
                  <a:pt x="1161149" y="270033"/>
                  <a:pt x="1169465" y="278349"/>
                  <a:pt x="1169465" y="288607"/>
                </a:cubicBezTo>
                <a:cubicBezTo>
                  <a:pt x="1169465" y="298865"/>
                  <a:pt x="1161149" y="307181"/>
                  <a:pt x="1150891" y="307181"/>
                </a:cubicBezTo>
                <a:cubicBezTo>
                  <a:pt x="1140633" y="307181"/>
                  <a:pt x="1132317" y="298865"/>
                  <a:pt x="1132317" y="288607"/>
                </a:cubicBezTo>
                <a:cubicBezTo>
                  <a:pt x="1132317" y="278349"/>
                  <a:pt x="1140633" y="270033"/>
                  <a:pt x="1150891" y="270033"/>
                </a:cubicBezTo>
                <a:close/>
                <a:moveTo>
                  <a:pt x="2283618" y="242789"/>
                </a:moveTo>
                <a:cubicBezTo>
                  <a:pt x="2293876" y="242845"/>
                  <a:pt x="2302154" y="251199"/>
                  <a:pt x="2302097" y="261458"/>
                </a:cubicBezTo>
                <a:cubicBezTo>
                  <a:pt x="2302097" y="271659"/>
                  <a:pt x="2293820" y="279936"/>
                  <a:pt x="2283618" y="279936"/>
                </a:cubicBezTo>
                <a:cubicBezTo>
                  <a:pt x="2283552" y="279936"/>
                  <a:pt x="2283494" y="279936"/>
                  <a:pt x="2283428" y="279936"/>
                </a:cubicBezTo>
                <a:cubicBezTo>
                  <a:pt x="2273169" y="279889"/>
                  <a:pt x="2264902" y="271526"/>
                  <a:pt x="2264949" y="261267"/>
                </a:cubicBezTo>
                <a:cubicBezTo>
                  <a:pt x="2265006" y="251008"/>
                  <a:pt x="2273360" y="242741"/>
                  <a:pt x="2283618" y="242789"/>
                </a:cubicBezTo>
                <a:close/>
                <a:moveTo>
                  <a:pt x="3334307" y="219360"/>
                </a:moveTo>
                <a:cubicBezTo>
                  <a:pt x="3344565" y="219360"/>
                  <a:pt x="3352880" y="227676"/>
                  <a:pt x="3352880" y="237934"/>
                </a:cubicBezTo>
                <a:cubicBezTo>
                  <a:pt x="3352880" y="248192"/>
                  <a:pt x="3344565" y="256508"/>
                  <a:pt x="3334307" y="256508"/>
                </a:cubicBezTo>
                <a:cubicBezTo>
                  <a:pt x="3324048" y="256508"/>
                  <a:pt x="3315733" y="248192"/>
                  <a:pt x="3315733" y="237934"/>
                </a:cubicBezTo>
                <a:cubicBezTo>
                  <a:pt x="3315733" y="227676"/>
                  <a:pt x="3324048" y="219360"/>
                  <a:pt x="3334307" y="219360"/>
                </a:cubicBezTo>
                <a:close/>
                <a:moveTo>
                  <a:pt x="3170667" y="219360"/>
                </a:moveTo>
                <a:cubicBezTo>
                  <a:pt x="3180925" y="219360"/>
                  <a:pt x="3189240" y="227676"/>
                  <a:pt x="3189240" y="237934"/>
                </a:cubicBezTo>
                <a:cubicBezTo>
                  <a:pt x="3189240" y="248192"/>
                  <a:pt x="3180925" y="256508"/>
                  <a:pt x="3170667" y="256508"/>
                </a:cubicBezTo>
                <a:cubicBezTo>
                  <a:pt x="3160409" y="256508"/>
                  <a:pt x="3152093" y="248192"/>
                  <a:pt x="3152093" y="237934"/>
                </a:cubicBezTo>
                <a:cubicBezTo>
                  <a:pt x="3152093" y="227676"/>
                  <a:pt x="3160409" y="219360"/>
                  <a:pt x="3170667" y="219360"/>
                </a:cubicBezTo>
                <a:close/>
                <a:moveTo>
                  <a:pt x="3493389" y="214690"/>
                </a:moveTo>
                <a:cubicBezTo>
                  <a:pt x="3493455" y="214690"/>
                  <a:pt x="3493512" y="214690"/>
                  <a:pt x="3493579" y="214690"/>
                </a:cubicBezTo>
                <a:cubicBezTo>
                  <a:pt x="3505971" y="214738"/>
                  <a:pt x="3516001" y="224777"/>
                  <a:pt x="3516058" y="237169"/>
                </a:cubicBezTo>
                <a:cubicBezTo>
                  <a:pt x="3516105" y="249638"/>
                  <a:pt x="3506047" y="259782"/>
                  <a:pt x="3493579" y="259839"/>
                </a:cubicBezTo>
                <a:cubicBezTo>
                  <a:pt x="3481111" y="259886"/>
                  <a:pt x="3470967" y="249828"/>
                  <a:pt x="3470909" y="237360"/>
                </a:cubicBezTo>
                <a:cubicBezTo>
                  <a:pt x="3470861" y="224891"/>
                  <a:pt x="3480920" y="214738"/>
                  <a:pt x="3493389" y="214690"/>
                </a:cubicBezTo>
                <a:close/>
                <a:moveTo>
                  <a:pt x="685609" y="213356"/>
                </a:moveTo>
                <a:lnTo>
                  <a:pt x="685609" y="281365"/>
                </a:lnTo>
                <a:lnTo>
                  <a:pt x="772096" y="281365"/>
                </a:lnTo>
                <a:lnTo>
                  <a:pt x="772096" y="213356"/>
                </a:lnTo>
                <a:close/>
                <a:moveTo>
                  <a:pt x="2229516" y="208022"/>
                </a:moveTo>
                <a:lnTo>
                  <a:pt x="2229230" y="312226"/>
                </a:lnTo>
                <a:lnTo>
                  <a:pt x="2333434" y="312226"/>
                </a:lnTo>
                <a:lnTo>
                  <a:pt x="2333434" y="208022"/>
                </a:lnTo>
                <a:close/>
                <a:moveTo>
                  <a:pt x="493966" y="204689"/>
                </a:moveTo>
                <a:cubicBezTo>
                  <a:pt x="485708" y="204689"/>
                  <a:pt x="479012" y="211385"/>
                  <a:pt x="479012" y="219643"/>
                </a:cubicBezTo>
                <a:cubicBezTo>
                  <a:pt x="479012" y="219710"/>
                  <a:pt x="479012" y="219767"/>
                  <a:pt x="479012" y="219834"/>
                </a:cubicBezTo>
                <a:cubicBezTo>
                  <a:pt x="479069" y="228149"/>
                  <a:pt x="485841" y="234835"/>
                  <a:pt x="494156" y="234788"/>
                </a:cubicBezTo>
                <a:cubicBezTo>
                  <a:pt x="502472" y="234731"/>
                  <a:pt x="509158" y="227958"/>
                  <a:pt x="509111" y="219643"/>
                </a:cubicBezTo>
                <a:cubicBezTo>
                  <a:pt x="509054" y="211328"/>
                  <a:pt x="502281" y="204641"/>
                  <a:pt x="493966" y="204689"/>
                </a:cubicBezTo>
                <a:close/>
                <a:moveTo>
                  <a:pt x="267747" y="204689"/>
                </a:moveTo>
                <a:cubicBezTo>
                  <a:pt x="259489" y="204689"/>
                  <a:pt x="252793" y="211385"/>
                  <a:pt x="252793" y="219643"/>
                </a:cubicBezTo>
                <a:cubicBezTo>
                  <a:pt x="252793" y="219710"/>
                  <a:pt x="252793" y="219767"/>
                  <a:pt x="252793" y="219834"/>
                </a:cubicBezTo>
                <a:cubicBezTo>
                  <a:pt x="252850" y="228149"/>
                  <a:pt x="259622" y="234835"/>
                  <a:pt x="267937" y="234788"/>
                </a:cubicBezTo>
                <a:cubicBezTo>
                  <a:pt x="276253" y="234731"/>
                  <a:pt x="282939" y="227958"/>
                  <a:pt x="282892" y="219643"/>
                </a:cubicBezTo>
                <a:cubicBezTo>
                  <a:pt x="282835" y="211328"/>
                  <a:pt x="276062" y="204641"/>
                  <a:pt x="267747" y="204689"/>
                </a:cubicBezTo>
                <a:close/>
                <a:moveTo>
                  <a:pt x="154590" y="204689"/>
                </a:moveTo>
                <a:cubicBezTo>
                  <a:pt x="146332" y="204689"/>
                  <a:pt x="139635" y="211385"/>
                  <a:pt x="139635" y="219643"/>
                </a:cubicBezTo>
                <a:cubicBezTo>
                  <a:pt x="139635" y="219710"/>
                  <a:pt x="139635" y="219767"/>
                  <a:pt x="139635" y="219834"/>
                </a:cubicBezTo>
                <a:cubicBezTo>
                  <a:pt x="139693" y="228149"/>
                  <a:pt x="146465" y="234835"/>
                  <a:pt x="154780" y="234788"/>
                </a:cubicBezTo>
                <a:cubicBezTo>
                  <a:pt x="163096" y="234731"/>
                  <a:pt x="169782" y="227958"/>
                  <a:pt x="169735" y="219643"/>
                </a:cubicBezTo>
                <a:cubicBezTo>
                  <a:pt x="169677" y="211328"/>
                  <a:pt x="162905" y="204641"/>
                  <a:pt x="154590" y="204689"/>
                </a:cubicBezTo>
                <a:close/>
                <a:moveTo>
                  <a:pt x="39138" y="204689"/>
                </a:moveTo>
                <a:cubicBezTo>
                  <a:pt x="30851" y="205346"/>
                  <a:pt x="24670" y="212604"/>
                  <a:pt x="25327" y="220891"/>
                </a:cubicBezTo>
                <a:cubicBezTo>
                  <a:pt x="25994" y="229168"/>
                  <a:pt x="33242" y="235350"/>
                  <a:pt x="41529" y="234693"/>
                </a:cubicBezTo>
                <a:cubicBezTo>
                  <a:pt x="48901" y="234102"/>
                  <a:pt x="54750" y="228254"/>
                  <a:pt x="55331" y="220891"/>
                </a:cubicBezTo>
                <a:cubicBezTo>
                  <a:pt x="55997" y="212604"/>
                  <a:pt x="49816" y="205346"/>
                  <a:pt x="41529" y="204689"/>
                </a:cubicBezTo>
                <a:cubicBezTo>
                  <a:pt x="40729" y="204622"/>
                  <a:pt x="39929" y="204622"/>
                  <a:pt x="39138" y="204689"/>
                </a:cubicBezTo>
                <a:close/>
                <a:moveTo>
                  <a:pt x="676846" y="203831"/>
                </a:moveTo>
                <a:lnTo>
                  <a:pt x="781621" y="203831"/>
                </a:lnTo>
                <a:lnTo>
                  <a:pt x="781621" y="290318"/>
                </a:lnTo>
                <a:lnTo>
                  <a:pt x="676846" y="290318"/>
                </a:lnTo>
                <a:close/>
                <a:moveTo>
                  <a:pt x="2759473" y="202311"/>
                </a:moveTo>
                <a:cubicBezTo>
                  <a:pt x="2769731" y="202311"/>
                  <a:pt x="2778047" y="210627"/>
                  <a:pt x="2778047" y="220885"/>
                </a:cubicBezTo>
                <a:cubicBezTo>
                  <a:pt x="2778047" y="231143"/>
                  <a:pt x="2769731" y="239459"/>
                  <a:pt x="2759473" y="239459"/>
                </a:cubicBezTo>
                <a:cubicBezTo>
                  <a:pt x="2749215" y="239459"/>
                  <a:pt x="2740899" y="231143"/>
                  <a:pt x="2740899" y="220885"/>
                </a:cubicBezTo>
                <a:cubicBezTo>
                  <a:pt x="2740899" y="210627"/>
                  <a:pt x="2749215" y="202311"/>
                  <a:pt x="2759473" y="202311"/>
                </a:cubicBezTo>
                <a:close/>
                <a:moveTo>
                  <a:pt x="2219991" y="198497"/>
                </a:moveTo>
                <a:lnTo>
                  <a:pt x="2342959" y="198497"/>
                </a:lnTo>
                <a:lnTo>
                  <a:pt x="2342959" y="321751"/>
                </a:lnTo>
                <a:lnTo>
                  <a:pt x="2219991" y="321751"/>
                </a:lnTo>
                <a:close/>
                <a:moveTo>
                  <a:pt x="2500988" y="195173"/>
                </a:moveTo>
                <a:cubicBezTo>
                  <a:pt x="2511237" y="194906"/>
                  <a:pt x="2519762" y="203002"/>
                  <a:pt x="2520029" y="213261"/>
                </a:cubicBezTo>
                <a:cubicBezTo>
                  <a:pt x="2520038" y="213451"/>
                  <a:pt x="2520038" y="213651"/>
                  <a:pt x="2520038" y="213842"/>
                </a:cubicBezTo>
                <a:cubicBezTo>
                  <a:pt x="2520029" y="224043"/>
                  <a:pt x="2511752" y="232320"/>
                  <a:pt x="2501550" y="232311"/>
                </a:cubicBezTo>
                <a:cubicBezTo>
                  <a:pt x="2491444" y="232359"/>
                  <a:pt x="2483157" y="224319"/>
                  <a:pt x="2482891" y="214213"/>
                </a:cubicBezTo>
                <a:cubicBezTo>
                  <a:pt x="2482634" y="203955"/>
                  <a:pt x="2490730" y="195430"/>
                  <a:pt x="2500988" y="195173"/>
                </a:cubicBezTo>
                <a:close/>
                <a:moveTo>
                  <a:pt x="1629441" y="194401"/>
                </a:moveTo>
                <a:lnTo>
                  <a:pt x="1629441" y="262410"/>
                </a:lnTo>
                <a:lnTo>
                  <a:pt x="1697450" y="262410"/>
                </a:lnTo>
                <a:lnTo>
                  <a:pt x="1697450" y="194401"/>
                </a:lnTo>
                <a:close/>
                <a:moveTo>
                  <a:pt x="1620202" y="184876"/>
                </a:moveTo>
                <a:lnTo>
                  <a:pt x="1706689" y="184876"/>
                </a:lnTo>
                <a:lnTo>
                  <a:pt x="1706689" y="271363"/>
                </a:lnTo>
                <a:lnTo>
                  <a:pt x="1620202" y="271363"/>
                </a:lnTo>
                <a:close/>
                <a:moveTo>
                  <a:pt x="493966" y="178114"/>
                </a:moveTo>
                <a:cubicBezTo>
                  <a:pt x="516902" y="178114"/>
                  <a:pt x="535495" y="196707"/>
                  <a:pt x="535495" y="219643"/>
                </a:cubicBezTo>
                <a:cubicBezTo>
                  <a:pt x="535495" y="242580"/>
                  <a:pt x="516902" y="261172"/>
                  <a:pt x="493966" y="261172"/>
                </a:cubicBezTo>
                <a:cubicBezTo>
                  <a:pt x="471030" y="261172"/>
                  <a:pt x="452437" y="242580"/>
                  <a:pt x="452437" y="219643"/>
                </a:cubicBezTo>
                <a:cubicBezTo>
                  <a:pt x="452437" y="196707"/>
                  <a:pt x="471030" y="178114"/>
                  <a:pt x="493966" y="178114"/>
                </a:cubicBezTo>
                <a:close/>
                <a:moveTo>
                  <a:pt x="267747" y="178114"/>
                </a:moveTo>
                <a:cubicBezTo>
                  <a:pt x="290683" y="178114"/>
                  <a:pt x="309276" y="196707"/>
                  <a:pt x="309276" y="219643"/>
                </a:cubicBezTo>
                <a:cubicBezTo>
                  <a:pt x="309276" y="242580"/>
                  <a:pt x="290683" y="261172"/>
                  <a:pt x="267747" y="261172"/>
                </a:cubicBezTo>
                <a:cubicBezTo>
                  <a:pt x="244830" y="261115"/>
                  <a:pt x="226266" y="242560"/>
                  <a:pt x="226218" y="219643"/>
                </a:cubicBezTo>
                <a:cubicBezTo>
                  <a:pt x="226218" y="196707"/>
                  <a:pt x="244811" y="178114"/>
                  <a:pt x="267747" y="178114"/>
                </a:cubicBezTo>
                <a:close/>
                <a:moveTo>
                  <a:pt x="154780" y="178114"/>
                </a:moveTo>
                <a:cubicBezTo>
                  <a:pt x="177716" y="178171"/>
                  <a:pt x="196271" y="196802"/>
                  <a:pt x="196214" y="219739"/>
                </a:cubicBezTo>
                <a:cubicBezTo>
                  <a:pt x="196157" y="242674"/>
                  <a:pt x="177526" y="261220"/>
                  <a:pt x="154590" y="261172"/>
                </a:cubicBezTo>
                <a:cubicBezTo>
                  <a:pt x="131692" y="261115"/>
                  <a:pt x="113156" y="242541"/>
                  <a:pt x="113156" y="219643"/>
                </a:cubicBezTo>
                <a:cubicBezTo>
                  <a:pt x="113156" y="219615"/>
                  <a:pt x="113156" y="219576"/>
                  <a:pt x="113156" y="219548"/>
                </a:cubicBezTo>
                <a:cubicBezTo>
                  <a:pt x="113213" y="196612"/>
                  <a:pt x="131844" y="178067"/>
                  <a:pt x="154780" y="178114"/>
                </a:cubicBezTo>
                <a:close/>
                <a:moveTo>
                  <a:pt x="41529" y="178114"/>
                </a:moveTo>
                <a:cubicBezTo>
                  <a:pt x="64465" y="178114"/>
                  <a:pt x="83058" y="196707"/>
                  <a:pt x="83058" y="219643"/>
                </a:cubicBezTo>
                <a:cubicBezTo>
                  <a:pt x="83058" y="242580"/>
                  <a:pt x="64465" y="261172"/>
                  <a:pt x="41529" y="261172"/>
                </a:cubicBezTo>
                <a:cubicBezTo>
                  <a:pt x="18612" y="261115"/>
                  <a:pt x="48" y="242560"/>
                  <a:pt x="0" y="219643"/>
                </a:cubicBezTo>
                <a:cubicBezTo>
                  <a:pt x="0" y="196707"/>
                  <a:pt x="18593" y="178114"/>
                  <a:pt x="41529" y="178114"/>
                </a:cubicBezTo>
                <a:close/>
                <a:moveTo>
                  <a:pt x="2093594" y="154682"/>
                </a:moveTo>
                <a:lnTo>
                  <a:pt x="2093594" y="222691"/>
                </a:lnTo>
                <a:lnTo>
                  <a:pt x="2161984" y="222691"/>
                </a:lnTo>
                <a:lnTo>
                  <a:pt x="2161603" y="154682"/>
                </a:lnTo>
                <a:close/>
                <a:moveTo>
                  <a:pt x="2084355" y="145157"/>
                </a:moveTo>
                <a:lnTo>
                  <a:pt x="2170842" y="145157"/>
                </a:lnTo>
                <a:lnTo>
                  <a:pt x="2170842" y="231644"/>
                </a:lnTo>
                <a:lnTo>
                  <a:pt x="2084355" y="231644"/>
                </a:lnTo>
                <a:close/>
                <a:moveTo>
                  <a:pt x="1879663" y="144110"/>
                </a:moveTo>
                <a:lnTo>
                  <a:pt x="1879663" y="248314"/>
                </a:lnTo>
                <a:lnTo>
                  <a:pt x="1983962" y="248314"/>
                </a:lnTo>
                <a:lnTo>
                  <a:pt x="1983962" y="144110"/>
                </a:lnTo>
                <a:close/>
                <a:moveTo>
                  <a:pt x="702583" y="142891"/>
                </a:moveTo>
                <a:cubicBezTo>
                  <a:pt x="713089" y="142414"/>
                  <a:pt x="721995" y="150559"/>
                  <a:pt x="722471" y="161065"/>
                </a:cubicBezTo>
                <a:cubicBezTo>
                  <a:pt x="722480" y="161360"/>
                  <a:pt x="722490" y="161646"/>
                  <a:pt x="722490" y="161941"/>
                </a:cubicBezTo>
                <a:cubicBezTo>
                  <a:pt x="722480" y="172466"/>
                  <a:pt x="713946" y="180981"/>
                  <a:pt x="703421" y="180972"/>
                </a:cubicBezTo>
                <a:cubicBezTo>
                  <a:pt x="693239" y="180962"/>
                  <a:pt x="684866" y="172952"/>
                  <a:pt x="684409" y="162779"/>
                </a:cubicBezTo>
                <a:cubicBezTo>
                  <a:pt x="683933" y="152273"/>
                  <a:pt x="692077" y="143367"/>
                  <a:pt x="702583" y="142891"/>
                </a:cubicBezTo>
                <a:close/>
                <a:moveTo>
                  <a:pt x="3253059" y="138112"/>
                </a:moveTo>
                <a:cubicBezTo>
                  <a:pt x="3263317" y="138112"/>
                  <a:pt x="3271632" y="146428"/>
                  <a:pt x="3271632" y="156686"/>
                </a:cubicBezTo>
                <a:cubicBezTo>
                  <a:pt x="3271632" y="166944"/>
                  <a:pt x="3263317" y="175260"/>
                  <a:pt x="3253059" y="175260"/>
                </a:cubicBezTo>
                <a:cubicBezTo>
                  <a:pt x="3242800" y="175260"/>
                  <a:pt x="3234485" y="166944"/>
                  <a:pt x="3234485" y="156686"/>
                </a:cubicBezTo>
                <a:cubicBezTo>
                  <a:pt x="3234485" y="146428"/>
                  <a:pt x="3242800" y="138112"/>
                  <a:pt x="3253059" y="138112"/>
                </a:cubicBezTo>
                <a:close/>
                <a:moveTo>
                  <a:pt x="1870138" y="134585"/>
                </a:moveTo>
                <a:lnTo>
                  <a:pt x="1993487" y="134585"/>
                </a:lnTo>
                <a:lnTo>
                  <a:pt x="1993487" y="257839"/>
                </a:lnTo>
                <a:lnTo>
                  <a:pt x="1870138" y="257839"/>
                </a:lnTo>
                <a:close/>
                <a:moveTo>
                  <a:pt x="2597929" y="91821"/>
                </a:moveTo>
                <a:cubicBezTo>
                  <a:pt x="2608187" y="91821"/>
                  <a:pt x="2616502" y="100137"/>
                  <a:pt x="2616502" y="110395"/>
                </a:cubicBezTo>
                <a:cubicBezTo>
                  <a:pt x="2616502" y="120653"/>
                  <a:pt x="2608187" y="128969"/>
                  <a:pt x="2597929" y="128969"/>
                </a:cubicBezTo>
                <a:cubicBezTo>
                  <a:pt x="2587670" y="128969"/>
                  <a:pt x="2579355" y="120653"/>
                  <a:pt x="2579355" y="110395"/>
                </a:cubicBezTo>
                <a:cubicBezTo>
                  <a:pt x="2579355" y="100137"/>
                  <a:pt x="2587670" y="91821"/>
                  <a:pt x="2597929" y="91821"/>
                </a:cubicBezTo>
                <a:close/>
                <a:moveTo>
                  <a:pt x="704073" y="0"/>
                </a:moveTo>
                <a:cubicBezTo>
                  <a:pt x="714331" y="0"/>
                  <a:pt x="722646" y="8955"/>
                  <a:pt x="722646" y="20003"/>
                </a:cubicBezTo>
                <a:cubicBezTo>
                  <a:pt x="722646" y="31050"/>
                  <a:pt x="714331" y="40005"/>
                  <a:pt x="704073" y="40005"/>
                </a:cubicBezTo>
                <a:cubicBezTo>
                  <a:pt x="693815" y="40005"/>
                  <a:pt x="685499" y="31050"/>
                  <a:pt x="685499" y="20003"/>
                </a:cubicBezTo>
                <a:cubicBezTo>
                  <a:pt x="685499" y="8955"/>
                  <a:pt x="693815" y="0"/>
                  <a:pt x="70407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9" name="任意多边形: 形状 928"/>
          <p:cNvSpPr/>
          <p:nvPr/>
        </p:nvSpPr>
        <p:spPr>
          <a:xfrm>
            <a:off x="274462" y="5887403"/>
            <a:ext cx="2559720" cy="543878"/>
          </a:xfrm>
          <a:custGeom>
            <a:avLst/>
            <a:gdLst>
              <a:gd name="connsiteX0" fmla="*/ 3265455 w 3519487"/>
              <a:gd name="connsiteY0" fmla="*/ 677796 h 747805"/>
              <a:gd name="connsiteX1" fmla="*/ 3265455 w 3519487"/>
              <a:gd name="connsiteY1" fmla="*/ 728755 h 747805"/>
              <a:gd name="connsiteX2" fmla="*/ 3316414 w 3519487"/>
              <a:gd name="connsiteY2" fmla="*/ 728755 h 747805"/>
              <a:gd name="connsiteX3" fmla="*/ 3316414 w 3519487"/>
              <a:gd name="connsiteY3" fmla="*/ 677796 h 747805"/>
              <a:gd name="connsiteX4" fmla="*/ 3255930 w 3519487"/>
              <a:gd name="connsiteY4" fmla="*/ 668175 h 747805"/>
              <a:gd name="connsiteX5" fmla="*/ 3255930 w 3519487"/>
              <a:gd name="connsiteY5" fmla="*/ 668271 h 747805"/>
              <a:gd name="connsiteX6" fmla="*/ 3255835 w 3519487"/>
              <a:gd name="connsiteY6" fmla="*/ 668271 h 747805"/>
              <a:gd name="connsiteX7" fmla="*/ 3255835 w 3519487"/>
              <a:gd name="connsiteY7" fmla="*/ 738280 h 747805"/>
              <a:gd name="connsiteX8" fmla="*/ 3255930 w 3519487"/>
              <a:gd name="connsiteY8" fmla="*/ 668271 h 747805"/>
              <a:gd name="connsiteX9" fmla="*/ 3325844 w 3519487"/>
              <a:gd name="connsiteY9" fmla="*/ 668271 h 747805"/>
              <a:gd name="connsiteX10" fmla="*/ 3325844 w 3519487"/>
              <a:gd name="connsiteY10" fmla="*/ 738280 h 747805"/>
              <a:gd name="connsiteX11" fmla="*/ 3325939 w 3519487"/>
              <a:gd name="connsiteY11" fmla="*/ 738280 h 747805"/>
              <a:gd name="connsiteX12" fmla="*/ 3325939 w 3519487"/>
              <a:gd name="connsiteY12" fmla="*/ 668175 h 747805"/>
              <a:gd name="connsiteX13" fmla="*/ 3246786 w 3519487"/>
              <a:gd name="connsiteY13" fmla="*/ 658650 h 747805"/>
              <a:gd name="connsiteX14" fmla="*/ 3335940 w 3519487"/>
              <a:gd name="connsiteY14" fmla="*/ 659222 h 747805"/>
              <a:gd name="connsiteX15" fmla="*/ 3335369 w 3519487"/>
              <a:gd name="connsiteY15" fmla="*/ 747805 h 747805"/>
              <a:gd name="connsiteX16" fmla="*/ 3246215 w 3519487"/>
              <a:gd name="connsiteY16" fmla="*/ 747805 h 747805"/>
              <a:gd name="connsiteX17" fmla="*/ 1861741 w 3519487"/>
              <a:gd name="connsiteY17" fmla="*/ 655129 h 747805"/>
              <a:gd name="connsiteX18" fmla="*/ 1878219 w 3519487"/>
              <a:gd name="connsiteY18" fmla="*/ 671607 h 747805"/>
              <a:gd name="connsiteX19" fmla="*/ 1861741 w 3519487"/>
              <a:gd name="connsiteY19" fmla="*/ 688086 h 747805"/>
              <a:gd name="connsiteX20" fmla="*/ 1845263 w 3519487"/>
              <a:gd name="connsiteY20" fmla="*/ 671607 h 747805"/>
              <a:gd name="connsiteX21" fmla="*/ 1861741 w 3519487"/>
              <a:gd name="connsiteY21" fmla="*/ 655129 h 747805"/>
              <a:gd name="connsiteX22" fmla="*/ 1656668 w 3519487"/>
              <a:gd name="connsiteY22" fmla="*/ 655129 h 747805"/>
              <a:gd name="connsiteX23" fmla="*/ 1673146 w 3519487"/>
              <a:gd name="connsiteY23" fmla="*/ 671607 h 747805"/>
              <a:gd name="connsiteX24" fmla="*/ 1656668 w 3519487"/>
              <a:gd name="connsiteY24" fmla="*/ 688086 h 747805"/>
              <a:gd name="connsiteX25" fmla="*/ 1640190 w 3519487"/>
              <a:gd name="connsiteY25" fmla="*/ 671607 h 747805"/>
              <a:gd name="connsiteX26" fmla="*/ 1656668 w 3519487"/>
              <a:gd name="connsiteY26" fmla="*/ 655129 h 747805"/>
              <a:gd name="connsiteX27" fmla="*/ 3266884 w 3519487"/>
              <a:gd name="connsiteY27" fmla="*/ 507107 h 747805"/>
              <a:gd name="connsiteX28" fmla="*/ 3266503 w 3519487"/>
              <a:gd name="connsiteY28" fmla="*/ 558637 h 747805"/>
              <a:gd name="connsiteX29" fmla="*/ 3317462 w 3519487"/>
              <a:gd name="connsiteY29" fmla="*/ 558637 h 747805"/>
              <a:gd name="connsiteX30" fmla="*/ 3317462 w 3519487"/>
              <a:gd name="connsiteY30" fmla="*/ 507679 h 747805"/>
              <a:gd name="connsiteX31" fmla="*/ 3106293 w 3519487"/>
              <a:gd name="connsiteY31" fmla="*/ 506727 h 747805"/>
              <a:gd name="connsiteX32" fmla="*/ 3106388 w 3519487"/>
              <a:gd name="connsiteY32" fmla="*/ 557686 h 747805"/>
              <a:gd name="connsiteX33" fmla="*/ 3157347 w 3519487"/>
              <a:gd name="connsiteY33" fmla="*/ 557686 h 747805"/>
              <a:gd name="connsiteX34" fmla="*/ 3157347 w 3519487"/>
              <a:gd name="connsiteY34" fmla="*/ 506727 h 747805"/>
              <a:gd name="connsiteX35" fmla="*/ 3257359 w 3519487"/>
              <a:gd name="connsiteY35" fmla="*/ 497582 h 747805"/>
              <a:gd name="connsiteX36" fmla="*/ 3257355 w 3519487"/>
              <a:gd name="connsiteY36" fmla="*/ 498154 h 747805"/>
              <a:gd name="connsiteX37" fmla="*/ 3256883 w 3519487"/>
              <a:gd name="connsiteY37" fmla="*/ 498154 h 747805"/>
              <a:gd name="connsiteX38" fmla="*/ 3256883 w 3519487"/>
              <a:gd name="connsiteY38" fmla="*/ 568162 h 747805"/>
              <a:gd name="connsiteX39" fmla="*/ 3257355 w 3519487"/>
              <a:gd name="connsiteY39" fmla="*/ 498154 h 747805"/>
              <a:gd name="connsiteX40" fmla="*/ 3326892 w 3519487"/>
              <a:gd name="connsiteY40" fmla="*/ 498154 h 747805"/>
              <a:gd name="connsiteX41" fmla="*/ 3326987 w 3519487"/>
              <a:gd name="connsiteY41" fmla="*/ 568162 h 747805"/>
              <a:gd name="connsiteX42" fmla="*/ 3326987 w 3519487"/>
              <a:gd name="connsiteY42" fmla="*/ 498058 h 747805"/>
              <a:gd name="connsiteX43" fmla="*/ 3096863 w 3519487"/>
              <a:gd name="connsiteY43" fmla="*/ 496725 h 747805"/>
              <a:gd name="connsiteX44" fmla="*/ 3096768 w 3519487"/>
              <a:gd name="connsiteY44" fmla="*/ 567211 h 747805"/>
              <a:gd name="connsiteX45" fmla="*/ 3097244 w 3519487"/>
              <a:gd name="connsiteY45" fmla="*/ 497202 h 747805"/>
              <a:gd name="connsiteX46" fmla="*/ 3166872 w 3519487"/>
              <a:gd name="connsiteY46" fmla="*/ 497675 h 747805"/>
              <a:gd name="connsiteX47" fmla="*/ 3166872 w 3519487"/>
              <a:gd name="connsiteY47" fmla="*/ 567211 h 747805"/>
              <a:gd name="connsiteX48" fmla="*/ 3167253 w 3519487"/>
              <a:gd name="connsiteY48" fmla="*/ 497678 h 747805"/>
              <a:gd name="connsiteX49" fmla="*/ 3166872 w 3519487"/>
              <a:gd name="connsiteY49" fmla="*/ 497675 h 747805"/>
              <a:gd name="connsiteX50" fmla="*/ 3166872 w 3519487"/>
              <a:gd name="connsiteY50" fmla="*/ 497202 h 747805"/>
              <a:gd name="connsiteX51" fmla="*/ 3247358 w 3519487"/>
              <a:gd name="connsiteY51" fmla="*/ 488533 h 747805"/>
              <a:gd name="connsiteX52" fmla="*/ 3336512 w 3519487"/>
              <a:gd name="connsiteY52" fmla="*/ 489105 h 747805"/>
              <a:gd name="connsiteX53" fmla="*/ 3336417 w 3519487"/>
              <a:gd name="connsiteY53" fmla="*/ 577687 h 747805"/>
              <a:gd name="connsiteX54" fmla="*/ 3247358 w 3519487"/>
              <a:gd name="connsiteY54" fmla="*/ 577687 h 747805"/>
              <a:gd name="connsiteX55" fmla="*/ 3087719 w 3519487"/>
              <a:gd name="connsiteY55" fmla="*/ 487010 h 747805"/>
              <a:gd name="connsiteX56" fmla="*/ 3176873 w 3519487"/>
              <a:gd name="connsiteY56" fmla="*/ 487582 h 747805"/>
              <a:gd name="connsiteX57" fmla="*/ 3176302 w 3519487"/>
              <a:gd name="connsiteY57" fmla="*/ 576736 h 747805"/>
              <a:gd name="connsiteX58" fmla="*/ 3087243 w 3519487"/>
              <a:gd name="connsiteY58" fmla="*/ 576164 h 747805"/>
              <a:gd name="connsiteX59" fmla="*/ 1648644 w 3519487"/>
              <a:gd name="connsiteY59" fmla="*/ 479580 h 747805"/>
              <a:gd name="connsiteX60" fmla="*/ 1715814 w 3519487"/>
              <a:gd name="connsiteY60" fmla="*/ 546713 h 747805"/>
              <a:gd name="connsiteX61" fmla="*/ 1698022 w 3519487"/>
              <a:gd name="connsiteY61" fmla="*/ 592261 h 747805"/>
              <a:gd name="connsiteX62" fmla="*/ 1691497 w 3519487"/>
              <a:gd name="connsiteY62" fmla="*/ 592500 h 747805"/>
              <a:gd name="connsiteX63" fmla="*/ 1691259 w 3519487"/>
              <a:gd name="connsiteY63" fmla="*/ 585975 h 747805"/>
              <a:gd name="connsiteX64" fmla="*/ 1687239 w 3519487"/>
              <a:gd name="connsiteY64" fmla="*/ 504040 h 747805"/>
              <a:gd name="connsiteX65" fmla="*/ 1605296 w 3519487"/>
              <a:gd name="connsiteY65" fmla="*/ 508060 h 747805"/>
              <a:gd name="connsiteX66" fmla="*/ 1609325 w 3519487"/>
              <a:gd name="connsiteY66" fmla="*/ 590004 h 747805"/>
              <a:gd name="connsiteX67" fmla="*/ 1648682 w 3519487"/>
              <a:gd name="connsiteY67" fmla="*/ 605025 h 747805"/>
              <a:gd name="connsiteX68" fmla="*/ 1653445 w 3519487"/>
              <a:gd name="connsiteY68" fmla="*/ 609787 h 747805"/>
              <a:gd name="connsiteX69" fmla="*/ 1648682 w 3519487"/>
              <a:gd name="connsiteY69" fmla="*/ 614550 h 747805"/>
              <a:gd name="connsiteX70" fmla="*/ 1648682 w 3519487"/>
              <a:gd name="connsiteY70" fmla="*/ 613883 h 747805"/>
              <a:gd name="connsiteX71" fmla="*/ 1581512 w 3519487"/>
              <a:gd name="connsiteY71" fmla="*/ 546751 h 747805"/>
              <a:gd name="connsiteX72" fmla="*/ 1648644 w 3519487"/>
              <a:gd name="connsiteY72" fmla="*/ 479580 h 747805"/>
              <a:gd name="connsiteX73" fmla="*/ 1857184 w 3519487"/>
              <a:gd name="connsiteY73" fmla="*/ 479199 h 747805"/>
              <a:gd name="connsiteX74" fmla="*/ 1924431 w 3519487"/>
              <a:gd name="connsiteY74" fmla="*/ 546446 h 747805"/>
              <a:gd name="connsiteX75" fmla="*/ 1857184 w 3519487"/>
              <a:gd name="connsiteY75" fmla="*/ 613692 h 747805"/>
              <a:gd name="connsiteX76" fmla="*/ 1857184 w 3519487"/>
              <a:gd name="connsiteY76" fmla="*/ 613883 h 747805"/>
              <a:gd name="connsiteX77" fmla="*/ 1789976 w 3519487"/>
              <a:gd name="connsiteY77" fmla="*/ 546598 h 747805"/>
              <a:gd name="connsiteX78" fmla="*/ 1806131 w 3519487"/>
              <a:gd name="connsiteY78" fmla="*/ 502916 h 747805"/>
              <a:gd name="connsiteX79" fmla="*/ 1812703 w 3519487"/>
              <a:gd name="connsiteY79" fmla="*/ 502345 h 747805"/>
              <a:gd name="connsiteX80" fmla="*/ 1813179 w 3519487"/>
              <a:gd name="connsiteY80" fmla="*/ 508917 h 747805"/>
              <a:gd name="connsiteX81" fmla="*/ 1819408 w 3519487"/>
              <a:gd name="connsiteY81" fmla="*/ 590584 h 747805"/>
              <a:gd name="connsiteX82" fmla="*/ 1901066 w 3519487"/>
              <a:gd name="connsiteY82" fmla="*/ 584355 h 747805"/>
              <a:gd name="connsiteX83" fmla="*/ 1894846 w 3519487"/>
              <a:gd name="connsiteY83" fmla="*/ 502688 h 747805"/>
              <a:gd name="connsiteX84" fmla="*/ 1857184 w 3519487"/>
              <a:gd name="connsiteY84" fmla="*/ 488724 h 747805"/>
              <a:gd name="connsiteX85" fmla="*/ 1852422 w 3519487"/>
              <a:gd name="connsiteY85" fmla="*/ 483962 h 747805"/>
              <a:gd name="connsiteX86" fmla="*/ 1857184 w 3519487"/>
              <a:gd name="connsiteY86" fmla="*/ 479199 h 747805"/>
              <a:gd name="connsiteX87" fmla="*/ 2196260 w 3519487"/>
              <a:gd name="connsiteY87" fmla="*/ 463867 h 747805"/>
              <a:gd name="connsiteX88" fmla="*/ 2226359 w 3519487"/>
              <a:gd name="connsiteY88" fmla="*/ 493966 h 747805"/>
              <a:gd name="connsiteX89" fmla="*/ 2196260 w 3519487"/>
              <a:gd name="connsiteY89" fmla="*/ 524065 h 747805"/>
              <a:gd name="connsiteX90" fmla="*/ 2166161 w 3519487"/>
              <a:gd name="connsiteY90" fmla="*/ 493966 h 747805"/>
              <a:gd name="connsiteX91" fmla="*/ 2196260 w 3519487"/>
              <a:gd name="connsiteY91" fmla="*/ 463867 h 747805"/>
              <a:gd name="connsiteX92" fmla="*/ 824088 w 3519487"/>
              <a:gd name="connsiteY92" fmla="*/ 452056 h 747805"/>
              <a:gd name="connsiteX93" fmla="*/ 859425 w 3519487"/>
              <a:gd name="connsiteY93" fmla="*/ 487394 h 747805"/>
              <a:gd name="connsiteX94" fmla="*/ 824088 w 3519487"/>
              <a:gd name="connsiteY94" fmla="*/ 522731 h 747805"/>
              <a:gd name="connsiteX95" fmla="*/ 788750 w 3519487"/>
              <a:gd name="connsiteY95" fmla="*/ 487394 h 747805"/>
              <a:gd name="connsiteX96" fmla="*/ 824088 w 3519487"/>
              <a:gd name="connsiteY96" fmla="*/ 452056 h 747805"/>
              <a:gd name="connsiteX97" fmla="*/ 2332849 w 3519487"/>
              <a:gd name="connsiteY97" fmla="*/ 445770 h 747805"/>
              <a:gd name="connsiteX98" fmla="*/ 2381045 w 3519487"/>
              <a:gd name="connsiteY98" fmla="*/ 493967 h 747805"/>
              <a:gd name="connsiteX99" fmla="*/ 2332849 w 3519487"/>
              <a:gd name="connsiteY99" fmla="*/ 542163 h 747805"/>
              <a:gd name="connsiteX100" fmla="*/ 2284652 w 3519487"/>
              <a:gd name="connsiteY100" fmla="*/ 493967 h 747805"/>
              <a:gd name="connsiteX101" fmla="*/ 2332849 w 3519487"/>
              <a:gd name="connsiteY101" fmla="*/ 445770 h 747805"/>
              <a:gd name="connsiteX102" fmla="*/ 3406411 w 3519487"/>
              <a:gd name="connsiteY102" fmla="*/ 430911 h 747805"/>
              <a:gd name="connsiteX103" fmla="*/ 3424984 w 3519487"/>
              <a:gd name="connsiteY103" fmla="*/ 449485 h 747805"/>
              <a:gd name="connsiteX104" fmla="*/ 3406411 w 3519487"/>
              <a:gd name="connsiteY104" fmla="*/ 468058 h 747805"/>
              <a:gd name="connsiteX105" fmla="*/ 3387837 w 3519487"/>
              <a:gd name="connsiteY105" fmla="*/ 449485 h 747805"/>
              <a:gd name="connsiteX106" fmla="*/ 3406411 w 3519487"/>
              <a:gd name="connsiteY106" fmla="*/ 430911 h 747805"/>
              <a:gd name="connsiteX107" fmla="*/ 2483173 w 3519487"/>
              <a:gd name="connsiteY107" fmla="*/ 430340 h 747805"/>
              <a:gd name="connsiteX108" fmla="*/ 2556750 w 3519487"/>
              <a:gd name="connsiteY108" fmla="*/ 483759 h 747805"/>
              <a:gd name="connsiteX109" fmla="*/ 2503332 w 3519487"/>
              <a:gd name="connsiteY109" fmla="*/ 557338 h 747805"/>
              <a:gd name="connsiteX110" fmla="*/ 2429754 w 3519487"/>
              <a:gd name="connsiteY110" fmla="*/ 503919 h 747805"/>
              <a:gd name="connsiteX111" fmla="*/ 2483173 w 3519487"/>
              <a:gd name="connsiteY111" fmla="*/ 430340 h 747805"/>
              <a:gd name="connsiteX112" fmla="*/ 2719197 w 3519487"/>
              <a:gd name="connsiteY112" fmla="*/ 417096 h 747805"/>
              <a:gd name="connsiteX113" fmla="*/ 2719197 w 3519487"/>
              <a:gd name="connsiteY113" fmla="*/ 546541 h 747805"/>
              <a:gd name="connsiteX114" fmla="*/ 2848642 w 3519487"/>
              <a:gd name="connsiteY114" fmla="*/ 546541 h 747805"/>
              <a:gd name="connsiteX115" fmla="*/ 2848642 w 3519487"/>
              <a:gd name="connsiteY115" fmla="*/ 417096 h 747805"/>
              <a:gd name="connsiteX116" fmla="*/ 2709672 w 3519487"/>
              <a:gd name="connsiteY116" fmla="*/ 407571 h 747805"/>
              <a:gd name="connsiteX117" fmla="*/ 2858167 w 3519487"/>
              <a:gd name="connsiteY117" fmla="*/ 407571 h 747805"/>
              <a:gd name="connsiteX118" fmla="*/ 2858167 w 3519487"/>
              <a:gd name="connsiteY118" fmla="*/ 556066 h 747805"/>
              <a:gd name="connsiteX119" fmla="*/ 2709672 w 3519487"/>
              <a:gd name="connsiteY119" fmla="*/ 556066 h 747805"/>
              <a:gd name="connsiteX120" fmla="*/ 1452167 w 3519487"/>
              <a:gd name="connsiteY120" fmla="*/ 385762 h 747805"/>
              <a:gd name="connsiteX121" fmla="*/ 1470740 w 3519487"/>
              <a:gd name="connsiteY121" fmla="*/ 404336 h 747805"/>
              <a:gd name="connsiteX122" fmla="*/ 1452167 w 3519487"/>
              <a:gd name="connsiteY122" fmla="*/ 422910 h 747805"/>
              <a:gd name="connsiteX123" fmla="*/ 1433593 w 3519487"/>
              <a:gd name="connsiteY123" fmla="*/ 404336 h 747805"/>
              <a:gd name="connsiteX124" fmla="*/ 1452167 w 3519487"/>
              <a:gd name="connsiteY124" fmla="*/ 385762 h 747805"/>
              <a:gd name="connsiteX125" fmla="*/ 1337295 w 3519487"/>
              <a:gd name="connsiteY125" fmla="*/ 385762 h 747805"/>
              <a:gd name="connsiteX126" fmla="*/ 1355869 w 3519487"/>
              <a:gd name="connsiteY126" fmla="*/ 404336 h 747805"/>
              <a:gd name="connsiteX127" fmla="*/ 1337295 w 3519487"/>
              <a:gd name="connsiteY127" fmla="*/ 422910 h 747805"/>
              <a:gd name="connsiteX128" fmla="*/ 1318721 w 3519487"/>
              <a:gd name="connsiteY128" fmla="*/ 404336 h 747805"/>
              <a:gd name="connsiteX129" fmla="*/ 1337295 w 3519487"/>
              <a:gd name="connsiteY129" fmla="*/ 385762 h 747805"/>
              <a:gd name="connsiteX130" fmla="*/ 1577340 w 3519487"/>
              <a:gd name="connsiteY130" fmla="*/ 357279 h 747805"/>
              <a:gd name="connsiteX131" fmla="*/ 1577340 w 3519487"/>
              <a:gd name="connsiteY131" fmla="*/ 425383 h 747805"/>
              <a:gd name="connsiteX132" fmla="*/ 1832134 w 3519487"/>
              <a:gd name="connsiteY132" fmla="*/ 425383 h 747805"/>
              <a:gd name="connsiteX133" fmla="*/ 1832134 w 3519487"/>
              <a:gd name="connsiteY133" fmla="*/ 357279 h 747805"/>
              <a:gd name="connsiteX134" fmla="*/ 824088 w 3519487"/>
              <a:gd name="connsiteY134" fmla="*/ 348900 h 747805"/>
              <a:gd name="connsiteX135" fmla="*/ 859425 w 3519487"/>
              <a:gd name="connsiteY135" fmla="*/ 384238 h 747805"/>
              <a:gd name="connsiteX136" fmla="*/ 824088 w 3519487"/>
              <a:gd name="connsiteY136" fmla="*/ 419575 h 747805"/>
              <a:gd name="connsiteX137" fmla="*/ 788750 w 3519487"/>
              <a:gd name="connsiteY137" fmla="*/ 384238 h 747805"/>
              <a:gd name="connsiteX138" fmla="*/ 824088 w 3519487"/>
              <a:gd name="connsiteY138" fmla="*/ 348900 h 747805"/>
              <a:gd name="connsiteX139" fmla="*/ 1568196 w 3519487"/>
              <a:gd name="connsiteY139" fmla="*/ 347754 h 747805"/>
              <a:gd name="connsiteX140" fmla="*/ 1841278 w 3519487"/>
              <a:gd name="connsiteY140" fmla="*/ 347754 h 747805"/>
              <a:gd name="connsiteX141" fmla="*/ 1841278 w 3519487"/>
              <a:gd name="connsiteY141" fmla="*/ 434241 h 747805"/>
              <a:gd name="connsiteX142" fmla="*/ 1568196 w 3519487"/>
              <a:gd name="connsiteY142" fmla="*/ 434241 h 747805"/>
              <a:gd name="connsiteX143" fmla="*/ 3501389 w 3519487"/>
              <a:gd name="connsiteY143" fmla="*/ 341763 h 747805"/>
              <a:gd name="connsiteX144" fmla="*/ 3519487 w 3519487"/>
              <a:gd name="connsiteY144" fmla="*/ 360423 h 747805"/>
              <a:gd name="connsiteX145" fmla="*/ 3501018 w 3519487"/>
              <a:gd name="connsiteY145" fmla="*/ 378911 h 747805"/>
              <a:gd name="connsiteX146" fmla="*/ 3500437 w 3519487"/>
              <a:gd name="connsiteY146" fmla="*/ 378901 h 747805"/>
              <a:gd name="connsiteX147" fmla="*/ 3482348 w 3519487"/>
              <a:gd name="connsiteY147" fmla="*/ 359861 h 747805"/>
              <a:gd name="connsiteX148" fmla="*/ 3501389 w 3519487"/>
              <a:gd name="connsiteY148" fmla="*/ 341763 h 747805"/>
              <a:gd name="connsiteX149" fmla="*/ 2188454 w 3519487"/>
              <a:gd name="connsiteY149" fmla="*/ 341667 h 747805"/>
              <a:gd name="connsiteX150" fmla="*/ 2207038 w 3519487"/>
              <a:gd name="connsiteY150" fmla="*/ 360232 h 747805"/>
              <a:gd name="connsiteX151" fmla="*/ 2187988 w 3519487"/>
              <a:gd name="connsiteY151" fmla="*/ 378806 h 747805"/>
              <a:gd name="connsiteX152" fmla="*/ 2169890 w 3519487"/>
              <a:gd name="connsiteY152" fmla="*/ 360241 h 747805"/>
              <a:gd name="connsiteX153" fmla="*/ 2188454 w 3519487"/>
              <a:gd name="connsiteY153" fmla="*/ 341667 h 747805"/>
              <a:gd name="connsiteX154" fmla="*/ 2053780 w 3519487"/>
              <a:gd name="connsiteY154" fmla="*/ 341658 h 747805"/>
              <a:gd name="connsiteX155" fmla="*/ 2072353 w 3519487"/>
              <a:gd name="connsiteY155" fmla="*/ 360232 h 747805"/>
              <a:gd name="connsiteX156" fmla="*/ 2053875 w 3519487"/>
              <a:gd name="connsiteY156" fmla="*/ 378806 h 747805"/>
              <a:gd name="connsiteX157" fmla="*/ 2053780 w 3519487"/>
              <a:gd name="connsiteY157" fmla="*/ 378806 h 747805"/>
              <a:gd name="connsiteX158" fmla="*/ 2035206 w 3519487"/>
              <a:gd name="connsiteY158" fmla="*/ 360232 h 747805"/>
              <a:gd name="connsiteX159" fmla="*/ 2053780 w 3519487"/>
              <a:gd name="connsiteY159" fmla="*/ 341658 h 747805"/>
              <a:gd name="connsiteX160" fmla="*/ 1919192 w 3519487"/>
              <a:gd name="connsiteY160" fmla="*/ 341658 h 747805"/>
              <a:gd name="connsiteX161" fmla="*/ 1937765 w 3519487"/>
              <a:gd name="connsiteY161" fmla="*/ 360232 h 747805"/>
              <a:gd name="connsiteX162" fmla="*/ 1919192 w 3519487"/>
              <a:gd name="connsiteY162" fmla="*/ 378806 h 747805"/>
              <a:gd name="connsiteX163" fmla="*/ 1900618 w 3519487"/>
              <a:gd name="connsiteY163" fmla="*/ 360232 h 747805"/>
              <a:gd name="connsiteX164" fmla="*/ 1919192 w 3519487"/>
              <a:gd name="connsiteY164" fmla="*/ 341658 h 747805"/>
              <a:gd name="connsiteX165" fmla="*/ 2856833 w 3519487"/>
              <a:gd name="connsiteY165" fmla="*/ 341278 h 747805"/>
              <a:gd name="connsiteX166" fmla="*/ 2875406 w 3519487"/>
              <a:gd name="connsiteY166" fmla="*/ 359851 h 747805"/>
              <a:gd name="connsiteX167" fmla="*/ 2856833 w 3519487"/>
              <a:gd name="connsiteY167" fmla="*/ 378425 h 747805"/>
              <a:gd name="connsiteX168" fmla="*/ 2838259 w 3519487"/>
              <a:gd name="connsiteY168" fmla="*/ 359851 h 747805"/>
              <a:gd name="connsiteX169" fmla="*/ 2838259 w 3519487"/>
              <a:gd name="connsiteY169" fmla="*/ 359661 h 747805"/>
              <a:gd name="connsiteX170" fmla="*/ 2856833 w 3519487"/>
              <a:gd name="connsiteY170" fmla="*/ 341278 h 747805"/>
              <a:gd name="connsiteX171" fmla="*/ 2953702 w 3519487"/>
              <a:gd name="connsiteY171" fmla="*/ 341277 h 747805"/>
              <a:gd name="connsiteX172" fmla="*/ 2953797 w 3519487"/>
              <a:gd name="connsiteY172" fmla="*/ 341277 h 747805"/>
              <a:gd name="connsiteX173" fmla="*/ 2972370 w 3519487"/>
              <a:gd name="connsiteY173" fmla="*/ 359851 h 747805"/>
              <a:gd name="connsiteX174" fmla="*/ 2953797 w 3519487"/>
              <a:gd name="connsiteY174" fmla="*/ 378424 h 747805"/>
              <a:gd name="connsiteX175" fmla="*/ 2935223 w 3519487"/>
              <a:gd name="connsiteY175" fmla="*/ 359851 h 747805"/>
              <a:gd name="connsiteX176" fmla="*/ 2935223 w 3519487"/>
              <a:gd name="connsiteY176" fmla="*/ 359756 h 747805"/>
              <a:gd name="connsiteX177" fmla="*/ 2953702 w 3519487"/>
              <a:gd name="connsiteY177" fmla="*/ 341277 h 747805"/>
              <a:gd name="connsiteX178" fmla="*/ 2759487 w 3519487"/>
              <a:gd name="connsiteY178" fmla="*/ 341183 h 747805"/>
              <a:gd name="connsiteX179" fmla="*/ 2777966 w 3519487"/>
              <a:gd name="connsiteY179" fmla="*/ 359851 h 747805"/>
              <a:gd name="connsiteX180" fmla="*/ 2759297 w 3519487"/>
              <a:gd name="connsiteY180" fmla="*/ 378330 h 747805"/>
              <a:gd name="connsiteX181" fmla="*/ 2740818 w 3519487"/>
              <a:gd name="connsiteY181" fmla="*/ 359851 h 747805"/>
              <a:gd name="connsiteX182" fmla="*/ 2740818 w 3519487"/>
              <a:gd name="connsiteY182" fmla="*/ 359661 h 747805"/>
              <a:gd name="connsiteX183" fmla="*/ 2759487 w 3519487"/>
              <a:gd name="connsiteY183" fmla="*/ 341183 h 747805"/>
              <a:gd name="connsiteX184" fmla="*/ 2662237 w 3519487"/>
              <a:gd name="connsiteY184" fmla="*/ 340239 h 747805"/>
              <a:gd name="connsiteX185" fmla="*/ 2680715 w 3519487"/>
              <a:gd name="connsiteY185" fmla="*/ 359851 h 747805"/>
              <a:gd name="connsiteX186" fmla="*/ 2662142 w 3519487"/>
              <a:gd name="connsiteY186" fmla="*/ 378330 h 747805"/>
              <a:gd name="connsiteX187" fmla="*/ 2661104 w 3519487"/>
              <a:gd name="connsiteY187" fmla="*/ 378330 h 747805"/>
              <a:gd name="connsiteX188" fmla="*/ 2642635 w 3519487"/>
              <a:gd name="connsiteY188" fmla="*/ 358718 h 747805"/>
              <a:gd name="connsiteX189" fmla="*/ 2662237 w 3519487"/>
              <a:gd name="connsiteY189" fmla="*/ 340239 h 747805"/>
              <a:gd name="connsiteX190" fmla="*/ 493966 w 3519487"/>
              <a:gd name="connsiteY190" fmla="*/ 304796 h 747805"/>
              <a:gd name="connsiteX191" fmla="*/ 479012 w 3519487"/>
              <a:gd name="connsiteY191" fmla="*/ 319846 h 747805"/>
              <a:gd name="connsiteX192" fmla="*/ 479012 w 3519487"/>
              <a:gd name="connsiteY192" fmla="*/ 319941 h 747805"/>
              <a:gd name="connsiteX193" fmla="*/ 494156 w 3519487"/>
              <a:gd name="connsiteY193" fmla="*/ 334895 h 747805"/>
              <a:gd name="connsiteX194" fmla="*/ 509111 w 3519487"/>
              <a:gd name="connsiteY194" fmla="*/ 319751 h 747805"/>
              <a:gd name="connsiteX195" fmla="*/ 493966 w 3519487"/>
              <a:gd name="connsiteY195" fmla="*/ 304796 h 747805"/>
              <a:gd name="connsiteX196" fmla="*/ 380618 w 3519487"/>
              <a:gd name="connsiteY196" fmla="*/ 304796 h 747805"/>
              <a:gd name="connsiteX197" fmla="*/ 365759 w 3519487"/>
              <a:gd name="connsiteY197" fmla="*/ 319846 h 747805"/>
              <a:gd name="connsiteX198" fmla="*/ 380809 w 3519487"/>
              <a:gd name="connsiteY198" fmla="*/ 334895 h 747805"/>
              <a:gd name="connsiteX199" fmla="*/ 395859 w 3519487"/>
              <a:gd name="connsiteY199" fmla="*/ 319846 h 747805"/>
              <a:gd name="connsiteX200" fmla="*/ 380809 w 3519487"/>
              <a:gd name="connsiteY200" fmla="*/ 304796 h 747805"/>
              <a:gd name="connsiteX201" fmla="*/ 380618 w 3519487"/>
              <a:gd name="connsiteY201" fmla="*/ 304796 h 747805"/>
              <a:gd name="connsiteX202" fmla="*/ 267747 w 3519487"/>
              <a:gd name="connsiteY202" fmla="*/ 304796 h 747805"/>
              <a:gd name="connsiteX203" fmla="*/ 252793 w 3519487"/>
              <a:gd name="connsiteY203" fmla="*/ 319846 h 747805"/>
              <a:gd name="connsiteX204" fmla="*/ 252793 w 3519487"/>
              <a:gd name="connsiteY204" fmla="*/ 319941 h 747805"/>
              <a:gd name="connsiteX205" fmla="*/ 267937 w 3519487"/>
              <a:gd name="connsiteY205" fmla="*/ 334895 h 747805"/>
              <a:gd name="connsiteX206" fmla="*/ 282892 w 3519487"/>
              <a:gd name="connsiteY206" fmla="*/ 319751 h 747805"/>
              <a:gd name="connsiteX207" fmla="*/ 267747 w 3519487"/>
              <a:gd name="connsiteY207" fmla="*/ 304796 h 747805"/>
              <a:gd name="connsiteX208" fmla="*/ 493966 w 3519487"/>
              <a:gd name="connsiteY208" fmla="*/ 278221 h 747805"/>
              <a:gd name="connsiteX209" fmla="*/ 535495 w 3519487"/>
              <a:gd name="connsiteY209" fmla="*/ 319751 h 747805"/>
              <a:gd name="connsiteX210" fmla="*/ 493966 w 3519487"/>
              <a:gd name="connsiteY210" fmla="*/ 361280 h 747805"/>
              <a:gd name="connsiteX211" fmla="*/ 452437 w 3519487"/>
              <a:gd name="connsiteY211" fmla="*/ 319846 h 747805"/>
              <a:gd name="connsiteX212" fmla="*/ 452437 w 3519487"/>
              <a:gd name="connsiteY212" fmla="*/ 319751 h 747805"/>
              <a:gd name="connsiteX213" fmla="*/ 493966 w 3519487"/>
              <a:gd name="connsiteY213" fmla="*/ 278221 h 747805"/>
              <a:gd name="connsiteX214" fmla="*/ 380809 w 3519487"/>
              <a:gd name="connsiteY214" fmla="*/ 278221 h 747805"/>
              <a:gd name="connsiteX215" fmla="*/ 422338 w 3519487"/>
              <a:gd name="connsiteY215" fmla="*/ 319751 h 747805"/>
              <a:gd name="connsiteX216" fmla="*/ 380809 w 3519487"/>
              <a:gd name="connsiteY216" fmla="*/ 361280 h 747805"/>
              <a:gd name="connsiteX217" fmla="*/ 380714 w 3519487"/>
              <a:gd name="connsiteY217" fmla="*/ 361280 h 747805"/>
              <a:gd name="connsiteX218" fmla="*/ 339280 w 3519487"/>
              <a:gd name="connsiteY218" fmla="*/ 319846 h 747805"/>
              <a:gd name="connsiteX219" fmla="*/ 339280 w 3519487"/>
              <a:gd name="connsiteY219" fmla="*/ 319751 h 747805"/>
              <a:gd name="connsiteX220" fmla="*/ 380809 w 3519487"/>
              <a:gd name="connsiteY220" fmla="*/ 278221 h 747805"/>
              <a:gd name="connsiteX221" fmla="*/ 267747 w 3519487"/>
              <a:gd name="connsiteY221" fmla="*/ 278221 h 747805"/>
              <a:gd name="connsiteX222" fmla="*/ 309276 w 3519487"/>
              <a:gd name="connsiteY222" fmla="*/ 319751 h 747805"/>
              <a:gd name="connsiteX223" fmla="*/ 267747 w 3519487"/>
              <a:gd name="connsiteY223" fmla="*/ 361280 h 747805"/>
              <a:gd name="connsiteX224" fmla="*/ 226218 w 3519487"/>
              <a:gd name="connsiteY224" fmla="*/ 319846 h 747805"/>
              <a:gd name="connsiteX225" fmla="*/ 226218 w 3519487"/>
              <a:gd name="connsiteY225" fmla="*/ 319751 h 747805"/>
              <a:gd name="connsiteX226" fmla="*/ 267747 w 3519487"/>
              <a:gd name="connsiteY226" fmla="*/ 278221 h 747805"/>
              <a:gd name="connsiteX227" fmla="*/ 1035162 w 3519487"/>
              <a:gd name="connsiteY227" fmla="*/ 270891 h 747805"/>
              <a:gd name="connsiteX228" fmla="*/ 1053736 w 3519487"/>
              <a:gd name="connsiteY228" fmla="*/ 289465 h 747805"/>
              <a:gd name="connsiteX229" fmla="*/ 1035162 w 3519487"/>
              <a:gd name="connsiteY229" fmla="*/ 308039 h 747805"/>
              <a:gd name="connsiteX230" fmla="*/ 1016588 w 3519487"/>
              <a:gd name="connsiteY230" fmla="*/ 289465 h 747805"/>
              <a:gd name="connsiteX231" fmla="*/ 1035162 w 3519487"/>
              <a:gd name="connsiteY231" fmla="*/ 270891 h 747805"/>
              <a:gd name="connsiteX232" fmla="*/ 1336438 w 3519487"/>
              <a:gd name="connsiteY232" fmla="*/ 270033 h 747805"/>
              <a:gd name="connsiteX233" fmla="*/ 1355012 w 3519487"/>
              <a:gd name="connsiteY233" fmla="*/ 288607 h 747805"/>
              <a:gd name="connsiteX234" fmla="*/ 1336438 w 3519487"/>
              <a:gd name="connsiteY234" fmla="*/ 307181 h 747805"/>
              <a:gd name="connsiteX235" fmla="*/ 1317864 w 3519487"/>
              <a:gd name="connsiteY235" fmla="*/ 288607 h 747805"/>
              <a:gd name="connsiteX236" fmla="*/ 1336438 w 3519487"/>
              <a:gd name="connsiteY236" fmla="*/ 270033 h 747805"/>
              <a:gd name="connsiteX237" fmla="*/ 1150891 w 3519487"/>
              <a:gd name="connsiteY237" fmla="*/ 270033 h 747805"/>
              <a:gd name="connsiteX238" fmla="*/ 1169465 w 3519487"/>
              <a:gd name="connsiteY238" fmla="*/ 288607 h 747805"/>
              <a:gd name="connsiteX239" fmla="*/ 1150891 w 3519487"/>
              <a:gd name="connsiteY239" fmla="*/ 307181 h 747805"/>
              <a:gd name="connsiteX240" fmla="*/ 1132317 w 3519487"/>
              <a:gd name="connsiteY240" fmla="*/ 288607 h 747805"/>
              <a:gd name="connsiteX241" fmla="*/ 1150891 w 3519487"/>
              <a:gd name="connsiteY241" fmla="*/ 270033 h 747805"/>
              <a:gd name="connsiteX242" fmla="*/ 2283618 w 3519487"/>
              <a:gd name="connsiteY242" fmla="*/ 242789 h 747805"/>
              <a:gd name="connsiteX243" fmla="*/ 2302097 w 3519487"/>
              <a:gd name="connsiteY243" fmla="*/ 261458 h 747805"/>
              <a:gd name="connsiteX244" fmla="*/ 2283618 w 3519487"/>
              <a:gd name="connsiteY244" fmla="*/ 279936 h 747805"/>
              <a:gd name="connsiteX245" fmla="*/ 2283428 w 3519487"/>
              <a:gd name="connsiteY245" fmla="*/ 279936 h 747805"/>
              <a:gd name="connsiteX246" fmla="*/ 2264949 w 3519487"/>
              <a:gd name="connsiteY246" fmla="*/ 261267 h 747805"/>
              <a:gd name="connsiteX247" fmla="*/ 2283618 w 3519487"/>
              <a:gd name="connsiteY247" fmla="*/ 242789 h 747805"/>
              <a:gd name="connsiteX248" fmla="*/ 3334307 w 3519487"/>
              <a:gd name="connsiteY248" fmla="*/ 219360 h 747805"/>
              <a:gd name="connsiteX249" fmla="*/ 3352880 w 3519487"/>
              <a:gd name="connsiteY249" fmla="*/ 237934 h 747805"/>
              <a:gd name="connsiteX250" fmla="*/ 3334307 w 3519487"/>
              <a:gd name="connsiteY250" fmla="*/ 256508 h 747805"/>
              <a:gd name="connsiteX251" fmla="*/ 3315733 w 3519487"/>
              <a:gd name="connsiteY251" fmla="*/ 237934 h 747805"/>
              <a:gd name="connsiteX252" fmla="*/ 3334307 w 3519487"/>
              <a:gd name="connsiteY252" fmla="*/ 219360 h 747805"/>
              <a:gd name="connsiteX253" fmla="*/ 3170667 w 3519487"/>
              <a:gd name="connsiteY253" fmla="*/ 219360 h 747805"/>
              <a:gd name="connsiteX254" fmla="*/ 3189240 w 3519487"/>
              <a:gd name="connsiteY254" fmla="*/ 237934 h 747805"/>
              <a:gd name="connsiteX255" fmla="*/ 3170667 w 3519487"/>
              <a:gd name="connsiteY255" fmla="*/ 256508 h 747805"/>
              <a:gd name="connsiteX256" fmla="*/ 3152093 w 3519487"/>
              <a:gd name="connsiteY256" fmla="*/ 237934 h 747805"/>
              <a:gd name="connsiteX257" fmla="*/ 3170667 w 3519487"/>
              <a:gd name="connsiteY257" fmla="*/ 219360 h 747805"/>
              <a:gd name="connsiteX258" fmla="*/ 3493389 w 3519487"/>
              <a:gd name="connsiteY258" fmla="*/ 214690 h 747805"/>
              <a:gd name="connsiteX259" fmla="*/ 3493579 w 3519487"/>
              <a:gd name="connsiteY259" fmla="*/ 214690 h 747805"/>
              <a:gd name="connsiteX260" fmla="*/ 3516058 w 3519487"/>
              <a:gd name="connsiteY260" fmla="*/ 237169 h 747805"/>
              <a:gd name="connsiteX261" fmla="*/ 3493579 w 3519487"/>
              <a:gd name="connsiteY261" fmla="*/ 259839 h 747805"/>
              <a:gd name="connsiteX262" fmla="*/ 3470909 w 3519487"/>
              <a:gd name="connsiteY262" fmla="*/ 237360 h 747805"/>
              <a:gd name="connsiteX263" fmla="*/ 3493389 w 3519487"/>
              <a:gd name="connsiteY263" fmla="*/ 214690 h 747805"/>
              <a:gd name="connsiteX264" fmla="*/ 685609 w 3519487"/>
              <a:gd name="connsiteY264" fmla="*/ 213356 h 747805"/>
              <a:gd name="connsiteX265" fmla="*/ 685609 w 3519487"/>
              <a:gd name="connsiteY265" fmla="*/ 281365 h 747805"/>
              <a:gd name="connsiteX266" fmla="*/ 772096 w 3519487"/>
              <a:gd name="connsiteY266" fmla="*/ 281365 h 747805"/>
              <a:gd name="connsiteX267" fmla="*/ 772096 w 3519487"/>
              <a:gd name="connsiteY267" fmla="*/ 213356 h 747805"/>
              <a:gd name="connsiteX268" fmla="*/ 2229516 w 3519487"/>
              <a:gd name="connsiteY268" fmla="*/ 208022 h 747805"/>
              <a:gd name="connsiteX269" fmla="*/ 2229230 w 3519487"/>
              <a:gd name="connsiteY269" fmla="*/ 312226 h 747805"/>
              <a:gd name="connsiteX270" fmla="*/ 2333434 w 3519487"/>
              <a:gd name="connsiteY270" fmla="*/ 312226 h 747805"/>
              <a:gd name="connsiteX271" fmla="*/ 2333434 w 3519487"/>
              <a:gd name="connsiteY271" fmla="*/ 208022 h 747805"/>
              <a:gd name="connsiteX272" fmla="*/ 493966 w 3519487"/>
              <a:gd name="connsiteY272" fmla="*/ 204689 h 747805"/>
              <a:gd name="connsiteX273" fmla="*/ 479012 w 3519487"/>
              <a:gd name="connsiteY273" fmla="*/ 219643 h 747805"/>
              <a:gd name="connsiteX274" fmla="*/ 479012 w 3519487"/>
              <a:gd name="connsiteY274" fmla="*/ 219834 h 747805"/>
              <a:gd name="connsiteX275" fmla="*/ 494156 w 3519487"/>
              <a:gd name="connsiteY275" fmla="*/ 234788 h 747805"/>
              <a:gd name="connsiteX276" fmla="*/ 509111 w 3519487"/>
              <a:gd name="connsiteY276" fmla="*/ 219643 h 747805"/>
              <a:gd name="connsiteX277" fmla="*/ 493966 w 3519487"/>
              <a:gd name="connsiteY277" fmla="*/ 204689 h 747805"/>
              <a:gd name="connsiteX278" fmla="*/ 267747 w 3519487"/>
              <a:gd name="connsiteY278" fmla="*/ 204689 h 747805"/>
              <a:gd name="connsiteX279" fmla="*/ 252793 w 3519487"/>
              <a:gd name="connsiteY279" fmla="*/ 219643 h 747805"/>
              <a:gd name="connsiteX280" fmla="*/ 252793 w 3519487"/>
              <a:gd name="connsiteY280" fmla="*/ 219834 h 747805"/>
              <a:gd name="connsiteX281" fmla="*/ 267937 w 3519487"/>
              <a:gd name="connsiteY281" fmla="*/ 234788 h 747805"/>
              <a:gd name="connsiteX282" fmla="*/ 282892 w 3519487"/>
              <a:gd name="connsiteY282" fmla="*/ 219643 h 747805"/>
              <a:gd name="connsiteX283" fmla="*/ 267747 w 3519487"/>
              <a:gd name="connsiteY283" fmla="*/ 204689 h 747805"/>
              <a:gd name="connsiteX284" fmla="*/ 154590 w 3519487"/>
              <a:gd name="connsiteY284" fmla="*/ 204689 h 747805"/>
              <a:gd name="connsiteX285" fmla="*/ 139635 w 3519487"/>
              <a:gd name="connsiteY285" fmla="*/ 219643 h 747805"/>
              <a:gd name="connsiteX286" fmla="*/ 139635 w 3519487"/>
              <a:gd name="connsiteY286" fmla="*/ 219834 h 747805"/>
              <a:gd name="connsiteX287" fmla="*/ 154780 w 3519487"/>
              <a:gd name="connsiteY287" fmla="*/ 234788 h 747805"/>
              <a:gd name="connsiteX288" fmla="*/ 169735 w 3519487"/>
              <a:gd name="connsiteY288" fmla="*/ 219643 h 747805"/>
              <a:gd name="connsiteX289" fmla="*/ 154590 w 3519487"/>
              <a:gd name="connsiteY289" fmla="*/ 204689 h 747805"/>
              <a:gd name="connsiteX290" fmla="*/ 39138 w 3519487"/>
              <a:gd name="connsiteY290" fmla="*/ 204689 h 747805"/>
              <a:gd name="connsiteX291" fmla="*/ 25327 w 3519487"/>
              <a:gd name="connsiteY291" fmla="*/ 220891 h 747805"/>
              <a:gd name="connsiteX292" fmla="*/ 41529 w 3519487"/>
              <a:gd name="connsiteY292" fmla="*/ 234693 h 747805"/>
              <a:gd name="connsiteX293" fmla="*/ 55331 w 3519487"/>
              <a:gd name="connsiteY293" fmla="*/ 220891 h 747805"/>
              <a:gd name="connsiteX294" fmla="*/ 41529 w 3519487"/>
              <a:gd name="connsiteY294" fmla="*/ 204689 h 747805"/>
              <a:gd name="connsiteX295" fmla="*/ 39138 w 3519487"/>
              <a:gd name="connsiteY295" fmla="*/ 204689 h 747805"/>
              <a:gd name="connsiteX296" fmla="*/ 676846 w 3519487"/>
              <a:gd name="connsiteY296" fmla="*/ 203831 h 747805"/>
              <a:gd name="connsiteX297" fmla="*/ 781621 w 3519487"/>
              <a:gd name="connsiteY297" fmla="*/ 203831 h 747805"/>
              <a:gd name="connsiteX298" fmla="*/ 781621 w 3519487"/>
              <a:gd name="connsiteY298" fmla="*/ 290318 h 747805"/>
              <a:gd name="connsiteX299" fmla="*/ 676846 w 3519487"/>
              <a:gd name="connsiteY299" fmla="*/ 290318 h 747805"/>
              <a:gd name="connsiteX300" fmla="*/ 2759473 w 3519487"/>
              <a:gd name="connsiteY300" fmla="*/ 202311 h 747805"/>
              <a:gd name="connsiteX301" fmla="*/ 2778047 w 3519487"/>
              <a:gd name="connsiteY301" fmla="*/ 220885 h 747805"/>
              <a:gd name="connsiteX302" fmla="*/ 2759473 w 3519487"/>
              <a:gd name="connsiteY302" fmla="*/ 239459 h 747805"/>
              <a:gd name="connsiteX303" fmla="*/ 2740899 w 3519487"/>
              <a:gd name="connsiteY303" fmla="*/ 220885 h 747805"/>
              <a:gd name="connsiteX304" fmla="*/ 2759473 w 3519487"/>
              <a:gd name="connsiteY304" fmla="*/ 202311 h 747805"/>
              <a:gd name="connsiteX305" fmla="*/ 2219991 w 3519487"/>
              <a:gd name="connsiteY305" fmla="*/ 198497 h 747805"/>
              <a:gd name="connsiteX306" fmla="*/ 2342959 w 3519487"/>
              <a:gd name="connsiteY306" fmla="*/ 198497 h 747805"/>
              <a:gd name="connsiteX307" fmla="*/ 2342959 w 3519487"/>
              <a:gd name="connsiteY307" fmla="*/ 321751 h 747805"/>
              <a:gd name="connsiteX308" fmla="*/ 2219991 w 3519487"/>
              <a:gd name="connsiteY308" fmla="*/ 321751 h 747805"/>
              <a:gd name="connsiteX309" fmla="*/ 2500988 w 3519487"/>
              <a:gd name="connsiteY309" fmla="*/ 195173 h 747805"/>
              <a:gd name="connsiteX310" fmla="*/ 2520029 w 3519487"/>
              <a:gd name="connsiteY310" fmla="*/ 213261 h 747805"/>
              <a:gd name="connsiteX311" fmla="*/ 2520038 w 3519487"/>
              <a:gd name="connsiteY311" fmla="*/ 213842 h 747805"/>
              <a:gd name="connsiteX312" fmla="*/ 2501550 w 3519487"/>
              <a:gd name="connsiteY312" fmla="*/ 232311 h 747805"/>
              <a:gd name="connsiteX313" fmla="*/ 2482891 w 3519487"/>
              <a:gd name="connsiteY313" fmla="*/ 214213 h 747805"/>
              <a:gd name="connsiteX314" fmla="*/ 2500988 w 3519487"/>
              <a:gd name="connsiteY314" fmla="*/ 195173 h 747805"/>
              <a:gd name="connsiteX315" fmla="*/ 1629441 w 3519487"/>
              <a:gd name="connsiteY315" fmla="*/ 194401 h 747805"/>
              <a:gd name="connsiteX316" fmla="*/ 1629441 w 3519487"/>
              <a:gd name="connsiteY316" fmla="*/ 262410 h 747805"/>
              <a:gd name="connsiteX317" fmla="*/ 1697450 w 3519487"/>
              <a:gd name="connsiteY317" fmla="*/ 262410 h 747805"/>
              <a:gd name="connsiteX318" fmla="*/ 1697450 w 3519487"/>
              <a:gd name="connsiteY318" fmla="*/ 194401 h 747805"/>
              <a:gd name="connsiteX319" fmla="*/ 1620202 w 3519487"/>
              <a:gd name="connsiteY319" fmla="*/ 184876 h 747805"/>
              <a:gd name="connsiteX320" fmla="*/ 1706689 w 3519487"/>
              <a:gd name="connsiteY320" fmla="*/ 184876 h 747805"/>
              <a:gd name="connsiteX321" fmla="*/ 1706689 w 3519487"/>
              <a:gd name="connsiteY321" fmla="*/ 271363 h 747805"/>
              <a:gd name="connsiteX322" fmla="*/ 1620202 w 3519487"/>
              <a:gd name="connsiteY322" fmla="*/ 271363 h 747805"/>
              <a:gd name="connsiteX323" fmla="*/ 493966 w 3519487"/>
              <a:gd name="connsiteY323" fmla="*/ 178114 h 747805"/>
              <a:gd name="connsiteX324" fmla="*/ 535495 w 3519487"/>
              <a:gd name="connsiteY324" fmla="*/ 219643 h 747805"/>
              <a:gd name="connsiteX325" fmla="*/ 493966 w 3519487"/>
              <a:gd name="connsiteY325" fmla="*/ 261172 h 747805"/>
              <a:gd name="connsiteX326" fmla="*/ 452437 w 3519487"/>
              <a:gd name="connsiteY326" fmla="*/ 219643 h 747805"/>
              <a:gd name="connsiteX327" fmla="*/ 493966 w 3519487"/>
              <a:gd name="connsiteY327" fmla="*/ 178114 h 747805"/>
              <a:gd name="connsiteX328" fmla="*/ 267747 w 3519487"/>
              <a:gd name="connsiteY328" fmla="*/ 178114 h 747805"/>
              <a:gd name="connsiteX329" fmla="*/ 309276 w 3519487"/>
              <a:gd name="connsiteY329" fmla="*/ 219643 h 747805"/>
              <a:gd name="connsiteX330" fmla="*/ 267747 w 3519487"/>
              <a:gd name="connsiteY330" fmla="*/ 261172 h 747805"/>
              <a:gd name="connsiteX331" fmla="*/ 226218 w 3519487"/>
              <a:gd name="connsiteY331" fmla="*/ 219643 h 747805"/>
              <a:gd name="connsiteX332" fmla="*/ 267747 w 3519487"/>
              <a:gd name="connsiteY332" fmla="*/ 178114 h 747805"/>
              <a:gd name="connsiteX333" fmla="*/ 154780 w 3519487"/>
              <a:gd name="connsiteY333" fmla="*/ 178114 h 747805"/>
              <a:gd name="connsiteX334" fmla="*/ 196214 w 3519487"/>
              <a:gd name="connsiteY334" fmla="*/ 219739 h 747805"/>
              <a:gd name="connsiteX335" fmla="*/ 154590 w 3519487"/>
              <a:gd name="connsiteY335" fmla="*/ 261172 h 747805"/>
              <a:gd name="connsiteX336" fmla="*/ 113156 w 3519487"/>
              <a:gd name="connsiteY336" fmla="*/ 219643 h 747805"/>
              <a:gd name="connsiteX337" fmla="*/ 113156 w 3519487"/>
              <a:gd name="connsiteY337" fmla="*/ 219548 h 747805"/>
              <a:gd name="connsiteX338" fmla="*/ 154780 w 3519487"/>
              <a:gd name="connsiteY338" fmla="*/ 178114 h 747805"/>
              <a:gd name="connsiteX339" fmla="*/ 41529 w 3519487"/>
              <a:gd name="connsiteY339" fmla="*/ 178114 h 747805"/>
              <a:gd name="connsiteX340" fmla="*/ 83058 w 3519487"/>
              <a:gd name="connsiteY340" fmla="*/ 219643 h 747805"/>
              <a:gd name="connsiteX341" fmla="*/ 41529 w 3519487"/>
              <a:gd name="connsiteY341" fmla="*/ 261172 h 747805"/>
              <a:gd name="connsiteX342" fmla="*/ 0 w 3519487"/>
              <a:gd name="connsiteY342" fmla="*/ 219643 h 747805"/>
              <a:gd name="connsiteX343" fmla="*/ 41529 w 3519487"/>
              <a:gd name="connsiteY343" fmla="*/ 178114 h 747805"/>
              <a:gd name="connsiteX344" fmla="*/ 2093594 w 3519487"/>
              <a:gd name="connsiteY344" fmla="*/ 154682 h 747805"/>
              <a:gd name="connsiteX345" fmla="*/ 2093594 w 3519487"/>
              <a:gd name="connsiteY345" fmla="*/ 222691 h 747805"/>
              <a:gd name="connsiteX346" fmla="*/ 2161984 w 3519487"/>
              <a:gd name="connsiteY346" fmla="*/ 222691 h 747805"/>
              <a:gd name="connsiteX347" fmla="*/ 2161603 w 3519487"/>
              <a:gd name="connsiteY347" fmla="*/ 154682 h 747805"/>
              <a:gd name="connsiteX348" fmla="*/ 2084355 w 3519487"/>
              <a:gd name="connsiteY348" fmla="*/ 145157 h 747805"/>
              <a:gd name="connsiteX349" fmla="*/ 2170842 w 3519487"/>
              <a:gd name="connsiteY349" fmla="*/ 145157 h 747805"/>
              <a:gd name="connsiteX350" fmla="*/ 2170842 w 3519487"/>
              <a:gd name="connsiteY350" fmla="*/ 231644 h 747805"/>
              <a:gd name="connsiteX351" fmla="*/ 2084355 w 3519487"/>
              <a:gd name="connsiteY351" fmla="*/ 231644 h 747805"/>
              <a:gd name="connsiteX352" fmla="*/ 1879663 w 3519487"/>
              <a:gd name="connsiteY352" fmla="*/ 144110 h 747805"/>
              <a:gd name="connsiteX353" fmla="*/ 1879663 w 3519487"/>
              <a:gd name="connsiteY353" fmla="*/ 248314 h 747805"/>
              <a:gd name="connsiteX354" fmla="*/ 1983962 w 3519487"/>
              <a:gd name="connsiteY354" fmla="*/ 248314 h 747805"/>
              <a:gd name="connsiteX355" fmla="*/ 1983962 w 3519487"/>
              <a:gd name="connsiteY355" fmla="*/ 144110 h 747805"/>
              <a:gd name="connsiteX356" fmla="*/ 702583 w 3519487"/>
              <a:gd name="connsiteY356" fmla="*/ 142891 h 747805"/>
              <a:gd name="connsiteX357" fmla="*/ 722471 w 3519487"/>
              <a:gd name="connsiteY357" fmla="*/ 161065 h 747805"/>
              <a:gd name="connsiteX358" fmla="*/ 722490 w 3519487"/>
              <a:gd name="connsiteY358" fmla="*/ 161941 h 747805"/>
              <a:gd name="connsiteX359" fmla="*/ 703421 w 3519487"/>
              <a:gd name="connsiteY359" fmla="*/ 180972 h 747805"/>
              <a:gd name="connsiteX360" fmla="*/ 684409 w 3519487"/>
              <a:gd name="connsiteY360" fmla="*/ 162779 h 747805"/>
              <a:gd name="connsiteX361" fmla="*/ 702583 w 3519487"/>
              <a:gd name="connsiteY361" fmla="*/ 142891 h 747805"/>
              <a:gd name="connsiteX362" fmla="*/ 3253059 w 3519487"/>
              <a:gd name="connsiteY362" fmla="*/ 138112 h 747805"/>
              <a:gd name="connsiteX363" fmla="*/ 3271632 w 3519487"/>
              <a:gd name="connsiteY363" fmla="*/ 156686 h 747805"/>
              <a:gd name="connsiteX364" fmla="*/ 3253059 w 3519487"/>
              <a:gd name="connsiteY364" fmla="*/ 175260 h 747805"/>
              <a:gd name="connsiteX365" fmla="*/ 3234485 w 3519487"/>
              <a:gd name="connsiteY365" fmla="*/ 156686 h 747805"/>
              <a:gd name="connsiteX366" fmla="*/ 3253059 w 3519487"/>
              <a:gd name="connsiteY366" fmla="*/ 138112 h 747805"/>
              <a:gd name="connsiteX367" fmla="*/ 1870138 w 3519487"/>
              <a:gd name="connsiteY367" fmla="*/ 134585 h 747805"/>
              <a:gd name="connsiteX368" fmla="*/ 1993487 w 3519487"/>
              <a:gd name="connsiteY368" fmla="*/ 134585 h 747805"/>
              <a:gd name="connsiteX369" fmla="*/ 1993487 w 3519487"/>
              <a:gd name="connsiteY369" fmla="*/ 257839 h 747805"/>
              <a:gd name="connsiteX370" fmla="*/ 1870138 w 3519487"/>
              <a:gd name="connsiteY370" fmla="*/ 257839 h 747805"/>
              <a:gd name="connsiteX371" fmla="*/ 2597929 w 3519487"/>
              <a:gd name="connsiteY371" fmla="*/ 91821 h 747805"/>
              <a:gd name="connsiteX372" fmla="*/ 2616502 w 3519487"/>
              <a:gd name="connsiteY372" fmla="*/ 110395 h 747805"/>
              <a:gd name="connsiteX373" fmla="*/ 2597929 w 3519487"/>
              <a:gd name="connsiteY373" fmla="*/ 128969 h 747805"/>
              <a:gd name="connsiteX374" fmla="*/ 2579355 w 3519487"/>
              <a:gd name="connsiteY374" fmla="*/ 110395 h 747805"/>
              <a:gd name="connsiteX375" fmla="*/ 2597929 w 3519487"/>
              <a:gd name="connsiteY375" fmla="*/ 91821 h 747805"/>
              <a:gd name="connsiteX376" fmla="*/ 704073 w 3519487"/>
              <a:gd name="connsiteY376" fmla="*/ 0 h 747805"/>
              <a:gd name="connsiteX377" fmla="*/ 722646 w 3519487"/>
              <a:gd name="connsiteY377" fmla="*/ 20003 h 747805"/>
              <a:gd name="connsiteX378" fmla="*/ 704073 w 3519487"/>
              <a:gd name="connsiteY378" fmla="*/ 40005 h 747805"/>
              <a:gd name="connsiteX379" fmla="*/ 685499 w 3519487"/>
              <a:gd name="connsiteY379" fmla="*/ 20003 h 747805"/>
              <a:gd name="connsiteX380" fmla="*/ 704073 w 3519487"/>
              <a:gd name="connsiteY380" fmla="*/ 0 h 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</a:cxnLst>
            <a:rect l="l" t="t" r="r" b="b"/>
            <a:pathLst>
              <a:path w="3519487" h="747805">
                <a:moveTo>
                  <a:pt x="3265455" y="677796"/>
                </a:moveTo>
                <a:lnTo>
                  <a:pt x="3265455" y="728755"/>
                </a:lnTo>
                <a:lnTo>
                  <a:pt x="3316414" y="728755"/>
                </a:lnTo>
                <a:lnTo>
                  <a:pt x="3316414" y="677796"/>
                </a:lnTo>
                <a:close/>
                <a:moveTo>
                  <a:pt x="3255930" y="668175"/>
                </a:moveTo>
                <a:lnTo>
                  <a:pt x="3255930" y="668271"/>
                </a:lnTo>
                <a:lnTo>
                  <a:pt x="3255835" y="668271"/>
                </a:lnTo>
                <a:lnTo>
                  <a:pt x="3255835" y="738280"/>
                </a:lnTo>
                <a:lnTo>
                  <a:pt x="3255930" y="668271"/>
                </a:lnTo>
                <a:lnTo>
                  <a:pt x="3325844" y="668271"/>
                </a:lnTo>
                <a:lnTo>
                  <a:pt x="3325844" y="738280"/>
                </a:lnTo>
                <a:lnTo>
                  <a:pt x="3325939" y="738280"/>
                </a:lnTo>
                <a:lnTo>
                  <a:pt x="3325939" y="668175"/>
                </a:lnTo>
                <a:close/>
                <a:moveTo>
                  <a:pt x="3246786" y="658650"/>
                </a:moveTo>
                <a:lnTo>
                  <a:pt x="3335940" y="659222"/>
                </a:lnTo>
                <a:lnTo>
                  <a:pt x="3335369" y="747805"/>
                </a:lnTo>
                <a:lnTo>
                  <a:pt x="3246215" y="747805"/>
                </a:lnTo>
                <a:close/>
                <a:moveTo>
                  <a:pt x="1861741" y="655129"/>
                </a:moveTo>
                <a:cubicBezTo>
                  <a:pt x="1870842" y="655129"/>
                  <a:pt x="1878219" y="662507"/>
                  <a:pt x="1878219" y="671607"/>
                </a:cubicBezTo>
                <a:cubicBezTo>
                  <a:pt x="1878219" y="680708"/>
                  <a:pt x="1870842" y="688086"/>
                  <a:pt x="1861741" y="688086"/>
                </a:cubicBezTo>
                <a:cubicBezTo>
                  <a:pt x="1852641" y="688086"/>
                  <a:pt x="1845263" y="680708"/>
                  <a:pt x="1845263" y="671607"/>
                </a:cubicBezTo>
                <a:cubicBezTo>
                  <a:pt x="1845263" y="662507"/>
                  <a:pt x="1852641" y="655129"/>
                  <a:pt x="1861741" y="655129"/>
                </a:cubicBezTo>
                <a:close/>
                <a:moveTo>
                  <a:pt x="1656668" y="655129"/>
                </a:moveTo>
                <a:cubicBezTo>
                  <a:pt x="1665769" y="655129"/>
                  <a:pt x="1673146" y="662507"/>
                  <a:pt x="1673146" y="671607"/>
                </a:cubicBezTo>
                <a:cubicBezTo>
                  <a:pt x="1673146" y="680708"/>
                  <a:pt x="1665769" y="688086"/>
                  <a:pt x="1656668" y="688086"/>
                </a:cubicBezTo>
                <a:cubicBezTo>
                  <a:pt x="1647568" y="688086"/>
                  <a:pt x="1640190" y="680708"/>
                  <a:pt x="1640190" y="671607"/>
                </a:cubicBezTo>
                <a:cubicBezTo>
                  <a:pt x="1640190" y="662507"/>
                  <a:pt x="1647568" y="655129"/>
                  <a:pt x="1656668" y="655129"/>
                </a:cubicBezTo>
                <a:close/>
                <a:moveTo>
                  <a:pt x="3266884" y="507107"/>
                </a:moveTo>
                <a:lnTo>
                  <a:pt x="3266503" y="558637"/>
                </a:lnTo>
                <a:lnTo>
                  <a:pt x="3317462" y="558637"/>
                </a:lnTo>
                <a:lnTo>
                  <a:pt x="3317462" y="507679"/>
                </a:lnTo>
                <a:close/>
                <a:moveTo>
                  <a:pt x="3106293" y="506727"/>
                </a:moveTo>
                <a:lnTo>
                  <a:pt x="3106388" y="557686"/>
                </a:lnTo>
                <a:lnTo>
                  <a:pt x="3157347" y="557686"/>
                </a:lnTo>
                <a:lnTo>
                  <a:pt x="3157347" y="506727"/>
                </a:lnTo>
                <a:close/>
                <a:moveTo>
                  <a:pt x="3257359" y="497582"/>
                </a:moveTo>
                <a:lnTo>
                  <a:pt x="3257355" y="498154"/>
                </a:lnTo>
                <a:lnTo>
                  <a:pt x="3256883" y="498154"/>
                </a:lnTo>
                <a:lnTo>
                  <a:pt x="3256883" y="568162"/>
                </a:lnTo>
                <a:lnTo>
                  <a:pt x="3257355" y="498154"/>
                </a:lnTo>
                <a:lnTo>
                  <a:pt x="3326892" y="498154"/>
                </a:lnTo>
                <a:lnTo>
                  <a:pt x="3326987" y="568162"/>
                </a:lnTo>
                <a:lnTo>
                  <a:pt x="3326987" y="498058"/>
                </a:lnTo>
                <a:close/>
                <a:moveTo>
                  <a:pt x="3096863" y="496725"/>
                </a:moveTo>
                <a:lnTo>
                  <a:pt x="3096768" y="567211"/>
                </a:lnTo>
                <a:lnTo>
                  <a:pt x="3097244" y="497202"/>
                </a:lnTo>
                <a:lnTo>
                  <a:pt x="3166872" y="497675"/>
                </a:lnTo>
                <a:lnTo>
                  <a:pt x="3166872" y="567211"/>
                </a:lnTo>
                <a:lnTo>
                  <a:pt x="3167253" y="497678"/>
                </a:lnTo>
                <a:lnTo>
                  <a:pt x="3166872" y="497675"/>
                </a:lnTo>
                <a:lnTo>
                  <a:pt x="3166872" y="497202"/>
                </a:lnTo>
                <a:close/>
                <a:moveTo>
                  <a:pt x="3247358" y="488533"/>
                </a:moveTo>
                <a:lnTo>
                  <a:pt x="3336512" y="489105"/>
                </a:lnTo>
                <a:lnTo>
                  <a:pt x="3336417" y="577687"/>
                </a:lnTo>
                <a:lnTo>
                  <a:pt x="3247358" y="577687"/>
                </a:lnTo>
                <a:close/>
                <a:moveTo>
                  <a:pt x="3087719" y="487010"/>
                </a:moveTo>
                <a:lnTo>
                  <a:pt x="3176873" y="487582"/>
                </a:lnTo>
                <a:lnTo>
                  <a:pt x="3176302" y="576736"/>
                </a:lnTo>
                <a:lnTo>
                  <a:pt x="3087243" y="576164"/>
                </a:lnTo>
                <a:close/>
                <a:moveTo>
                  <a:pt x="1648644" y="479580"/>
                </a:moveTo>
                <a:cubicBezTo>
                  <a:pt x="1685725" y="479571"/>
                  <a:pt x="1715805" y="509622"/>
                  <a:pt x="1715814" y="546713"/>
                </a:cubicBezTo>
                <a:cubicBezTo>
                  <a:pt x="1715814" y="563591"/>
                  <a:pt x="1709471" y="579850"/>
                  <a:pt x="1698022" y="592261"/>
                </a:cubicBezTo>
                <a:cubicBezTo>
                  <a:pt x="1696288" y="594128"/>
                  <a:pt x="1693364" y="594233"/>
                  <a:pt x="1691497" y="592500"/>
                </a:cubicBezTo>
                <a:cubicBezTo>
                  <a:pt x="1689630" y="590766"/>
                  <a:pt x="1689525" y="587842"/>
                  <a:pt x="1691259" y="585975"/>
                </a:cubicBezTo>
                <a:cubicBezTo>
                  <a:pt x="1712776" y="562239"/>
                  <a:pt x="1710976" y="525558"/>
                  <a:pt x="1687239" y="504040"/>
                </a:cubicBezTo>
                <a:cubicBezTo>
                  <a:pt x="1663494" y="482524"/>
                  <a:pt x="1626813" y="484324"/>
                  <a:pt x="1605296" y="508060"/>
                </a:cubicBezTo>
                <a:cubicBezTo>
                  <a:pt x="1583788" y="531796"/>
                  <a:pt x="1585588" y="568487"/>
                  <a:pt x="1609325" y="590004"/>
                </a:cubicBezTo>
                <a:cubicBezTo>
                  <a:pt x="1620098" y="599767"/>
                  <a:pt x="1634147" y="605130"/>
                  <a:pt x="1648682" y="605025"/>
                </a:cubicBezTo>
                <a:cubicBezTo>
                  <a:pt x="1651311" y="605025"/>
                  <a:pt x="1653445" y="607159"/>
                  <a:pt x="1653445" y="609787"/>
                </a:cubicBezTo>
                <a:cubicBezTo>
                  <a:pt x="1653445" y="612416"/>
                  <a:pt x="1651311" y="614550"/>
                  <a:pt x="1648682" y="614550"/>
                </a:cubicBezTo>
                <a:lnTo>
                  <a:pt x="1648682" y="613883"/>
                </a:lnTo>
                <a:cubicBezTo>
                  <a:pt x="1611592" y="613892"/>
                  <a:pt x="1581521" y="583841"/>
                  <a:pt x="1581512" y="546751"/>
                </a:cubicBezTo>
                <a:cubicBezTo>
                  <a:pt x="1581502" y="509660"/>
                  <a:pt x="1611554" y="479590"/>
                  <a:pt x="1648644" y="479580"/>
                </a:cubicBezTo>
                <a:close/>
                <a:moveTo>
                  <a:pt x="1857184" y="479199"/>
                </a:moveTo>
                <a:cubicBezTo>
                  <a:pt x="1894322" y="479199"/>
                  <a:pt x="1924431" y="509308"/>
                  <a:pt x="1924431" y="546446"/>
                </a:cubicBezTo>
                <a:cubicBezTo>
                  <a:pt x="1924431" y="583584"/>
                  <a:pt x="1894322" y="613692"/>
                  <a:pt x="1857184" y="613692"/>
                </a:cubicBezTo>
                <a:lnTo>
                  <a:pt x="1857184" y="613883"/>
                </a:lnTo>
                <a:cubicBezTo>
                  <a:pt x="1820047" y="613864"/>
                  <a:pt x="1789957" y="583736"/>
                  <a:pt x="1789976" y="546598"/>
                </a:cubicBezTo>
                <a:cubicBezTo>
                  <a:pt x="1789986" y="530577"/>
                  <a:pt x="1795720" y="515090"/>
                  <a:pt x="1806131" y="502916"/>
                </a:cubicBezTo>
                <a:cubicBezTo>
                  <a:pt x="1807788" y="500945"/>
                  <a:pt x="1810731" y="500688"/>
                  <a:pt x="1812703" y="502345"/>
                </a:cubicBezTo>
                <a:cubicBezTo>
                  <a:pt x="1814598" y="504059"/>
                  <a:pt x="1814808" y="506955"/>
                  <a:pt x="1813179" y="508917"/>
                </a:cubicBezTo>
                <a:cubicBezTo>
                  <a:pt x="1792348" y="533187"/>
                  <a:pt x="1795138" y="569754"/>
                  <a:pt x="1819408" y="590584"/>
                </a:cubicBezTo>
                <a:cubicBezTo>
                  <a:pt x="1843678" y="611416"/>
                  <a:pt x="1880235" y="608625"/>
                  <a:pt x="1901066" y="584355"/>
                </a:cubicBezTo>
                <a:cubicBezTo>
                  <a:pt x="1921897" y="560086"/>
                  <a:pt x="1919116" y="523529"/>
                  <a:pt x="1894846" y="502688"/>
                </a:cubicBezTo>
                <a:cubicBezTo>
                  <a:pt x="1884359" y="493696"/>
                  <a:pt x="1871005" y="488743"/>
                  <a:pt x="1857184" y="488724"/>
                </a:cubicBezTo>
                <a:cubicBezTo>
                  <a:pt x="1854555" y="488724"/>
                  <a:pt x="1852422" y="486591"/>
                  <a:pt x="1852422" y="483962"/>
                </a:cubicBezTo>
                <a:cubicBezTo>
                  <a:pt x="1852422" y="481333"/>
                  <a:pt x="1854555" y="479199"/>
                  <a:pt x="1857184" y="479199"/>
                </a:cubicBezTo>
                <a:close/>
                <a:moveTo>
                  <a:pt x="2196260" y="463867"/>
                </a:moveTo>
                <a:cubicBezTo>
                  <a:pt x="2212883" y="463867"/>
                  <a:pt x="2226359" y="477343"/>
                  <a:pt x="2226359" y="493966"/>
                </a:cubicBezTo>
                <a:cubicBezTo>
                  <a:pt x="2226359" y="510589"/>
                  <a:pt x="2212883" y="524065"/>
                  <a:pt x="2196260" y="524065"/>
                </a:cubicBezTo>
                <a:cubicBezTo>
                  <a:pt x="2179637" y="524065"/>
                  <a:pt x="2166161" y="510589"/>
                  <a:pt x="2166161" y="493966"/>
                </a:cubicBezTo>
                <a:cubicBezTo>
                  <a:pt x="2166161" y="477343"/>
                  <a:pt x="2179637" y="463867"/>
                  <a:pt x="2196260" y="463867"/>
                </a:cubicBezTo>
                <a:close/>
                <a:moveTo>
                  <a:pt x="824088" y="452056"/>
                </a:moveTo>
                <a:cubicBezTo>
                  <a:pt x="843604" y="452056"/>
                  <a:pt x="859425" y="467877"/>
                  <a:pt x="859425" y="487394"/>
                </a:cubicBezTo>
                <a:cubicBezTo>
                  <a:pt x="859425" y="506910"/>
                  <a:pt x="843604" y="522731"/>
                  <a:pt x="824088" y="522731"/>
                </a:cubicBezTo>
                <a:cubicBezTo>
                  <a:pt x="804571" y="522731"/>
                  <a:pt x="788750" y="506910"/>
                  <a:pt x="788750" y="487394"/>
                </a:cubicBezTo>
                <a:cubicBezTo>
                  <a:pt x="788750" y="467877"/>
                  <a:pt x="804571" y="452056"/>
                  <a:pt x="824088" y="452056"/>
                </a:cubicBezTo>
                <a:close/>
                <a:moveTo>
                  <a:pt x="2332849" y="445770"/>
                </a:moveTo>
                <a:cubicBezTo>
                  <a:pt x="2359467" y="445770"/>
                  <a:pt x="2381045" y="467348"/>
                  <a:pt x="2381045" y="493967"/>
                </a:cubicBezTo>
                <a:cubicBezTo>
                  <a:pt x="2381045" y="520585"/>
                  <a:pt x="2359467" y="542163"/>
                  <a:pt x="2332849" y="542163"/>
                </a:cubicBezTo>
                <a:cubicBezTo>
                  <a:pt x="2306230" y="542163"/>
                  <a:pt x="2284652" y="520585"/>
                  <a:pt x="2284652" y="493967"/>
                </a:cubicBezTo>
                <a:cubicBezTo>
                  <a:pt x="2284652" y="467348"/>
                  <a:pt x="2306230" y="445770"/>
                  <a:pt x="2332849" y="445770"/>
                </a:cubicBezTo>
                <a:close/>
                <a:moveTo>
                  <a:pt x="3406411" y="430911"/>
                </a:moveTo>
                <a:cubicBezTo>
                  <a:pt x="3416669" y="430911"/>
                  <a:pt x="3424984" y="439227"/>
                  <a:pt x="3424984" y="449485"/>
                </a:cubicBezTo>
                <a:cubicBezTo>
                  <a:pt x="3424984" y="459743"/>
                  <a:pt x="3416669" y="468058"/>
                  <a:pt x="3406411" y="468058"/>
                </a:cubicBezTo>
                <a:cubicBezTo>
                  <a:pt x="3396153" y="468058"/>
                  <a:pt x="3387837" y="459743"/>
                  <a:pt x="3387837" y="449485"/>
                </a:cubicBezTo>
                <a:cubicBezTo>
                  <a:pt x="3387837" y="439227"/>
                  <a:pt x="3396153" y="430911"/>
                  <a:pt x="3406411" y="430911"/>
                </a:cubicBezTo>
                <a:close/>
                <a:moveTo>
                  <a:pt x="2483173" y="430340"/>
                </a:moveTo>
                <a:cubicBezTo>
                  <a:pt x="2518241" y="424773"/>
                  <a:pt x="2551183" y="448690"/>
                  <a:pt x="2556750" y="483759"/>
                </a:cubicBezTo>
                <a:cubicBezTo>
                  <a:pt x="2562317" y="518828"/>
                  <a:pt x="2538401" y="551771"/>
                  <a:pt x="2503332" y="557338"/>
                </a:cubicBezTo>
                <a:cubicBezTo>
                  <a:pt x="2468263" y="562905"/>
                  <a:pt x="2435320" y="538988"/>
                  <a:pt x="2429754" y="503919"/>
                </a:cubicBezTo>
                <a:cubicBezTo>
                  <a:pt x="2424187" y="468850"/>
                  <a:pt x="2448103" y="435907"/>
                  <a:pt x="2483173" y="430340"/>
                </a:cubicBezTo>
                <a:close/>
                <a:moveTo>
                  <a:pt x="2719197" y="417096"/>
                </a:moveTo>
                <a:lnTo>
                  <a:pt x="2719197" y="546541"/>
                </a:lnTo>
                <a:lnTo>
                  <a:pt x="2848642" y="546541"/>
                </a:lnTo>
                <a:lnTo>
                  <a:pt x="2848642" y="417096"/>
                </a:lnTo>
                <a:close/>
                <a:moveTo>
                  <a:pt x="2709672" y="407571"/>
                </a:moveTo>
                <a:lnTo>
                  <a:pt x="2858167" y="407571"/>
                </a:lnTo>
                <a:lnTo>
                  <a:pt x="2858167" y="556066"/>
                </a:lnTo>
                <a:lnTo>
                  <a:pt x="2709672" y="556066"/>
                </a:lnTo>
                <a:close/>
                <a:moveTo>
                  <a:pt x="1452167" y="385762"/>
                </a:moveTo>
                <a:cubicBezTo>
                  <a:pt x="1462425" y="385762"/>
                  <a:pt x="1470740" y="394078"/>
                  <a:pt x="1470740" y="404336"/>
                </a:cubicBezTo>
                <a:cubicBezTo>
                  <a:pt x="1470740" y="414594"/>
                  <a:pt x="1462425" y="422910"/>
                  <a:pt x="1452167" y="422910"/>
                </a:cubicBezTo>
                <a:cubicBezTo>
                  <a:pt x="1441909" y="422910"/>
                  <a:pt x="1433593" y="414594"/>
                  <a:pt x="1433593" y="404336"/>
                </a:cubicBezTo>
                <a:cubicBezTo>
                  <a:pt x="1433593" y="394078"/>
                  <a:pt x="1441909" y="385762"/>
                  <a:pt x="1452167" y="385762"/>
                </a:cubicBezTo>
                <a:close/>
                <a:moveTo>
                  <a:pt x="1337295" y="385762"/>
                </a:moveTo>
                <a:cubicBezTo>
                  <a:pt x="1347553" y="385762"/>
                  <a:pt x="1355869" y="394078"/>
                  <a:pt x="1355869" y="404336"/>
                </a:cubicBezTo>
                <a:cubicBezTo>
                  <a:pt x="1355869" y="414594"/>
                  <a:pt x="1347553" y="422910"/>
                  <a:pt x="1337295" y="422910"/>
                </a:cubicBezTo>
                <a:cubicBezTo>
                  <a:pt x="1327037" y="422910"/>
                  <a:pt x="1318721" y="414594"/>
                  <a:pt x="1318721" y="404336"/>
                </a:cubicBezTo>
                <a:cubicBezTo>
                  <a:pt x="1318721" y="394078"/>
                  <a:pt x="1327037" y="385762"/>
                  <a:pt x="1337295" y="385762"/>
                </a:cubicBezTo>
                <a:close/>
                <a:moveTo>
                  <a:pt x="1577340" y="357279"/>
                </a:moveTo>
                <a:lnTo>
                  <a:pt x="1577340" y="425383"/>
                </a:lnTo>
                <a:lnTo>
                  <a:pt x="1832134" y="425383"/>
                </a:lnTo>
                <a:lnTo>
                  <a:pt x="1832134" y="357279"/>
                </a:lnTo>
                <a:close/>
                <a:moveTo>
                  <a:pt x="824088" y="348900"/>
                </a:moveTo>
                <a:cubicBezTo>
                  <a:pt x="843604" y="348900"/>
                  <a:pt x="859425" y="364721"/>
                  <a:pt x="859425" y="384238"/>
                </a:cubicBezTo>
                <a:cubicBezTo>
                  <a:pt x="859425" y="403754"/>
                  <a:pt x="843604" y="419575"/>
                  <a:pt x="824088" y="419575"/>
                </a:cubicBezTo>
                <a:cubicBezTo>
                  <a:pt x="804571" y="419575"/>
                  <a:pt x="788750" y="403754"/>
                  <a:pt x="788750" y="384238"/>
                </a:cubicBezTo>
                <a:cubicBezTo>
                  <a:pt x="788750" y="364721"/>
                  <a:pt x="804571" y="348900"/>
                  <a:pt x="824088" y="348900"/>
                </a:cubicBezTo>
                <a:close/>
                <a:moveTo>
                  <a:pt x="1568196" y="347754"/>
                </a:moveTo>
                <a:lnTo>
                  <a:pt x="1841278" y="347754"/>
                </a:lnTo>
                <a:lnTo>
                  <a:pt x="1841278" y="434241"/>
                </a:lnTo>
                <a:lnTo>
                  <a:pt x="1568196" y="434241"/>
                </a:lnTo>
                <a:close/>
                <a:moveTo>
                  <a:pt x="3501389" y="341763"/>
                </a:moveTo>
                <a:cubicBezTo>
                  <a:pt x="3511495" y="342021"/>
                  <a:pt x="3519534" y="350317"/>
                  <a:pt x="3519487" y="360423"/>
                </a:cubicBezTo>
                <a:cubicBezTo>
                  <a:pt x="3519496" y="370624"/>
                  <a:pt x="3511219" y="378901"/>
                  <a:pt x="3501018" y="378911"/>
                </a:cubicBezTo>
                <a:cubicBezTo>
                  <a:pt x="3500827" y="378911"/>
                  <a:pt x="3500627" y="378911"/>
                  <a:pt x="3500437" y="378901"/>
                </a:cubicBezTo>
                <a:cubicBezTo>
                  <a:pt x="3490178" y="378635"/>
                  <a:pt x="3482082" y="370110"/>
                  <a:pt x="3482348" y="359861"/>
                </a:cubicBezTo>
                <a:cubicBezTo>
                  <a:pt x="3482606" y="349602"/>
                  <a:pt x="3491131" y="341506"/>
                  <a:pt x="3501389" y="341763"/>
                </a:cubicBezTo>
                <a:close/>
                <a:moveTo>
                  <a:pt x="2188454" y="341667"/>
                </a:moveTo>
                <a:cubicBezTo>
                  <a:pt x="2198713" y="341658"/>
                  <a:pt x="2207038" y="349973"/>
                  <a:pt x="2207038" y="360232"/>
                </a:cubicBezTo>
                <a:cubicBezTo>
                  <a:pt x="2206780" y="370566"/>
                  <a:pt x="2198322" y="378806"/>
                  <a:pt x="2187988" y="378806"/>
                </a:cubicBezTo>
                <a:cubicBezTo>
                  <a:pt x="2177920" y="378548"/>
                  <a:pt x="2169890" y="370318"/>
                  <a:pt x="2169890" y="360241"/>
                </a:cubicBezTo>
                <a:cubicBezTo>
                  <a:pt x="2169890" y="349983"/>
                  <a:pt x="2178196" y="341667"/>
                  <a:pt x="2188454" y="341667"/>
                </a:cubicBezTo>
                <a:close/>
                <a:moveTo>
                  <a:pt x="2053780" y="341658"/>
                </a:moveTo>
                <a:cubicBezTo>
                  <a:pt x="2064038" y="341658"/>
                  <a:pt x="2072353" y="349974"/>
                  <a:pt x="2072353" y="360232"/>
                </a:cubicBezTo>
                <a:cubicBezTo>
                  <a:pt x="2072106" y="370348"/>
                  <a:pt x="2063991" y="378501"/>
                  <a:pt x="2053875" y="378806"/>
                </a:cubicBezTo>
                <a:cubicBezTo>
                  <a:pt x="2053846" y="378806"/>
                  <a:pt x="2053808" y="378806"/>
                  <a:pt x="2053780" y="378806"/>
                </a:cubicBezTo>
                <a:cubicBezTo>
                  <a:pt x="2043521" y="378806"/>
                  <a:pt x="2035206" y="370490"/>
                  <a:pt x="2035206" y="360232"/>
                </a:cubicBezTo>
                <a:cubicBezTo>
                  <a:pt x="2035206" y="349974"/>
                  <a:pt x="2043521" y="341658"/>
                  <a:pt x="2053780" y="341658"/>
                </a:cubicBezTo>
                <a:close/>
                <a:moveTo>
                  <a:pt x="1919192" y="341658"/>
                </a:moveTo>
                <a:cubicBezTo>
                  <a:pt x="1929450" y="341658"/>
                  <a:pt x="1937765" y="349974"/>
                  <a:pt x="1937765" y="360232"/>
                </a:cubicBezTo>
                <a:cubicBezTo>
                  <a:pt x="1937518" y="370386"/>
                  <a:pt x="1929345" y="378558"/>
                  <a:pt x="1919192" y="378806"/>
                </a:cubicBezTo>
                <a:cubicBezTo>
                  <a:pt x="1908933" y="378806"/>
                  <a:pt x="1900618" y="370490"/>
                  <a:pt x="1900618" y="360232"/>
                </a:cubicBezTo>
                <a:cubicBezTo>
                  <a:pt x="1900618" y="349974"/>
                  <a:pt x="1908933" y="341658"/>
                  <a:pt x="1919192" y="341658"/>
                </a:cubicBezTo>
                <a:close/>
                <a:moveTo>
                  <a:pt x="2856833" y="341278"/>
                </a:moveTo>
                <a:cubicBezTo>
                  <a:pt x="2867091" y="341278"/>
                  <a:pt x="2875406" y="349593"/>
                  <a:pt x="2875406" y="359851"/>
                </a:cubicBezTo>
                <a:cubicBezTo>
                  <a:pt x="2875406" y="370110"/>
                  <a:pt x="2867091" y="378425"/>
                  <a:pt x="2856833" y="378425"/>
                </a:cubicBezTo>
                <a:cubicBezTo>
                  <a:pt x="2846574" y="378425"/>
                  <a:pt x="2838259" y="370110"/>
                  <a:pt x="2838259" y="359851"/>
                </a:cubicBezTo>
                <a:cubicBezTo>
                  <a:pt x="2838259" y="359785"/>
                  <a:pt x="2838259" y="359727"/>
                  <a:pt x="2838259" y="359661"/>
                </a:cubicBezTo>
                <a:cubicBezTo>
                  <a:pt x="2838316" y="349450"/>
                  <a:pt x="2846631" y="341220"/>
                  <a:pt x="2856833" y="341278"/>
                </a:cubicBezTo>
                <a:close/>
                <a:moveTo>
                  <a:pt x="2953702" y="341277"/>
                </a:moveTo>
                <a:cubicBezTo>
                  <a:pt x="2953730" y="341277"/>
                  <a:pt x="2953768" y="341277"/>
                  <a:pt x="2953797" y="341277"/>
                </a:cubicBezTo>
                <a:cubicBezTo>
                  <a:pt x="2964055" y="341277"/>
                  <a:pt x="2972370" y="349593"/>
                  <a:pt x="2972370" y="359851"/>
                </a:cubicBezTo>
                <a:cubicBezTo>
                  <a:pt x="2972370" y="370109"/>
                  <a:pt x="2964055" y="378424"/>
                  <a:pt x="2953797" y="378424"/>
                </a:cubicBezTo>
                <a:cubicBezTo>
                  <a:pt x="2943538" y="378424"/>
                  <a:pt x="2935223" y="370109"/>
                  <a:pt x="2935223" y="359851"/>
                </a:cubicBezTo>
                <a:cubicBezTo>
                  <a:pt x="2935223" y="359822"/>
                  <a:pt x="2935223" y="359784"/>
                  <a:pt x="2935223" y="359756"/>
                </a:cubicBezTo>
                <a:cubicBezTo>
                  <a:pt x="2935223" y="349545"/>
                  <a:pt x="2943500" y="341277"/>
                  <a:pt x="2953702" y="341277"/>
                </a:cubicBezTo>
                <a:close/>
                <a:moveTo>
                  <a:pt x="2759487" y="341183"/>
                </a:moveTo>
                <a:cubicBezTo>
                  <a:pt x="2769746" y="341239"/>
                  <a:pt x="2778013" y="349593"/>
                  <a:pt x="2777966" y="359851"/>
                </a:cubicBezTo>
                <a:cubicBezTo>
                  <a:pt x="2777908" y="370110"/>
                  <a:pt x="2769555" y="378377"/>
                  <a:pt x="2759297" y="378330"/>
                </a:cubicBezTo>
                <a:cubicBezTo>
                  <a:pt x="2749095" y="378330"/>
                  <a:pt x="2740818" y="370053"/>
                  <a:pt x="2740818" y="359851"/>
                </a:cubicBezTo>
                <a:cubicBezTo>
                  <a:pt x="2740818" y="359785"/>
                  <a:pt x="2740818" y="359727"/>
                  <a:pt x="2740818" y="359661"/>
                </a:cubicBezTo>
                <a:cubicBezTo>
                  <a:pt x="2740875" y="349402"/>
                  <a:pt x="2749229" y="341135"/>
                  <a:pt x="2759487" y="341183"/>
                </a:cubicBezTo>
                <a:close/>
                <a:moveTo>
                  <a:pt x="2662237" y="340239"/>
                </a:moveTo>
                <a:cubicBezTo>
                  <a:pt x="2672753" y="340553"/>
                  <a:pt x="2681030" y="349335"/>
                  <a:pt x="2680715" y="359851"/>
                </a:cubicBezTo>
                <a:cubicBezTo>
                  <a:pt x="2680411" y="369967"/>
                  <a:pt x="2672257" y="378082"/>
                  <a:pt x="2662142" y="378330"/>
                </a:cubicBezTo>
                <a:cubicBezTo>
                  <a:pt x="2661799" y="378339"/>
                  <a:pt x="2661456" y="378339"/>
                  <a:pt x="2661104" y="378330"/>
                </a:cubicBezTo>
                <a:cubicBezTo>
                  <a:pt x="2650588" y="378016"/>
                  <a:pt x="2642320" y="369234"/>
                  <a:pt x="2642635" y="358718"/>
                </a:cubicBezTo>
                <a:cubicBezTo>
                  <a:pt x="2642949" y="348202"/>
                  <a:pt x="2651721" y="339934"/>
                  <a:pt x="2662237" y="340239"/>
                </a:cubicBezTo>
                <a:close/>
                <a:moveTo>
                  <a:pt x="493966" y="304796"/>
                </a:moveTo>
                <a:cubicBezTo>
                  <a:pt x="485689" y="304853"/>
                  <a:pt x="479012" y="311569"/>
                  <a:pt x="479012" y="319846"/>
                </a:cubicBezTo>
                <a:cubicBezTo>
                  <a:pt x="479012" y="319875"/>
                  <a:pt x="479012" y="319912"/>
                  <a:pt x="479012" y="319941"/>
                </a:cubicBezTo>
                <a:cubicBezTo>
                  <a:pt x="479069" y="328257"/>
                  <a:pt x="485841" y="334943"/>
                  <a:pt x="494156" y="334895"/>
                </a:cubicBezTo>
                <a:cubicBezTo>
                  <a:pt x="502472" y="334838"/>
                  <a:pt x="509158" y="328066"/>
                  <a:pt x="509111" y="319751"/>
                </a:cubicBezTo>
                <a:cubicBezTo>
                  <a:pt x="509054" y="311435"/>
                  <a:pt x="502281" y="304749"/>
                  <a:pt x="493966" y="304796"/>
                </a:cubicBezTo>
                <a:close/>
                <a:moveTo>
                  <a:pt x="380618" y="304796"/>
                </a:moveTo>
                <a:cubicBezTo>
                  <a:pt x="372360" y="304853"/>
                  <a:pt x="365702" y="311588"/>
                  <a:pt x="365759" y="319846"/>
                </a:cubicBezTo>
                <a:cubicBezTo>
                  <a:pt x="365759" y="328161"/>
                  <a:pt x="372494" y="334895"/>
                  <a:pt x="380809" y="334895"/>
                </a:cubicBezTo>
                <a:cubicBezTo>
                  <a:pt x="389124" y="334895"/>
                  <a:pt x="395859" y="328161"/>
                  <a:pt x="395859" y="319846"/>
                </a:cubicBezTo>
                <a:cubicBezTo>
                  <a:pt x="395859" y="311530"/>
                  <a:pt x="389124" y="304796"/>
                  <a:pt x="380809" y="304796"/>
                </a:cubicBezTo>
                <a:cubicBezTo>
                  <a:pt x="380742" y="304796"/>
                  <a:pt x="380685" y="304796"/>
                  <a:pt x="380618" y="304796"/>
                </a:cubicBezTo>
                <a:close/>
                <a:moveTo>
                  <a:pt x="267747" y="304796"/>
                </a:moveTo>
                <a:cubicBezTo>
                  <a:pt x="259470" y="304853"/>
                  <a:pt x="252793" y="311569"/>
                  <a:pt x="252793" y="319846"/>
                </a:cubicBezTo>
                <a:cubicBezTo>
                  <a:pt x="252793" y="319875"/>
                  <a:pt x="252793" y="319912"/>
                  <a:pt x="252793" y="319941"/>
                </a:cubicBezTo>
                <a:cubicBezTo>
                  <a:pt x="252850" y="328257"/>
                  <a:pt x="259622" y="334943"/>
                  <a:pt x="267937" y="334895"/>
                </a:cubicBezTo>
                <a:cubicBezTo>
                  <a:pt x="276253" y="334838"/>
                  <a:pt x="282939" y="328066"/>
                  <a:pt x="282892" y="319751"/>
                </a:cubicBezTo>
                <a:cubicBezTo>
                  <a:pt x="282835" y="311435"/>
                  <a:pt x="276062" y="304749"/>
                  <a:pt x="267747" y="304796"/>
                </a:cubicBezTo>
                <a:close/>
                <a:moveTo>
                  <a:pt x="493966" y="278221"/>
                </a:moveTo>
                <a:cubicBezTo>
                  <a:pt x="516902" y="278221"/>
                  <a:pt x="535495" y="296814"/>
                  <a:pt x="535495" y="319751"/>
                </a:cubicBezTo>
                <a:cubicBezTo>
                  <a:pt x="535495" y="342687"/>
                  <a:pt x="516902" y="361280"/>
                  <a:pt x="493966" y="361280"/>
                </a:cubicBezTo>
                <a:cubicBezTo>
                  <a:pt x="471068" y="361280"/>
                  <a:pt x="452494" y="342744"/>
                  <a:pt x="452437" y="319846"/>
                </a:cubicBezTo>
                <a:cubicBezTo>
                  <a:pt x="452437" y="319817"/>
                  <a:pt x="452437" y="319779"/>
                  <a:pt x="452437" y="319751"/>
                </a:cubicBezTo>
                <a:cubicBezTo>
                  <a:pt x="452437" y="296814"/>
                  <a:pt x="471030" y="278221"/>
                  <a:pt x="493966" y="278221"/>
                </a:cubicBezTo>
                <a:close/>
                <a:moveTo>
                  <a:pt x="380809" y="278221"/>
                </a:moveTo>
                <a:cubicBezTo>
                  <a:pt x="403745" y="278221"/>
                  <a:pt x="422338" y="296814"/>
                  <a:pt x="422338" y="319751"/>
                </a:cubicBezTo>
                <a:cubicBezTo>
                  <a:pt x="422338" y="342687"/>
                  <a:pt x="403745" y="361280"/>
                  <a:pt x="380809" y="361280"/>
                </a:cubicBezTo>
                <a:cubicBezTo>
                  <a:pt x="380780" y="361280"/>
                  <a:pt x="380742" y="361280"/>
                  <a:pt x="380714" y="361280"/>
                </a:cubicBezTo>
                <a:cubicBezTo>
                  <a:pt x="357835" y="361280"/>
                  <a:pt x="339280" y="342725"/>
                  <a:pt x="339280" y="319846"/>
                </a:cubicBezTo>
                <a:cubicBezTo>
                  <a:pt x="339280" y="319817"/>
                  <a:pt x="339280" y="319779"/>
                  <a:pt x="339280" y="319751"/>
                </a:cubicBezTo>
                <a:cubicBezTo>
                  <a:pt x="339280" y="296814"/>
                  <a:pt x="357873" y="278221"/>
                  <a:pt x="380809" y="278221"/>
                </a:cubicBezTo>
                <a:close/>
                <a:moveTo>
                  <a:pt x="267747" y="278221"/>
                </a:moveTo>
                <a:cubicBezTo>
                  <a:pt x="290683" y="278221"/>
                  <a:pt x="309276" y="296814"/>
                  <a:pt x="309276" y="319751"/>
                </a:cubicBezTo>
                <a:cubicBezTo>
                  <a:pt x="309276" y="342687"/>
                  <a:pt x="290683" y="361280"/>
                  <a:pt x="267747" y="361280"/>
                </a:cubicBezTo>
                <a:cubicBezTo>
                  <a:pt x="244849" y="361280"/>
                  <a:pt x="226275" y="342744"/>
                  <a:pt x="226218" y="319846"/>
                </a:cubicBezTo>
                <a:cubicBezTo>
                  <a:pt x="226218" y="319817"/>
                  <a:pt x="226218" y="319779"/>
                  <a:pt x="226218" y="319751"/>
                </a:cubicBezTo>
                <a:cubicBezTo>
                  <a:pt x="226218" y="296814"/>
                  <a:pt x="244811" y="278221"/>
                  <a:pt x="267747" y="278221"/>
                </a:cubicBezTo>
                <a:close/>
                <a:moveTo>
                  <a:pt x="1035162" y="270891"/>
                </a:moveTo>
                <a:cubicBezTo>
                  <a:pt x="1045420" y="270891"/>
                  <a:pt x="1053736" y="279207"/>
                  <a:pt x="1053736" y="289465"/>
                </a:cubicBezTo>
                <a:cubicBezTo>
                  <a:pt x="1053736" y="299723"/>
                  <a:pt x="1045420" y="308039"/>
                  <a:pt x="1035162" y="308039"/>
                </a:cubicBezTo>
                <a:cubicBezTo>
                  <a:pt x="1024904" y="308039"/>
                  <a:pt x="1016588" y="299723"/>
                  <a:pt x="1016588" y="289465"/>
                </a:cubicBezTo>
                <a:cubicBezTo>
                  <a:pt x="1016588" y="279207"/>
                  <a:pt x="1024904" y="270891"/>
                  <a:pt x="1035162" y="270891"/>
                </a:cubicBezTo>
                <a:close/>
                <a:moveTo>
                  <a:pt x="1336438" y="270033"/>
                </a:moveTo>
                <a:cubicBezTo>
                  <a:pt x="1346696" y="270033"/>
                  <a:pt x="1355012" y="278349"/>
                  <a:pt x="1355012" y="288607"/>
                </a:cubicBezTo>
                <a:cubicBezTo>
                  <a:pt x="1355012" y="298865"/>
                  <a:pt x="1346696" y="307181"/>
                  <a:pt x="1336438" y="307181"/>
                </a:cubicBezTo>
                <a:cubicBezTo>
                  <a:pt x="1326180" y="307181"/>
                  <a:pt x="1317864" y="298865"/>
                  <a:pt x="1317864" y="288607"/>
                </a:cubicBezTo>
                <a:cubicBezTo>
                  <a:pt x="1317864" y="278349"/>
                  <a:pt x="1326180" y="270033"/>
                  <a:pt x="1336438" y="270033"/>
                </a:cubicBezTo>
                <a:close/>
                <a:moveTo>
                  <a:pt x="1150891" y="270033"/>
                </a:moveTo>
                <a:cubicBezTo>
                  <a:pt x="1161149" y="270033"/>
                  <a:pt x="1169465" y="278349"/>
                  <a:pt x="1169465" y="288607"/>
                </a:cubicBezTo>
                <a:cubicBezTo>
                  <a:pt x="1169465" y="298865"/>
                  <a:pt x="1161149" y="307181"/>
                  <a:pt x="1150891" y="307181"/>
                </a:cubicBezTo>
                <a:cubicBezTo>
                  <a:pt x="1140633" y="307181"/>
                  <a:pt x="1132317" y="298865"/>
                  <a:pt x="1132317" y="288607"/>
                </a:cubicBezTo>
                <a:cubicBezTo>
                  <a:pt x="1132317" y="278349"/>
                  <a:pt x="1140633" y="270033"/>
                  <a:pt x="1150891" y="270033"/>
                </a:cubicBezTo>
                <a:close/>
                <a:moveTo>
                  <a:pt x="2283618" y="242789"/>
                </a:moveTo>
                <a:cubicBezTo>
                  <a:pt x="2293876" y="242845"/>
                  <a:pt x="2302154" y="251199"/>
                  <a:pt x="2302097" y="261458"/>
                </a:cubicBezTo>
                <a:cubicBezTo>
                  <a:pt x="2302097" y="271659"/>
                  <a:pt x="2293820" y="279936"/>
                  <a:pt x="2283618" y="279936"/>
                </a:cubicBezTo>
                <a:cubicBezTo>
                  <a:pt x="2283552" y="279936"/>
                  <a:pt x="2283494" y="279936"/>
                  <a:pt x="2283428" y="279936"/>
                </a:cubicBezTo>
                <a:cubicBezTo>
                  <a:pt x="2273169" y="279889"/>
                  <a:pt x="2264902" y="271526"/>
                  <a:pt x="2264949" y="261267"/>
                </a:cubicBezTo>
                <a:cubicBezTo>
                  <a:pt x="2265006" y="251008"/>
                  <a:pt x="2273360" y="242741"/>
                  <a:pt x="2283618" y="242789"/>
                </a:cubicBezTo>
                <a:close/>
                <a:moveTo>
                  <a:pt x="3334307" y="219360"/>
                </a:moveTo>
                <a:cubicBezTo>
                  <a:pt x="3344565" y="219360"/>
                  <a:pt x="3352880" y="227676"/>
                  <a:pt x="3352880" y="237934"/>
                </a:cubicBezTo>
                <a:cubicBezTo>
                  <a:pt x="3352880" y="248192"/>
                  <a:pt x="3344565" y="256508"/>
                  <a:pt x="3334307" y="256508"/>
                </a:cubicBezTo>
                <a:cubicBezTo>
                  <a:pt x="3324048" y="256508"/>
                  <a:pt x="3315733" y="248192"/>
                  <a:pt x="3315733" y="237934"/>
                </a:cubicBezTo>
                <a:cubicBezTo>
                  <a:pt x="3315733" y="227676"/>
                  <a:pt x="3324048" y="219360"/>
                  <a:pt x="3334307" y="219360"/>
                </a:cubicBezTo>
                <a:close/>
                <a:moveTo>
                  <a:pt x="3170667" y="219360"/>
                </a:moveTo>
                <a:cubicBezTo>
                  <a:pt x="3180925" y="219360"/>
                  <a:pt x="3189240" y="227676"/>
                  <a:pt x="3189240" y="237934"/>
                </a:cubicBezTo>
                <a:cubicBezTo>
                  <a:pt x="3189240" y="248192"/>
                  <a:pt x="3180925" y="256508"/>
                  <a:pt x="3170667" y="256508"/>
                </a:cubicBezTo>
                <a:cubicBezTo>
                  <a:pt x="3160409" y="256508"/>
                  <a:pt x="3152093" y="248192"/>
                  <a:pt x="3152093" y="237934"/>
                </a:cubicBezTo>
                <a:cubicBezTo>
                  <a:pt x="3152093" y="227676"/>
                  <a:pt x="3160409" y="219360"/>
                  <a:pt x="3170667" y="219360"/>
                </a:cubicBezTo>
                <a:close/>
                <a:moveTo>
                  <a:pt x="3493389" y="214690"/>
                </a:moveTo>
                <a:cubicBezTo>
                  <a:pt x="3493455" y="214690"/>
                  <a:pt x="3493512" y="214690"/>
                  <a:pt x="3493579" y="214690"/>
                </a:cubicBezTo>
                <a:cubicBezTo>
                  <a:pt x="3505971" y="214738"/>
                  <a:pt x="3516001" y="224777"/>
                  <a:pt x="3516058" y="237169"/>
                </a:cubicBezTo>
                <a:cubicBezTo>
                  <a:pt x="3516105" y="249638"/>
                  <a:pt x="3506047" y="259782"/>
                  <a:pt x="3493579" y="259839"/>
                </a:cubicBezTo>
                <a:cubicBezTo>
                  <a:pt x="3481111" y="259886"/>
                  <a:pt x="3470967" y="249828"/>
                  <a:pt x="3470909" y="237360"/>
                </a:cubicBezTo>
                <a:cubicBezTo>
                  <a:pt x="3470861" y="224891"/>
                  <a:pt x="3480920" y="214738"/>
                  <a:pt x="3493389" y="214690"/>
                </a:cubicBezTo>
                <a:close/>
                <a:moveTo>
                  <a:pt x="685609" y="213356"/>
                </a:moveTo>
                <a:lnTo>
                  <a:pt x="685609" y="281365"/>
                </a:lnTo>
                <a:lnTo>
                  <a:pt x="772096" y="281365"/>
                </a:lnTo>
                <a:lnTo>
                  <a:pt x="772096" y="213356"/>
                </a:lnTo>
                <a:close/>
                <a:moveTo>
                  <a:pt x="2229516" y="208022"/>
                </a:moveTo>
                <a:lnTo>
                  <a:pt x="2229230" y="312226"/>
                </a:lnTo>
                <a:lnTo>
                  <a:pt x="2333434" y="312226"/>
                </a:lnTo>
                <a:lnTo>
                  <a:pt x="2333434" y="208022"/>
                </a:lnTo>
                <a:close/>
                <a:moveTo>
                  <a:pt x="493966" y="204689"/>
                </a:moveTo>
                <a:cubicBezTo>
                  <a:pt x="485708" y="204689"/>
                  <a:pt x="479012" y="211385"/>
                  <a:pt x="479012" y="219643"/>
                </a:cubicBezTo>
                <a:cubicBezTo>
                  <a:pt x="479012" y="219710"/>
                  <a:pt x="479012" y="219767"/>
                  <a:pt x="479012" y="219834"/>
                </a:cubicBezTo>
                <a:cubicBezTo>
                  <a:pt x="479069" y="228149"/>
                  <a:pt x="485841" y="234835"/>
                  <a:pt x="494156" y="234788"/>
                </a:cubicBezTo>
                <a:cubicBezTo>
                  <a:pt x="502472" y="234731"/>
                  <a:pt x="509158" y="227958"/>
                  <a:pt x="509111" y="219643"/>
                </a:cubicBezTo>
                <a:cubicBezTo>
                  <a:pt x="509054" y="211328"/>
                  <a:pt x="502281" y="204641"/>
                  <a:pt x="493966" y="204689"/>
                </a:cubicBezTo>
                <a:close/>
                <a:moveTo>
                  <a:pt x="267747" y="204689"/>
                </a:moveTo>
                <a:cubicBezTo>
                  <a:pt x="259489" y="204689"/>
                  <a:pt x="252793" y="211385"/>
                  <a:pt x="252793" y="219643"/>
                </a:cubicBezTo>
                <a:cubicBezTo>
                  <a:pt x="252793" y="219710"/>
                  <a:pt x="252793" y="219767"/>
                  <a:pt x="252793" y="219834"/>
                </a:cubicBezTo>
                <a:cubicBezTo>
                  <a:pt x="252850" y="228149"/>
                  <a:pt x="259622" y="234835"/>
                  <a:pt x="267937" y="234788"/>
                </a:cubicBezTo>
                <a:cubicBezTo>
                  <a:pt x="276253" y="234731"/>
                  <a:pt x="282939" y="227958"/>
                  <a:pt x="282892" y="219643"/>
                </a:cubicBezTo>
                <a:cubicBezTo>
                  <a:pt x="282835" y="211328"/>
                  <a:pt x="276062" y="204641"/>
                  <a:pt x="267747" y="204689"/>
                </a:cubicBezTo>
                <a:close/>
                <a:moveTo>
                  <a:pt x="154590" y="204689"/>
                </a:moveTo>
                <a:cubicBezTo>
                  <a:pt x="146332" y="204689"/>
                  <a:pt x="139635" y="211385"/>
                  <a:pt x="139635" y="219643"/>
                </a:cubicBezTo>
                <a:cubicBezTo>
                  <a:pt x="139635" y="219710"/>
                  <a:pt x="139635" y="219767"/>
                  <a:pt x="139635" y="219834"/>
                </a:cubicBezTo>
                <a:cubicBezTo>
                  <a:pt x="139693" y="228149"/>
                  <a:pt x="146465" y="234835"/>
                  <a:pt x="154780" y="234788"/>
                </a:cubicBezTo>
                <a:cubicBezTo>
                  <a:pt x="163096" y="234731"/>
                  <a:pt x="169782" y="227958"/>
                  <a:pt x="169735" y="219643"/>
                </a:cubicBezTo>
                <a:cubicBezTo>
                  <a:pt x="169677" y="211328"/>
                  <a:pt x="162905" y="204641"/>
                  <a:pt x="154590" y="204689"/>
                </a:cubicBezTo>
                <a:close/>
                <a:moveTo>
                  <a:pt x="39138" y="204689"/>
                </a:moveTo>
                <a:cubicBezTo>
                  <a:pt x="30851" y="205346"/>
                  <a:pt x="24670" y="212604"/>
                  <a:pt x="25327" y="220891"/>
                </a:cubicBezTo>
                <a:cubicBezTo>
                  <a:pt x="25994" y="229168"/>
                  <a:pt x="33242" y="235350"/>
                  <a:pt x="41529" y="234693"/>
                </a:cubicBezTo>
                <a:cubicBezTo>
                  <a:pt x="48901" y="234102"/>
                  <a:pt x="54750" y="228254"/>
                  <a:pt x="55331" y="220891"/>
                </a:cubicBezTo>
                <a:cubicBezTo>
                  <a:pt x="55997" y="212604"/>
                  <a:pt x="49816" y="205346"/>
                  <a:pt x="41529" y="204689"/>
                </a:cubicBezTo>
                <a:cubicBezTo>
                  <a:pt x="40729" y="204622"/>
                  <a:pt x="39929" y="204622"/>
                  <a:pt x="39138" y="204689"/>
                </a:cubicBezTo>
                <a:close/>
                <a:moveTo>
                  <a:pt x="676846" y="203831"/>
                </a:moveTo>
                <a:lnTo>
                  <a:pt x="781621" y="203831"/>
                </a:lnTo>
                <a:lnTo>
                  <a:pt x="781621" y="290318"/>
                </a:lnTo>
                <a:lnTo>
                  <a:pt x="676846" y="290318"/>
                </a:lnTo>
                <a:close/>
                <a:moveTo>
                  <a:pt x="2759473" y="202311"/>
                </a:moveTo>
                <a:cubicBezTo>
                  <a:pt x="2769731" y="202311"/>
                  <a:pt x="2778047" y="210627"/>
                  <a:pt x="2778047" y="220885"/>
                </a:cubicBezTo>
                <a:cubicBezTo>
                  <a:pt x="2778047" y="231143"/>
                  <a:pt x="2769731" y="239459"/>
                  <a:pt x="2759473" y="239459"/>
                </a:cubicBezTo>
                <a:cubicBezTo>
                  <a:pt x="2749215" y="239459"/>
                  <a:pt x="2740899" y="231143"/>
                  <a:pt x="2740899" y="220885"/>
                </a:cubicBezTo>
                <a:cubicBezTo>
                  <a:pt x="2740899" y="210627"/>
                  <a:pt x="2749215" y="202311"/>
                  <a:pt x="2759473" y="202311"/>
                </a:cubicBezTo>
                <a:close/>
                <a:moveTo>
                  <a:pt x="2219991" y="198497"/>
                </a:moveTo>
                <a:lnTo>
                  <a:pt x="2342959" y="198497"/>
                </a:lnTo>
                <a:lnTo>
                  <a:pt x="2342959" y="321751"/>
                </a:lnTo>
                <a:lnTo>
                  <a:pt x="2219991" y="321751"/>
                </a:lnTo>
                <a:close/>
                <a:moveTo>
                  <a:pt x="2500988" y="195173"/>
                </a:moveTo>
                <a:cubicBezTo>
                  <a:pt x="2511237" y="194906"/>
                  <a:pt x="2519762" y="203002"/>
                  <a:pt x="2520029" y="213261"/>
                </a:cubicBezTo>
                <a:cubicBezTo>
                  <a:pt x="2520038" y="213451"/>
                  <a:pt x="2520038" y="213651"/>
                  <a:pt x="2520038" y="213842"/>
                </a:cubicBezTo>
                <a:cubicBezTo>
                  <a:pt x="2520029" y="224043"/>
                  <a:pt x="2511752" y="232320"/>
                  <a:pt x="2501550" y="232311"/>
                </a:cubicBezTo>
                <a:cubicBezTo>
                  <a:pt x="2491444" y="232359"/>
                  <a:pt x="2483157" y="224319"/>
                  <a:pt x="2482891" y="214213"/>
                </a:cubicBezTo>
                <a:cubicBezTo>
                  <a:pt x="2482634" y="203955"/>
                  <a:pt x="2490730" y="195430"/>
                  <a:pt x="2500988" y="195173"/>
                </a:cubicBezTo>
                <a:close/>
                <a:moveTo>
                  <a:pt x="1629441" y="194401"/>
                </a:moveTo>
                <a:lnTo>
                  <a:pt x="1629441" y="262410"/>
                </a:lnTo>
                <a:lnTo>
                  <a:pt x="1697450" y="262410"/>
                </a:lnTo>
                <a:lnTo>
                  <a:pt x="1697450" y="194401"/>
                </a:lnTo>
                <a:close/>
                <a:moveTo>
                  <a:pt x="1620202" y="184876"/>
                </a:moveTo>
                <a:lnTo>
                  <a:pt x="1706689" y="184876"/>
                </a:lnTo>
                <a:lnTo>
                  <a:pt x="1706689" y="271363"/>
                </a:lnTo>
                <a:lnTo>
                  <a:pt x="1620202" y="271363"/>
                </a:lnTo>
                <a:close/>
                <a:moveTo>
                  <a:pt x="493966" y="178114"/>
                </a:moveTo>
                <a:cubicBezTo>
                  <a:pt x="516902" y="178114"/>
                  <a:pt x="535495" y="196707"/>
                  <a:pt x="535495" y="219643"/>
                </a:cubicBezTo>
                <a:cubicBezTo>
                  <a:pt x="535495" y="242580"/>
                  <a:pt x="516902" y="261172"/>
                  <a:pt x="493966" y="261172"/>
                </a:cubicBezTo>
                <a:cubicBezTo>
                  <a:pt x="471030" y="261172"/>
                  <a:pt x="452437" y="242580"/>
                  <a:pt x="452437" y="219643"/>
                </a:cubicBezTo>
                <a:cubicBezTo>
                  <a:pt x="452437" y="196707"/>
                  <a:pt x="471030" y="178114"/>
                  <a:pt x="493966" y="178114"/>
                </a:cubicBezTo>
                <a:close/>
                <a:moveTo>
                  <a:pt x="267747" y="178114"/>
                </a:moveTo>
                <a:cubicBezTo>
                  <a:pt x="290683" y="178114"/>
                  <a:pt x="309276" y="196707"/>
                  <a:pt x="309276" y="219643"/>
                </a:cubicBezTo>
                <a:cubicBezTo>
                  <a:pt x="309276" y="242580"/>
                  <a:pt x="290683" y="261172"/>
                  <a:pt x="267747" y="261172"/>
                </a:cubicBezTo>
                <a:cubicBezTo>
                  <a:pt x="244830" y="261115"/>
                  <a:pt x="226266" y="242560"/>
                  <a:pt x="226218" y="219643"/>
                </a:cubicBezTo>
                <a:cubicBezTo>
                  <a:pt x="226218" y="196707"/>
                  <a:pt x="244811" y="178114"/>
                  <a:pt x="267747" y="178114"/>
                </a:cubicBezTo>
                <a:close/>
                <a:moveTo>
                  <a:pt x="154780" y="178114"/>
                </a:moveTo>
                <a:cubicBezTo>
                  <a:pt x="177716" y="178171"/>
                  <a:pt x="196271" y="196802"/>
                  <a:pt x="196214" y="219739"/>
                </a:cubicBezTo>
                <a:cubicBezTo>
                  <a:pt x="196157" y="242674"/>
                  <a:pt x="177526" y="261220"/>
                  <a:pt x="154590" y="261172"/>
                </a:cubicBezTo>
                <a:cubicBezTo>
                  <a:pt x="131692" y="261115"/>
                  <a:pt x="113156" y="242541"/>
                  <a:pt x="113156" y="219643"/>
                </a:cubicBezTo>
                <a:cubicBezTo>
                  <a:pt x="113156" y="219615"/>
                  <a:pt x="113156" y="219576"/>
                  <a:pt x="113156" y="219548"/>
                </a:cubicBezTo>
                <a:cubicBezTo>
                  <a:pt x="113213" y="196612"/>
                  <a:pt x="131844" y="178067"/>
                  <a:pt x="154780" y="178114"/>
                </a:cubicBezTo>
                <a:close/>
                <a:moveTo>
                  <a:pt x="41529" y="178114"/>
                </a:moveTo>
                <a:cubicBezTo>
                  <a:pt x="64465" y="178114"/>
                  <a:pt x="83058" y="196707"/>
                  <a:pt x="83058" y="219643"/>
                </a:cubicBezTo>
                <a:cubicBezTo>
                  <a:pt x="83058" y="242580"/>
                  <a:pt x="64465" y="261172"/>
                  <a:pt x="41529" y="261172"/>
                </a:cubicBezTo>
                <a:cubicBezTo>
                  <a:pt x="18612" y="261115"/>
                  <a:pt x="48" y="242560"/>
                  <a:pt x="0" y="219643"/>
                </a:cubicBezTo>
                <a:cubicBezTo>
                  <a:pt x="0" y="196707"/>
                  <a:pt x="18593" y="178114"/>
                  <a:pt x="41529" y="178114"/>
                </a:cubicBezTo>
                <a:close/>
                <a:moveTo>
                  <a:pt x="2093594" y="154682"/>
                </a:moveTo>
                <a:lnTo>
                  <a:pt x="2093594" y="222691"/>
                </a:lnTo>
                <a:lnTo>
                  <a:pt x="2161984" y="222691"/>
                </a:lnTo>
                <a:lnTo>
                  <a:pt x="2161603" y="154682"/>
                </a:lnTo>
                <a:close/>
                <a:moveTo>
                  <a:pt x="2084355" y="145157"/>
                </a:moveTo>
                <a:lnTo>
                  <a:pt x="2170842" y="145157"/>
                </a:lnTo>
                <a:lnTo>
                  <a:pt x="2170842" y="231644"/>
                </a:lnTo>
                <a:lnTo>
                  <a:pt x="2084355" y="231644"/>
                </a:lnTo>
                <a:close/>
                <a:moveTo>
                  <a:pt x="1879663" y="144110"/>
                </a:moveTo>
                <a:lnTo>
                  <a:pt x="1879663" y="248314"/>
                </a:lnTo>
                <a:lnTo>
                  <a:pt x="1983962" y="248314"/>
                </a:lnTo>
                <a:lnTo>
                  <a:pt x="1983962" y="144110"/>
                </a:lnTo>
                <a:close/>
                <a:moveTo>
                  <a:pt x="702583" y="142891"/>
                </a:moveTo>
                <a:cubicBezTo>
                  <a:pt x="713089" y="142414"/>
                  <a:pt x="721995" y="150559"/>
                  <a:pt x="722471" y="161065"/>
                </a:cubicBezTo>
                <a:cubicBezTo>
                  <a:pt x="722480" y="161360"/>
                  <a:pt x="722490" y="161646"/>
                  <a:pt x="722490" y="161941"/>
                </a:cubicBezTo>
                <a:cubicBezTo>
                  <a:pt x="722480" y="172466"/>
                  <a:pt x="713946" y="180981"/>
                  <a:pt x="703421" y="180972"/>
                </a:cubicBezTo>
                <a:cubicBezTo>
                  <a:pt x="693239" y="180962"/>
                  <a:pt x="684866" y="172952"/>
                  <a:pt x="684409" y="162779"/>
                </a:cubicBezTo>
                <a:cubicBezTo>
                  <a:pt x="683933" y="152273"/>
                  <a:pt x="692077" y="143367"/>
                  <a:pt x="702583" y="142891"/>
                </a:cubicBezTo>
                <a:close/>
                <a:moveTo>
                  <a:pt x="3253059" y="138112"/>
                </a:moveTo>
                <a:cubicBezTo>
                  <a:pt x="3263317" y="138112"/>
                  <a:pt x="3271632" y="146428"/>
                  <a:pt x="3271632" y="156686"/>
                </a:cubicBezTo>
                <a:cubicBezTo>
                  <a:pt x="3271632" y="166944"/>
                  <a:pt x="3263317" y="175260"/>
                  <a:pt x="3253059" y="175260"/>
                </a:cubicBezTo>
                <a:cubicBezTo>
                  <a:pt x="3242800" y="175260"/>
                  <a:pt x="3234485" y="166944"/>
                  <a:pt x="3234485" y="156686"/>
                </a:cubicBezTo>
                <a:cubicBezTo>
                  <a:pt x="3234485" y="146428"/>
                  <a:pt x="3242800" y="138112"/>
                  <a:pt x="3253059" y="138112"/>
                </a:cubicBezTo>
                <a:close/>
                <a:moveTo>
                  <a:pt x="1870138" y="134585"/>
                </a:moveTo>
                <a:lnTo>
                  <a:pt x="1993487" y="134585"/>
                </a:lnTo>
                <a:lnTo>
                  <a:pt x="1993487" y="257839"/>
                </a:lnTo>
                <a:lnTo>
                  <a:pt x="1870138" y="257839"/>
                </a:lnTo>
                <a:close/>
                <a:moveTo>
                  <a:pt x="2597929" y="91821"/>
                </a:moveTo>
                <a:cubicBezTo>
                  <a:pt x="2608187" y="91821"/>
                  <a:pt x="2616502" y="100137"/>
                  <a:pt x="2616502" y="110395"/>
                </a:cubicBezTo>
                <a:cubicBezTo>
                  <a:pt x="2616502" y="120653"/>
                  <a:pt x="2608187" y="128969"/>
                  <a:pt x="2597929" y="128969"/>
                </a:cubicBezTo>
                <a:cubicBezTo>
                  <a:pt x="2587670" y="128969"/>
                  <a:pt x="2579355" y="120653"/>
                  <a:pt x="2579355" y="110395"/>
                </a:cubicBezTo>
                <a:cubicBezTo>
                  <a:pt x="2579355" y="100137"/>
                  <a:pt x="2587670" y="91821"/>
                  <a:pt x="2597929" y="91821"/>
                </a:cubicBezTo>
                <a:close/>
                <a:moveTo>
                  <a:pt x="704073" y="0"/>
                </a:moveTo>
                <a:cubicBezTo>
                  <a:pt x="714331" y="0"/>
                  <a:pt x="722646" y="8955"/>
                  <a:pt x="722646" y="20003"/>
                </a:cubicBezTo>
                <a:cubicBezTo>
                  <a:pt x="722646" y="31050"/>
                  <a:pt x="714331" y="40005"/>
                  <a:pt x="704073" y="40005"/>
                </a:cubicBezTo>
                <a:cubicBezTo>
                  <a:pt x="693815" y="40005"/>
                  <a:pt x="685499" y="31050"/>
                  <a:pt x="685499" y="20003"/>
                </a:cubicBezTo>
                <a:cubicBezTo>
                  <a:pt x="685499" y="8955"/>
                  <a:pt x="693815" y="0"/>
                  <a:pt x="70407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62" name="文本框 961"/>
          <p:cNvSpPr txBox="1"/>
          <p:nvPr>
            <p:custDataLst>
              <p:tags r:id="rId2"/>
            </p:custDataLst>
          </p:nvPr>
        </p:nvSpPr>
        <p:spPr>
          <a:xfrm>
            <a:off x="522605" y="293370"/>
            <a:ext cx="17221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目录</a:t>
            </a:r>
          </a:p>
        </p:txBody>
      </p:sp>
      <p:sp>
        <p:nvSpPr>
          <p:cNvPr id="963" name="矩形 962"/>
          <p:cNvSpPr/>
          <p:nvPr>
            <p:custDataLst>
              <p:tags r:id="rId3"/>
            </p:custDataLst>
          </p:nvPr>
        </p:nvSpPr>
        <p:spPr>
          <a:xfrm>
            <a:off x="483235" y="987425"/>
            <a:ext cx="17494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964" name="Text2"/>
          <p:cNvGrpSpPr/>
          <p:nvPr>
            <p:custDataLst>
              <p:tags r:id="rId4"/>
            </p:custDataLst>
          </p:nvPr>
        </p:nvGrpSpPr>
        <p:grpSpPr>
          <a:xfrm>
            <a:off x="3637014" y="1225649"/>
            <a:ext cx="4816373" cy="363760"/>
            <a:chOff x="3994" y="2968"/>
            <a:chExt cx="7098" cy="573"/>
          </a:xfrm>
        </p:grpSpPr>
        <p:sp>
          <p:nvSpPr>
            <p:cNvPr id="965" name="Text1"/>
            <p:cNvSpPr txBox="1"/>
            <p:nvPr>
              <p:custDataLst>
                <p:tags r:id="rId17"/>
              </p:custDataLst>
            </p:nvPr>
          </p:nvSpPr>
          <p:spPr>
            <a:xfrm>
              <a:off x="4503" y="2968"/>
              <a:ext cx="6589" cy="573"/>
            </a:xfrm>
            <a:prstGeom prst="rect">
              <a:avLst/>
            </a:prstGeom>
            <a:noFill/>
          </p:spPr>
          <p:txBody>
            <a:bodyPr wrap="square" lIns="71736" tIns="36186" rIns="71736" bIns="36186" rtlCol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000">
                  <a:latin typeface="楷体" panose="02010609060101010101" charset="-122"/>
                  <a:ea typeface="楷体" panose="02010609060101010101" charset="-122"/>
                  <a:sym typeface="+mn-ea"/>
                </a:rPr>
                <a:t>设计架构</a:t>
              </a:r>
              <a:endParaRPr lang="zh-CN" altLang="en-US" sz="2000" dirty="0"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966" name="Freeform 18"/>
            <p:cNvSpPr/>
            <p:nvPr>
              <p:custDataLst>
                <p:tags r:id="rId18"/>
              </p:custDataLst>
            </p:nvPr>
          </p:nvSpPr>
          <p:spPr>
            <a:xfrm>
              <a:off x="3994" y="3097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36" tIns="36186" rIns="71736" bIns="36186" rtlCol="0" anchor="ctr" anchorCtr="0">
              <a:noAutofit/>
            </a:bodyPr>
            <a:lstStyle/>
            <a:p>
              <a:pPr algn="ctr"/>
              <a:endParaRPr lang="en-US" sz="1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67" name="Text4"/>
          <p:cNvGrpSpPr/>
          <p:nvPr>
            <p:custDataLst>
              <p:tags r:id="rId5"/>
            </p:custDataLst>
          </p:nvPr>
        </p:nvGrpSpPr>
        <p:grpSpPr>
          <a:xfrm>
            <a:off x="3637014" y="2040259"/>
            <a:ext cx="4816373" cy="363220"/>
            <a:chOff x="3994" y="2968"/>
            <a:chExt cx="7098" cy="573"/>
          </a:xfrm>
        </p:grpSpPr>
        <p:sp>
          <p:nvSpPr>
            <p:cNvPr id="968" name="Text3"/>
            <p:cNvSpPr txBox="1"/>
            <p:nvPr>
              <p:custDataLst>
                <p:tags r:id="rId15"/>
              </p:custDataLst>
            </p:nvPr>
          </p:nvSpPr>
          <p:spPr>
            <a:xfrm>
              <a:off x="4503" y="2968"/>
              <a:ext cx="6589" cy="573"/>
            </a:xfrm>
            <a:prstGeom prst="rect">
              <a:avLst/>
            </a:prstGeom>
            <a:noFill/>
          </p:spPr>
          <p:txBody>
            <a:bodyPr wrap="square" lIns="71736" tIns="36186" rIns="71736" bIns="36186" rtlCol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000">
                  <a:latin typeface="楷体" panose="02010609060101010101" charset="-122"/>
                  <a:ea typeface="楷体" panose="02010609060101010101" charset="-122"/>
                  <a:sym typeface="+mn-ea"/>
                </a:rPr>
                <a:t>神经网络构建与模型训练</a:t>
              </a:r>
              <a:endParaRPr lang="zh-CN" altLang="en-US" sz="2000" dirty="0"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969" name="Freeform 18"/>
            <p:cNvSpPr/>
            <p:nvPr>
              <p:custDataLst>
                <p:tags r:id="rId16"/>
              </p:custDataLst>
            </p:nvPr>
          </p:nvSpPr>
          <p:spPr>
            <a:xfrm>
              <a:off x="3994" y="3097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36" tIns="36186" rIns="71736" bIns="36186" rtlCol="0" anchor="ctr" anchorCtr="0">
              <a:noAutofit/>
            </a:bodyPr>
            <a:lstStyle/>
            <a:p>
              <a:pPr algn="ctr"/>
              <a:endParaRPr lang="en-US" sz="1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0" name="Text6"/>
          <p:cNvGrpSpPr/>
          <p:nvPr>
            <p:custDataLst>
              <p:tags r:id="rId6"/>
            </p:custDataLst>
          </p:nvPr>
        </p:nvGrpSpPr>
        <p:grpSpPr>
          <a:xfrm>
            <a:off x="3637014" y="3668399"/>
            <a:ext cx="4816373" cy="363220"/>
            <a:chOff x="3994" y="2968"/>
            <a:chExt cx="7098" cy="573"/>
          </a:xfrm>
        </p:grpSpPr>
        <p:sp>
          <p:nvSpPr>
            <p:cNvPr id="971" name="Text5"/>
            <p:cNvSpPr txBox="1"/>
            <p:nvPr>
              <p:custDataLst>
                <p:tags r:id="rId13"/>
              </p:custDataLst>
            </p:nvPr>
          </p:nvSpPr>
          <p:spPr>
            <a:xfrm>
              <a:off x="4503" y="2968"/>
              <a:ext cx="6589" cy="573"/>
            </a:xfrm>
            <a:prstGeom prst="rect">
              <a:avLst/>
            </a:prstGeom>
            <a:noFill/>
          </p:spPr>
          <p:txBody>
            <a:bodyPr wrap="square" lIns="71736" tIns="36186" rIns="71736" bIns="36186" rtlCol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QT</a:t>
              </a:r>
              <a:r>
                <a:rPr lang="zh-CN" altLang="en-US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版本的</a:t>
              </a:r>
              <a:r>
                <a:rPr lang="en-US" alt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GUI</a:t>
              </a:r>
              <a:r>
                <a:rPr lang="zh-CN" altLang="en-US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设计</a:t>
              </a:r>
              <a:endPara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  <p:sp>
          <p:nvSpPr>
            <p:cNvPr id="972" name="Freeform 18"/>
            <p:cNvSpPr/>
            <p:nvPr>
              <p:custDataLst>
                <p:tags r:id="rId14"/>
              </p:custDataLst>
            </p:nvPr>
          </p:nvSpPr>
          <p:spPr>
            <a:xfrm>
              <a:off x="3994" y="3097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36" tIns="36186" rIns="71736" bIns="36186" rtlCol="0" anchor="ctr" anchorCtr="0">
              <a:noAutofit/>
            </a:bodyPr>
            <a:lstStyle/>
            <a:p>
              <a:pPr algn="ctr"/>
              <a:endParaRPr lang="en-US" sz="1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3" name="Text8"/>
          <p:cNvGrpSpPr/>
          <p:nvPr>
            <p:custDataLst>
              <p:tags r:id="rId7"/>
            </p:custDataLst>
          </p:nvPr>
        </p:nvGrpSpPr>
        <p:grpSpPr>
          <a:xfrm>
            <a:off x="3637014" y="2854329"/>
            <a:ext cx="4816373" cy="363220"/>
            <a:chOff x="3994" y="2968"/>
            <a:chExt cx="7098" cy="573"/>
          </a:xfrm>
        </p:grpSpPr>
        <p:sp>
          <p:nvSpPr>
            <p:cNvPr id="974" name="Text7"/>
            <p:cNvSpPr txBox="1"/>
            <p:nvPr>
              <p:custDataLst>
                <p:tags r:id="rId11"/>
              </p:custDataLst>
            </p:nvPr>
          </p:nvSpPr>
          <p:spPr>
            <a:xfrm>
              <a:off x="4503" y="2968"/>
              <a:ext cx="6589" cy="573"/>
            </a:xfrm>
            <a:prstGeom prst="rect">
              <a:avLst/>
            </a:prstGeom>
            <a:noFill/>
          </p:spPr>
          <p:txBody>
            <a:bodyPr wrap="square" lIns="71736" tIns="36186" rIns="71736" bIns="36186" rtlCol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GUI</a:t>
              </a:r>
              <a:r>
                <a:rPr lang="zh-CN" altLang="en-US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画布设计</a:t>
              </a:r>
              <a:endPara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  <p:sp>
          <p:nvSpPr>
            <p:cNvPr id="975" name="Freeform 18"/>
            <p:cNvSpPr/>
            <p:nvPr>
              <p:custDataLst>
                <p:tags r:id="rId12"/>
              </p:custDataLst>
            </p:nvPr>
          </p:nvSpPr>
          <p:spPr>
            <a:xfrm>
              <a:off x="3994" y="3097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36" tIns="36186" rIns="71736" bIns="36186" rtlCol="0" anchor="ctr" anchorCtr="0">
              <a:noAutofit/>
            </a:bodyPr>
            <a:lstStyle/>
            <a:p>
              <a:pPr algn="ctr"/>
              <a:endParaRPr lang="en-US" sz="1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9" name="Text12"/>
          <p:cNvGrpSpPr/>
          <p:nvPr>
            <p:custDataLst>
              <p:tags r:id="rId8"/>
            </p:custDataLst>
          </p:nvPr>
        </p:nvGrpSpPr>
        <p:grpSpPr>
          <a:xfrm>
            <a:off x="3636954" y="4530539"/>
            <a:ext cx="4867265" cy="363220"/>
            <a:chOff x="3919" y="2968"/>
            <a:chExt cx="7173" cy="573"/>
          </a:xfrm>
        </p:grpSpPr>
        <p:sp>
          <p:nvSpPr>
            <p:cNvPr id="980" name="Text11"/>
            <p:cNvSpPr txBox="1"/>
            <p:nvPr>
              <p:custDataLst>
                <p:tags r:id="rId9"/>
              </p:custDataLst>
            </p:nvPr>
          </p:nvSpPr>
          <p:spPr>
            <a:xfrm>
              <a:off x="4503" y="2968"/>
              <a:ext cx="6589" cy="573"/>
            </a:xfrm>
            <a:prstGeom prst="rect">
              <a:avLst/>
            </a:prstGeom>
            <a:noFill/>
          </p:spPr>
          <p:txBody>
            <a:bodyPr wrap="square" lIns="71736" tIns="36186" rIns="71736" bIns="36186" rtlCol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000">
                  <a:latin typeface="楷体" panose="02010609060101010101" charset="-122"/>
                  <a:ea typeface="楷体" panose="02010609060101010101" charset="-122"/>
                  <a:sym typeface="+mn-ea"/>
                </a:rPr>
                <a:t>效果展示</a:t>
              </a:r>
              <a:endParaRPr lang="zh-CN" altLang="en-US" sz="2000" dirty="0"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981" name="Freeform 18"/>
            <p:cNvSpPr/>
            <p:nvPr>
              <p:custDataLst>
                <p:tags r:id="rId10"/>
              </p:custDataLst>
            </p:nvPr>
          </p:nvSpPr>
          <p:spPr>
            <a:xfrm>
              <a:off x="3919" y="3106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36" tIns="36186" rIns="71736" bIns="36186" rtlCol="0" anchor="ctr" anchorCtr="0">
              <a:noAutofit/>
            </a:bodyPr>
            <a:lstStyle/>
            <a:p>
              <a:pPr algn="ctr"/>
              <a:endParaRPr lang="en-US" sz="1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>
            <p:custDataLst>
              <p:tags r:id="rId2"/>
            </p:custDataLst>
          </p:nvPr>
        </p:nvSpPr>
        <p:spPr>
          <a:xfrm>
            <a:off x="7745307" y="0"/>
            <a:ext cx="44466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1" name="Shape1"/>
          <p:cNvSpPr/>
          <p:nvPr>
            <p:custDataLst>
              <p:tags r:id="rId3"/>
            </p:custDataLst>
          </p:nvPr>
        </p:nvSpPr>
        <p:spPr>
          <a:xfrm>
            <a:off x="-6773" y="0"/>
            <a:ext cx="7752080" cy="6858000"/>
          </a:xfrm>
          <a:prstGeom prst="rect">
            <a:avLst/>
          </a:prstGeom>
          <a:blipFill dpi="0" rotWithShape="0">
            <a:blip r:embed="rId9"/>
            <a:srcRect/>
            <a:stretch>
              <a:fillRect l="-16366" r="-16366"/>
            </a:stretch>
          </a:blip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6" name="矩形"/>
          <p:cNvSpPr/>
          <p:nvPr>
            <p:custDataLst>
              <p:tags r:id="rId4"/>
            </p:custDataLst>
          </p:nvPr>
        </p:nvSpPr>
        <p:spPr>
          <a:xfrm>
            <a:off x="2748287" y="694919"/>
            <a:ext cx="8907420" cy="5468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Text2"/>
          <p:cNvSpPr txBox="1"/>
          <p:nvPr>
            <p:custDataLst>
              <p:tags r:id="rId5"/>
            </p:custDataLst>
          </p:nvPr>
        </p:nvSpPr>
        <p:spPr>
          <a:xfrm>
            <a:off x="3615485" y="915451"/>
            <a:ext cx="8491501" cy="12957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画布构建过程</a:t>
            </a:r>
          </a:p>
        </p:txBody>
      </p:sp>
      <p:pic>
        <p:nvPicPr>
          <p:cNvPr id="8" name="Shape2"/>
          <p:cNvPicPr/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209" y="1626006"/>
            <a:ext cx="585216" cy="58521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57880" y="2630805"/>
            <a:ext cx="6719570" cy="2133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为了满足传入模型28*28的图像大小，要针对不同情况resize。使用OpenCV对数字截取ROI，并存到一幅新的画布中，再进行resize，再传入模型，可以实现识别在画布任意位置画的数字。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>
            <p:custDataLst>
              <p:tags r:id="rId2"/>
            </p:custDataLst>
          </p:nvPr>
        </p:nvSpPr>
        <p:spPr>
          <a:xfrm>
            <a:off x="7745307" y="0"/>
            <a:ext cx="44466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1" name="Shape1"/>
          <p:cNvSpPr/>
          <p:nvPr>
            <p:custDataLst>
              <p:tags r:id="rId3"/>
            </p:custDataLst>
          </p:nvPr>
        </p:nvSpPr>
        <p:spPr>
          <a:xfrm>
            <a:off x="-6773" y="0"/>
            <a:ext cx="7752080" cy="6858000"/>
          </a:xfrm>
          <a:prstGeom prst="rect">
            <a:avLst/>
          </a:prstGeom>
          <a:blipFill dpi="0" rotWithShape="0">
            <a:blip r:embed="rId8"/>
            <a:srcRect/>
            <a:stretch>
              <a:fillRect l="-16366" r="-16366"/>
            </a:stretch>
          </a:blip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6" name="矩形"/>
          <p:cNvSpPr/>
          <p:nvPr>
            <p:custDataLst>
              <p:tags r:id="rId4"/>
            </p:custDataLst>
          </p:nvPr>
        </p:nvSpPr>
        <p:spPr>
          <a:xfrm>
            <a:off x="1976755" y="289560"/>
            <a:ext cx="9586595" cy="623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Text2"/>
          <p:cNvSpPr txBox="1"/>
          <p:nvPr>
            <p:custDataLst>
              <p:tags r:id="rId5"/>
            </p:custDataLst>
          </p:nvPr>
        </p:nvSpPr>
        <p:spPr>
          <a:xfrm>
            <a:off x="2033270" y="683895"/>
            <a:ext cx="6350635" cy="56642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GUI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画布设计介绍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682" y="1644650"/>
            <a:ext cx="6478590" cy="431697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02382" y="967105"/>
            <a:ext cx="4278762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主要是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App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类的实现：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初始化方法：</a:t>
            </a:r>
            <a:br>
              <a:rPr lang="en-US" altLang="zh-CN" dirty="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初始化窗口，设置标题为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"Draw a digit"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创建一个绘图画布，背景为黑色，用于用户绘制数字。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创建一个按钮框架，包含清除和预测按钮。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创建一个标签，用于显示预测结果。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绑定画布上的鼠标移动事件，用于绘制数字。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初始化一个图像对象，用于存储画布上的内容。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绘制方法：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获取当前鼠标位置，根据画笔大小绘制白色椭圆（代表数字的一部分）。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将绘制的部分同步到 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self.image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，用于后续的预测。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>
            <p:custDataLst>
              <p:tags r:id="rId2"/>
            </p:custDataLst>
          </p:nvPr>
        </p:nvSpPr>
        <p:spPr>
          <a:xfrm>
            <a:off x="7745307" y="0"/>
            <a:ext cx="44466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1" name="Shape1"/>
          <p:cNvSpPr/>
          <p:nvPr>
            <p:custDataLst>
              <p:tags r:id="rId3"/>
            </p:custDataLst>
          </p:nvPr>
        </p:nvSpPr>
        <p:spPr>
          <a:xfrm>
            <a:off x="-6773" y="0"/>
            <a:ext cx="7752080" cy="6858000"/>
          </a:xfrm>
          <a:prstGeom prst="rect">
            <a:avLst/>
          </a:prstGeom>
          <a:blipFill dpi="0" rotWithShape="0">
            <a:blip r:embed="rId8"/>
            <a:srcRect/>
            <a:stretch>
              <a:fillRect l="-16366" r="-16366"/>
            </a:stretch>
          </a:blip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6" name="矩形"/>
          <p:cNvSpPr/>
          <p:nvPr>
            <p:custDataLst>
              <p:tags r:id="rId4"/>
            </p:custDataLst>
          </p:nvPr>
        </p:nvSpPr>
        <p:spPr>
          <a:xfrm>
            <a:off x="1976755" y="289560"/>
            <a:ext cx="9586595" cy="623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Text2"/>
          <p:cNvSpPr txBox="1"/>
          <p:nvPr>
            <p:custDataLst>
              <p:tags r:id="rId5"/>
            </p:custDataLst>
          </p:nvPr>
        </p:nvSpPr>
        <p:spPr>
          <a:xfrm>
            <a:off x="2033270" y="683895"/>
            <a:ext cx="6350635" cy="56642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GUI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画布设计介绍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902382" y="454660"/>
            <a:ext cx="4660968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清除画布方法：</a:t>
            </a:r>
            <a:br>
              <a:rPr lang="en-US" altLang="zh-CN" dirty="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清空画布上的所有内容。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重置存储图像的对象，将其填充为黑色。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清空显示预测结果的标签。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识别数字方法：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获取画布上的图像，并转换为灰度图像。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使用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OpenCV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查找图像中的轮廓，确定数字所在区域。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如果轮廓中心偏离画布中心超过一定阈值，提取数字区域并进行预测，否则使用整个画布进行预测。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将提取的区域或整个画布转换为模型输入的尺寸（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28x28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），并进行归一化。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使用加载好的神经网络模型预测数字，并更新显示预测结果的标签。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显示预测所用的图像。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显示图像方法：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使用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Matplotlib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显示输入图像，用于调试和可视化。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25" y="1250315"/>
            <a:ext cx="6785899" cy="502659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493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9672430" y="456389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梯形"/>
          <p:cNvSpPr/>
          <p:nvPr>
            <p:custDataLst>
              <p:tags r:id="rId2"/>
            </p:custDataLst>
          </p:nvPr>
        </p:nvSpPr>
        <p:spPr>
          <a:xfrm rot="10800000" flipV="1">
            <a:off x="3603837" y="2950502"/>
            <a:ext cx="4984326" cy="178808"/>
          </a:xfrm>
          <a:prstGeom prst="trapezoid">
            <a:avLst>
              <a:gd name="adj" fmla="val 50409"/>
            </a:avLst>
          </a:prstGeom>
          <a:gradFill flip="none" rotWithShape="1">
            <a:gsLst>
              <a:gs pos="64000">
                <a:schemeClr val="tx2"/>
              </a:gs>
              <a:gs pos="0">
                <a:schemeClr val="accent1">
                  <a:alpha val="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1"/>
          <p:cNvSpPr txBox="1"/>
          <p:nvPr>
            <p:custDataLst>
              <p:tags r:id="rId3"/>
            </p:custDataLst>
          </p:nvPr>
        </p:nvSpPr>
        <p:spPr>
          <a:xfrm>
            <a:off x="307975" y="3197225"/>
            <a:ext cx="11036300" cy="12369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sz="6000" spc="0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字体圈欣意冠黑体" panose="00000500000000000000" charset="-122"/>
                <a:sym typeface="+mn-lt"/>
              </a:rPr>
              <a:t>QT版本的GUI设计</a:t>
            </a:r>
          </a:p>
        </p:txBody>
      </p:sp>
      <p:sp>
        <p:nvSpPr>
          <p:cNvPr id="5" name="Text3"/>
          <p:cNvSpPr txBox="1"/>
          <p:nvPr>
            <p:custDataLst>
              <p:tags r:id="rId4"/>
            </p:custDataLst>
          </p:nvPr>
        </p:nvSpPr>
        <p:spPr>
          <a:xfrm>
            <a:off x="5007610" y="1000760"/>
            <a:ext cx="2177415" cy="206692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04</a:t>
            </a:r>
            <a:endParaRPr lang="en-US" altLang="zh-CN" sz="8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>
            <p:custDataLst>
              <p:tags r:id="rId2"/>
            </p:custDataLst>
          </p:nvPr>
        </p:nvSpPr>
        <p:spPr>
          <a:xfrm>
            <a:off x="7745307" y="0"/>
            <a:ext cx="44466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1" name="Shape1"/>
          <p:cNvSpPr/>
          <p:nvPr>
            <p:custDataLst>
              <p:tags r:id="rId3"/>
            </p:custDataLst>
          </p:nvPr>
        </p:nvSpPr>
        <p:spPr>
          <a:xfrm>
            <a:off x="-6773" y="0"/>
            <a:ext cx="775208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 l="-16366" r="-16366"/>
            </a:stretch>
          </a:blip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6" name="矩形"/>
          <p:cNvSpPr/>
          <p:nvPr>
            <p:custDataLst>
              <p:tags r:id="rId4"/>
            </p:custDataLst>
          </p:nvPr>
        </p:nvSpPr>
        <p:spPr>
          <a:xfrm>
            <a:off x="2748287" y="694919"/>
            <a:ext cx="8907420" cy="5468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3124452" y="2859697"/>
            <a:ext cx="161296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6"/>
            </p:custDataLst>
          </p:nvPr>
        </p:nvCxnSpPr>
        <p:spPr>
          <a:xfrm>
            <a:off x="3124452" y="4272318"/>
            <a:ext cx="127800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1"/>
          <p:cNvSpPr txBox="1"/>
          <p:nvPr>
            <p:custDataLst>
              <p:tags r:id="rId7"/>
            </p:custDataLst>
          </p:nvPr>
        </p:nvSpPr>
        <p:spPr>
          <a:xfrm>
            <a:off x="3124200" y="2151133"/>
            <a:ext cx="8463915" cy="335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1.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简易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GUI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界面构建</a:t>
            </a: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2.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数字识别流程</a:t>
            </a:r>
            <a:r>
              <a:rPr lang="zh-CN" altLang="en-US" sz="14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
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3" name="Text2"/>
          <p:cNvSpPr txBox="1"/>
          <p:nvPr>
            <p:custDataLst>
              <p:tags r:id="rId8"/>
            </p:custDataLst>
          </p:nvPr>
        </p:nvSpPr>
        <p:spPr>
          <a:xfrm>
            <a:off x="3615485" y="915451"/>
            <a:ext cx="8491501" cy="12957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QT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版本的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GUI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设计</a:t>
            </a:r>
            <a:endParaRPr lang="zh-CN" altLang="en-US" sz="3200" b="1" dirty="0">
              <a:latin typeface="楷体" panose="02010609060101010101" charset="-122"/>
              <a:ea typeface="楷体" panose="02010609060101010101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8" name="Shape2"/>
          <p:cNvPicPr/>
          <p:nvPr>
            <p:custDataLst>
              <p:tags r:id="rId9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209" y="1626006"/>
            <a:ext cx="585216" cy="58521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24200" y="4495165"/>
            <a:ext cx="820737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绘图区域使用</a:t>
            </a:r>
            <a:r>
              <a:rPr sz="14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 </a:t>
            </a:r>
            <a:r>
              <a:rPr sz="140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DrawingArea</a:t>
            </a:r>
            <a:r>
              <a:rPr sz="14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 </a:t>
            </a:r>
            <a:r>
              <a:rPr sz="140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组件，这个组件继承自</a:t>
            </a:r>
            <a:r>
              <a:rPr sz="14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 </a:t>
            </a:r>
            <a:r>
              <a:rPr sz="140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QWidget</a:t>
            </a:r>
            <a:r>
              <a:rPr sz="14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 </a:t>
            </a:r>
            <a:r>
              <a:rPr sz="140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并重载了</a:t>
            </a:r>
            <a:r>
              <a:rPr sz="14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 </a:t>
            </a:r>
            <a:r>
              <a:rPr sz="140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paintEvent</a:t>
            </a:r>
            <a:r>
              <a:rPr sz="14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 </a:t>
            </a:r>
            <a:r>
              <a:rPr sz="140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等事件以实现绘图功能</a:t>
            </a:r>
            <a:r>
              <a:rPr lang="zh-CN" altLang="en-US" sz="14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。使用Qt的信号与槽机制实现保存功能。当用户点击保存按钮时，会发出 clicked 信号，这个信号与槽函数 on_saveButton_clicked 连接。在槽函数 on_saveButton_clicked 中，将 DrawingArea 中绘制的内容保存为图像文件。调用 DrawingArea 的 saveImage 方法，将当前绘制的内容保存到指定路径。在保存图像后，立即调用Python脚本进行处理。使用 QProcess 类来启动并执行Python脚本，将保存的图像路径作为参数传递给脚本。获取Python脚本的输出结果，并将结果显示在界面上的文本编辑器组件 QPlainTextEdit 中。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17520" y="2991485"/>
            <a:ext cx="7364095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实现一个绘图应用程序，用户可以在其中绘制图像，保存图像，并且将保存的图像显示在一个滚动区域内。同时，你的程序还会调用一个Python脚本对保存的图像进行处理，并在界面上显示Python脚本的结果。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>
            <p:custDataLst>
              <p:tags r:id="rId2"/>
            </p:custDataLst>
          </p:nvPr>
        </p:nvSpPr>
        <p:spPr>
          <a:xfrm>
            <a:off x="7745307" y="0"/>
            <a:ext cx="44466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1" name="Shape1"/>
          <p:cNvSpPr/>
          <p:nvPr>
            <p:custDataLst>
              <p:tags r:id="rId3"/>
            </p:custDataLst>
          </p:nvPr>
        </p:nvSpPr>
        <p:spPr>
          <a:xfrm>
            <a:off x="-6773" y="0"/>
            <a:ext cx="7752080" cy="6858000"/>
          </a:xfrm>
          <a:prstGeom prst="rect">
            <a:avLst/>
          </a:prstGeom>
          <a:blipFill dpi="0" rotWithShape="0">
            <a:blip r:embed="rId8"/>
            <a:srcRect/>
            <a:stretch>
              <a:fillRect l="-16366" r="-16366"/>
            </a:stretch>
          </a:blip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6" name="矩形"/>
          <p:cNvSpPr/>
          <p:nvPr>
            <p:custDataLst>
              <p:tags r:id="rId4"/>
            </p:custDataLst>
          </p:nvPr>
        </p:nvSpPr>
        <p:spPr>
          <a:xfrm>
            <a:off x="2748287" y="694919"/>
            <a:ext cx="8907420" cy="5468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Shape2"/>
          <p:cNvPicPr/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49" y="914806"/>
            <a:ext cx="585216" cy="5852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69335" y="964565"/>
            <a:ext cx="7364095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QT</a:t>
            </a:r>
            <a:r>
              <a:rPr lang="zh-CN" altLang="en-US" sz="3600" b="1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版本的</a:t>
            </a:r>
            <a:r>
              <a:rPr lang="en-US" altLang="zh-CN" sz="3600" b="1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GUI</a:t>
            </a:r>
            <a:r>
              <a:rPr lang="zh-CN" altLang="en-US" sz="3600" b="1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代码：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8330" y="1828165"/>
            <a:ext cx="3181350" cy="32467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8380" y="964565"/>
            <a:ext cx="3177540" cy="27203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8380" y="3764915"/>
            <a:ext cx="3608070" cy="2398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493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9672430" y="456389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梯形"/>
          <p:cNvSpPr/>
          <p:nvPr>
            <p:custDataLst>
              <p:tags r:id="rId2"/>
            </p:custDataLst>
          </p:nvPr>
        </p:nvSpPr>
        <p:spPr>
          <a:xfrm rot="10800000" flipV="1">
            <a:off x="3603837" y="2950502"/>
            <a:ext cx="4984326" cy="178808"/>
          </a:xfrm>
          <a:prstGeom prst="trapezoid">
            <a:avLst>
              <a:gd name="adj" fmla="val 50409"/>
            </a:avLst>
          </a:prstGeom>
          <a:gradFill flip="none" rotWithShape="1">
            <a:gsLst>
              <a:gs pos="64000">
                <a:schemeClr val="tx2"/>
              </a:gs>
              <a:gs pos="0">
                <a:schemeClr val="accent1">
                  <a:alpha val="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1"/>
          <p:cNvSpPr txBox="1"/>
          <p:nvPr>
            <p:custDataLst>
              <p:tags r:id="rId3"/>
            </p:custDataLst>
          </p:nvPr>
        </p:nvSpPr>
        <p:spPr>
          <a:xfrm>
            <a:off x="577850" y="3246755"/>
            <a:ext cx="11036300" cy="12369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lang="zh-CN" altLang="en-US" sz="6000" spc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字体圈欣意冠黑体" panose="00000500000000000000" charset="-122"/>
                <a:sym typeface="+mn-lt"/>
              </a:rPr>
              <a:t>效果展示</a:t>
            </a:r>
            <a:endParaRPr lang="zh-CN" altLang="en-US" sz="6000" spc="0" dirty="0">
              <a:solidFill>
                <a:schemeClr val="tx1"/>
              </a:solidFill>
              <a:uFillTx/>
              <a:latin typeface="楷体" panose="02010609060101010101" charset="-122"/>
              <a:ea typeface="楷体" panose="02010609060101010101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5" name="Text3"/>
          <p:cNvSpPr txBox="1"/>
          <p:nvPr>
            <p:custDataLst>
              <p:tags r:id="rId4"/>
            </p:custDataLst>
          </p:nvPr>
        </p:nvSpPr>
        <p:spPr>
          <a:xfrm>
            <a:off x="5007610" y="1000760"/>
            <a:ext cx="2177415" cy="206692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05</a:t>
            </a:r>
            <a:endParaRPr lang="en-US" altLang="zh-CN" sz="8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平滑17"/>
          <p:cNvSpPr/>
          <p:nvPr>
            <p:custDataLst>
              <p:tags r:id="rId2"/>
            </p:custDataLst>
          </p:nvPr>
        </p:nvSpPr>
        <p:spPr>
          <a:xfrm>
            <a:off x="0" y="5349"/>
            <a:ext cx="12192099" cy="131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效果展示</a:t>
            </a:r>
            <a:endParaRPr lang="zh-CN" altLang="en-US" sz="3200" b="1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Text2"/>
          <p:cNvSpPr txBox="1"/>
          <p:nvPr>
            <p:custDataLst>
              <p:tags r:id="rId4"/>
            </p:custDataLst>
          </p:nvPr>
        </p:nvSpPr>
        <p:spPr>
          <a:xfrm>
            <a:off x="3197225" y="1319530"/>
            <a:ext cx="4410710" cy="69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ea"/>
                <a:sym typeface="思源黑体 CN" panose="020B0500000000000000" pitchFamily="34" charset="-122"/>
              </a:rPr>
              <a:t>不仅能识别数字，也能识别汉字</a:t>
            </a:r>
          </a:p>
        </p:txBody>
      </p:sp>
      <p:pic>
        <p:nvPicPr>
          <p:cNvPr id="6" name="Shape2"/>
          <p:cNvPicPr/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" y="1885315"/>
            <a:ext cx="10911840" cy="4439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9085" y="3014980"/>
            <a:ext cx="10741660" cy="2880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6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下面是</a:t>
            </a:r>
            <a:r>
              <a:rPr lang="en-US" altLang="zh-CN" sz="6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QTGUI</a:t>
            </a:r>
            <a:r>
              <a:rPr lang="zh-CN" altLang="en-US" sz="6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版本的视频展示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无标题视频——使用Clipchamp制作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493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9672430" y="456389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Text1"/>
          <p:cNvSpPr txBox="1"/>
          <p:nvPr>
            <p:custDataLst>
              <p:tags r:id="rId2"/>
            </p:custDataLst>
          </p:nvPr>
        </p:nvSpPr>
        <p:spPr>
          <a:xfrm>
            <a:off x="577850" y="2753995"/>
            <a:ext cx="11036300" cy="12369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lang="zh-CN" altLang="en-US" sz="6000" spc="0" dirty="0">
                <a:ln w="22225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0"/>
                  </a:gra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字体圈欣意冠黑体" panose="00000500000000000000" charset="-122"/>
                <a:sym typeface="+mn-lt"/>
              </a:rPr>
              <a:t>下面是实机演示环节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493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9672430" y="456389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梯形"/>
          <p:cNvSpPr/>
          <p:nvPr>
            <p:custDataLst>
              <p:tags r:id="rId2"/>
            </p:custDataLst>
          </p:nvPr>
        </p:nvSpPr>
        <p:spPr>
          <a:xfrm flipV="1">
            <a:off x="3603837" y="2950502"/>
            <a:ext cx="4984326" cy="178808"/>
          </a:xfrm>
          <a:prstGeom prst="trapezoid">
            <a:avLst>
              <a:gd name="adj" fmla="val 50409"/>
            </a:avLst>
          </a:prstGeom>
          <a:gradFill flip="none" rotWithShape="1">
            <a:gsLst>
              <a:gs pos="64000">
                <a:schemeClr val="tx2"/>
              </a:gs>
              <a:gs pos="0">
                <a:schemeClr val="accent1">
                  <a:alpha val="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1"/>
          <p:cNvSpPr txBox="1"/>
          <p:nvPr>
            <p:custDataLst>
              <p:tags r:id="rId3"/>
            </p:custDataLst>
          </p:nvPr>
        </p:nvSpPr>
        <p:spPr>
          <a:xfrm>
            <a:off x="577850" y="3246755"/>
            <a:ext cx="11036300" cy="12369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字体圈欣意冠黑体" panose="00000500000000000000" charset="-122"/>
                <a:sym typeface="+mn-lt"/>
              </a:rPr>
              <a:t>设计架构</a:t>
            </a:r>
          </a:p>
        </p:txBody>
      </p:sp>
      <p:sp>
        <p:nvSpPr>
          <p:cNvPr id="5" name="Text3"/>
          <p:cNvSpPr txBox="1"/>
          <p:nvPr>
            <p:custDataLst>
              <p:tags r:id="rId4"/>
            </p:custDataLst>
          </p:nvPr>
        </p:nvSpPr>
        <p:spPr>
          <a:xfrm>
            <a:off x="5007610" y="1000760"/>
            <a:ext cx="2177415" cy="206692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01</a:t>
            </a:r>
            <a:endParaRPr lang="en-US" altLang="zh-CN" sz="8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: 形状 78"/>
          <p:cNvSpPr/>
          <p:nvPr/>
        </p:nvSpPr>
        <p:spPr>
          <a:xfrm flipH="1">
            <a:off x="6219116" y="849963"/>
            <a:ext cx="4838159" cy="5158073"/>
          </a:xfrm>
          <a:custGeom>
            <a:avLst/>
            <a:gdLst>
              <a:gd name="connsiteX0" fmla="*/ 537021 w 4838159"/>
              <a:gd name="connsiteY0" fmla="*/ 3705129 h 5158073"/>
              <a:gd name="connsiteX1" fmla="*/ 546546 w 4838159"/>
              <a:gd name="connsiteY1" fmla="*/ 3714654 h 5158073"/>
              <a:gd name="connsiteX2" fmla="*/ 546546 w 4838159"/>
              <a:gd name="connsiteY2" fmla="*/ 3766851 h 5158073"/>
              <a:gd name="connsiteX3" fmla="*/ 495682 w 4838159"/>
              <a:gd name="connsiteY3" fmla="*/ 3766851 h 5158073"/>
              <a:gd name="connsiteX4" fmla="*/ 486157 w 4838159"/>
              <a:gd name="connsiteY4" fmla="*/ 3757326 h 5158073"/>
              <a:gd name="connsiteX5" fmla="*/ 495682 w 4838159"/>
              <a:gd name="connsiteY5" fmla="*/ 3747801 h 5158073"/>
              <a:gd name="connsiteX6" fmla="*/ 527496 w 4838159"/>
              <a:gd name="connsiteY6" fmla="*/ 3747801 h 5158073"/>
              <a:gd name="connsiteX7" fmla="*/ 527496 w 4838159"/>
              <a:gd name="connsiteY7" fmla="*/ 3714654 h 5158073"/>
              <a:gd name="connsiteX8" fmla="*/ 537021 w 4838159"/>
              <a:gd name="connsiteY8" fmla="*/ 3705129 h 5158073"/>
              <a:gd name="connsiteX9" fmla="*/ 17812 w 4838159"/>
              <a:gd name="connsiteY9" fmla="*/ 3705129 h 5158073"/>
              <a:gd name="connsiteX10" fmla="*/ 27337 w 4838159"/>
              <a:gd name="connsiteY10" fmla="*/ 3714654 h 5158073"/>
              <a:gd name="connsiteX11" fmla="*/ 27337 w 4838159"/>
              <a:gd name="connsiteY11" fmla="*/ 3747801 h 5158073"/>
              <a:gd name="connsiteX12" fmla="*/ 59246 w 4838159"/>
              <a:gd name="connsiteY12" fmla="*/ 3747801 h 5158073"/>
              <a:gd name="connsiteX13" fmla="*/ 68771 w 4838159"/>
              <a:gd name="connsiteY13" fmla="*/ 3757326 h 5158073"/>
              <a:gd name="connsiteX14" fmla="*/ 59246 w 4838159"/>
              <a:gd name="connsiteY14" fmla="*/ 3766851 h 5158073"/>
              <a:gd name="connsiteX15" fmla="*/ 8287 w 4838159"/>
              <a:gd name="connsiteY15" fmla="*/ 3766851 h 5158073"/>
              <a:gd name="connsiteX16" fmla="*/ 8287 w 4838159"/>
              <a:gd name="connsiteY16" fmla="*/ 3714654 h 5158073"/>
              <a:gd name="connsiteX17" fmla="*/ 17812 w 4838159"/>
              <a:gd name="connsiteY17" fmla="*/ 3705129 h 5158073"/>
              <a:gd name="connsiteX18" fmla="*/ 373889 w 4838159"/>
              <a:gd name="connsiteY18" fmla="*/ 3535079 h 5158073"/>
              <a:gd name="connsiteX19" fmla="*/ 383096 w 4838159"/>
              <a:gd name="connsiteY19" fmla="*/ 3536156 h 5158073"/>
              <a:gd name="connsiteX20" fmla="*/ 473965 w 4838159"/>
              <a:gd name="connsiteY20" fmla="*/ 3585400 h 5158073"/>
              <a:gd name="connsiteX21" fmla="*/ 485966 w 4838159"/>
              <a:gd name="connsiteY21" fmla="*/ 3605593 h 5158073"/>
              <a:gd name="connsiteX22" fmla="*/ 473965 w 4838159"/>
              <a:gd name="connsiteY22" fmla="*/ 3625881 h 5158073"/>
              <a:gd name="connsiteX23" fmla="*/ 294704 w 4838159"/>
              <a:gd name="connsiteY23" fmla="*/ 3722941 h 5158073"/>
              <a:gd name="connsiteX24" fmla="*/ 277559 w 4838159"/>
              <a:gd name="connsiteY24" fmla="*/ 3727418 h 5158073"/>
              <a:gd name="connsiteX25" fmla="*/ 260890 w 4838159"/>
              <a:gd name="connsiteY25" fmla="*/ 3723132 h 5158073"/>
              <a:gd name="connsiteX26" fmla="*/ 81630 w 4838159"/>
              <a:gd name="connsiteY26" fmla="*/ 3626072 h 5158073"/>
              <a:gd name="connsiteX27" fmla="*/ 69533 w 4838159"/>
              <a:gd name="connsiteY27" fmla="*/ 3605784 h 5158073"/>
              <a:gd name="connsiteX28" fmla="*/ 81630 w 4838159"/>
              <a:gd name="connsiteY28" fmla="*/ 3585591 h 5158073"/>
              <a:gd name="connsiteX29" fmla="*/ 172498 w 4838159"/>
              <a:gd name="connsiteY29" fmla="*/ 3536347 h 5158073"/>
              <a:gd name="connsiteX30" fmla="*/ 188643 w 4838159"/>
              <a:gd name="connsiteY30" fmla="*/ 3541157 h 5158073"/>
              <a:gd name="connsiteX31" fmla="*/ 183833 w 4838159"/>
              <a:gd name="connsiteY31" fmla="*/ 3557301 h 5158073"/>
              <a:gd name="connsiteX32" fmla="*/ 94203 w 4838159"/>
              <a:gd name="connsiteY32" fmla="*/ 3605784 h 5158073"/>
              <a:gd name="connsiteX33" fmla="*/ 272225 w 4838159"/>
              <a:gd name="connsiteY33" fmla="*/ 3702177 h 5158073"/>
              <a:gd name="connsiteX34" fmla="*/ 282893 w 4838159"/>
              <a:gd name="connsiteY34" fmla="*/ 3702177 h 5158073"/>
              <a:gd name="connsiteX35" fmla="*/ 460820 w 4838159"/>
              <a:gd name="connsiteY35" fmla="*/ 3605784 h 5158073"/>
              <a:gd name="connsiteX36" fmla="*/ 371285 w 4838159"/>
              <a:gd name="connsiteY36" fmla="*/ 3557301 h 5158073"/>
              <a:gd name="connsiteX37" fmla="*/ 366618 w 4838159"/>
              <a:gd name="connsiteY37" fmla="*/ 3540823 h 5158073"/>
              <a:gd name="connsiteX38" fmla="*/ 373889 w 4838159"/>
              <a:gd name="connsiteY38" fmla="*/ 3535079 h 5158073"/>
              <a:gd name="connsiteX39" fmla="*/ 148512 w 4838159"/>
              <a:gd name="connsiteY39" fmla="*/ 3517106 h 5158073"/>
              <a:gd name="connsiteX40" fmla="*/ 148685 w 4838159"/>
              <a:gd name="connsiteY40" fmla="*/ 3517106 h 5158073"/>
              <a:gd name="connsiteX41" fmla="*/ 148400 w 4838159"/>
              <a:gd name="connsiteY41" fmla="*/ 3517201 h 5158073"/>
              <a:gd name="connsiteX42" fmla="*/ 114300 w 4838159"/>
              <a:gd name="connsiteY42" fmla="*/ 3353561 h 5158073"/>
              <a:gd name="connsiteX43" fmla="*/ 133350 w 4838159"/>
              <a:gd name="connsiteY43" fmla="*/ 3365372 h 5158073"/>
              <a:gd name="connsiteX44" fmla="*/ 121539 w 4838159"/>
              <a:gd name="connsiteY44" fmla="*/ 3384422 h 5158073"/>
              <a:gd name="connsiteX45" fmla="*/ 31433 w 4838159"/>
              <a:gd name="connsiteY45" fmla="*/ 3432047 h 5158073"/>
              <a:gd name="connsiteX46" fmla="*/ 151067 w 4838159"/>
              <a:gd name="connsiteY46" fmla="*/ 3485673 h 5158073"/>
              <a:gd name="connsiteX47" fmla="*/ 163706 w 4838159"/>
              <a:gd name="connsiteY47" fmla="*/ 3504285 h 5158073"/>
              <a:gd name="connsiteX48" fmla="*/ 148512 w 4838159"/>
              <a:gd name="connsiteY48" fmla="*/ 3517106 h 5158073"/>
              <a:gd name="connsiteX49" fmla="*/ 145923 w 4838159"/>
              <a:gd name="connsiteY49" fmla="*/ 3517106 h 5158073"/>
              <a:gd name="connsiteX50" fmla="*/ 0 w 4838159"/>
              <a:gd name="connsiteY50" fmla="*/ 3432142 h 5158073"/>
              <a:gd name="connsiteX51" fmla="*/ 114300 w 4838159"/>
              <a:gd name="connsiteY51" fmla="*/ 3353561 h 5158073"/>
              <a:gd name="connsiteX52" fmla="*/ 436912 w 4838159"/>
              <a:gd name="connsiteY52" fmla="*/ 3352895 h 5158073"/>
              <a:gd name="connsiteX53" fmla="*/ 555022 w 4838159"/>
              <a:gd name="connsiteY53" fmla="*/ 3432334 h 5158073"/>
              <a:gd name="connsiteX54" fmla="*/ 385382 w 4838159"/>
              <a:gd name="connsiteY54" fmla="*/ 3520917 h 5158073"/>
              <a:gd name="connsiteX55" fmla="*/ 277559 w 4838159"/>
              <a:gd name="connsiteY55" fmla="*/ 3527774 h 5158073"/>
              <a:gd name="connsiteX56" fmla="*/ 260471 w 4838159"/>
              <a:gd name="connsiteY56" fmla="*/ 3513144 h 5158073"/>
              <a:gd name="connsiteX57" fmla="*/ 275102 w 4838159"/>
              <a:gd name="connsiteY57" fmla="*/ 3496056 h 5158073"/>
              <a:gd name="connsiteX58" fmla="*/ 277559 w 4838159"/>
              <a:gd name="connsiteY58" fmla="*/ 3496056 h 5158073"/>
              <a:gd name="connsiteX59" fmla="*/ 381096 w 4838159"/>
              <a:gd name="connsiteY59" fmla="*/ 3489484 h 5158073"/>
              <a:gd name="connsiteX60" fmla="*/ 523304 w 4838159"/>
              <a:gd name="connsiteY60" fmla="*/ 3432334 h 5158073"/>
              <a:gd name="connsiteX61" fmla="*/ 429864 w 4838159"/>
              <a:gd name="connsiteY61" fmla="*/ 3383852 h 5158073"/>
              <a:gd name="connsiteX62" fmla="*/ 419129 w 4838159"/>
              <a:gd name="connsiteY62" fmla="*/ 3364087 h 5158073"/>
              <a:gd name="connsiteX63" fmla="*/ 436912 w 4838159"/>
              <a:gd name="connsiteY63" fmla="*/ 3352895 h 5158073"/>
              <a:gd name="connsiteX64" fmla="*/ 277559 w 4838159"/>
              <a:gd name="connsiteY64" fmla="*/ 3326416 h 5158073"/>
              <a:gd name="connsiteX65" fmla="*/ 226982 w 4838159"/>
              <a:gd name="connsiteY65" fmla="*/ 3376993 h 5158073"/>
              <a:gd name="connsiteX66" fmla="*/ 277559 w 4838159"/>
              <a:gd name="connsiteY66" fmla="*/ 3427571 h 5158073"/>
              <a:gd name="connsiteX67" fmla="*/ 328137 w 4838159"/>
              <a:gd name="connsiteY67" fmla="*/ 3376993 h 5158073"/>
              <a:gd name="connsiteX68" fmla="*/ 277559 w 4838159"/>
              <a:gd name="connsiteY68" fmla="*/ 3326416 h 5158073"/>
              <a:gd name="connsiteX69" fmla="*/ 277083 w 4838159"/>
              <a:gd name="connsiteY69" fmla="*/ 3253549 h 5158073"/>
              <a:gd name="connsiteX70" fmla="*/ 278321 w 4838159"/>
              <a:gd name="connsiteY70" fmla="*/ 3253549 h 5158073"/>
              <a:gd name="connsiteX71" fmla="*/ 403289 w 4838159"/>
              <a:gd name="connsiteY71" fmla="*/ 3378613 h 5158073"/>
              <a:gd name="connsiteX72" fmla="*/ 381858 w 4838159"/>
              <a:gd name="connsiteY72" fmla="*/ 3451003 h 5158073"/>
              <a:gd name="connsiteX73" fmla="*/ 361189 w 4838159"/>
              <a:gd name="connsiteY73" fmla="*/ 3479006 h 5158073"/>
              <a:gd name="connsiteX74" fmla="*/ 277559 w 4838159"/>
              <a:gd name="connsiteY74" fmla="*/ 3483388 h 5158073"/>
              <a:gd name="connsiteX75" fmla="*/ 248984 w 4838159"/>
              <a:gd name="connsiteY75" fmla="*/ 3511963 h 5158073"/>
              <a:gd name="connsiteX76" fmla="*/ 277559 w 4838159"/>
              <a:gd name="connsiteY76" fmla="*/ 3540538 h 5158073"/>
              <a:gd name="connsiteX77" fmla="*/ 315374 w 4838159"/>
              <a:gd name="connsiteY77" fmla="*/ 3539680 h 5158073"/>
              <a:gd name="connsiteX78" fmla="*/ 278131 w 4838159"/>
              <a:gd name="connsiteY78" fmla="*/ 3587972 h 5158073"/>
              <a:gd name="connsiteX79" fmla="*/ 173356 w 4838159"/>
              <a:gd name="connsiteY79" fmla="*/ 3451003 h 5158073"/>
              <a:gd name="connsiteX80" fmla="*/ 152020 w 4838159"/>
              <a:gd name="connsiteY80" fmla="*/ 3378613 h 5158073"/>
              <a:gd name="connsiteX81" fmla="*/ 277083 w 4838159"/>
              <a:gd name="connsiteY81" fmla="*/ 3253549 h 5158073"/>
              <a:gd name="connsiteX82" fmla="*/ 495682 w 4838159"/>
              <a:gd name="connsiteY82" fmla="*/ 3228784 h 5158073"/>
              <a:gd name="connsiteX83" fmla="*/ 546546 w 4838159"/>
              <a:gd name="connsiteY83" fmla="*/ 3228784 h 5158073"/>
              <a:gd name="connsiteX84" fmla="*/ 546546 w 4838159"/>
              <a:gd name="connsiteY84" fmla="*/ 3280981 h 5158073"/>
              <a:gd name="connsiteX85" fmla="*/ 537021 w 4838159"/>
              <a:gd name="connsiteY85" fmla="*/ 3290506 h 5158073"/>
              <a:gd name="connsiteX86" fmla="*/ 527496 w 4838159"/>
              <a:gd name="connsiteY86" fmla="*/ 3280981 h 5158073"/>
              <a:gd name="connsiteX87" fmla="*/ 527496 w 4838159"/>
              <a:gd name="connsiteY87" fmla="*/ 3247834 h 5158073"/>
              <a:gd name="connsiteX88" fmla="*/ 495682 w 4838159"/>
              <a:gd name="connsiteY88" fmla="*/ 3247834 h 5158073"/>
              <a:gd name="connsiteX89" fmla="*/ 486157 w 4838159"/>
              <a:gd name="connsiteY89" fmla="*/ 3238309 h 5158073"/>
              <a:gd name="connsiteX90" fmla="*/ 495682 w 4838159"/>
              <a:gd name="connsiteY90" fmla="*/ 3228784 h 5158073"/>
              <a:gd name="connsiteX91" fmla="*/ 8478 w 4838159"/>
              <a:gd name="connsiteY91" fmla="*/ 3228784 h 5158073"/>
              <a:gd name="connsiteX92" fmla="*/ 59246 w 4838159"/>
              <a:gd name="connsiteY92" fmla="*/ 3228784 h 5158073"/>
              <a:gd name="connsiteX93" fmla="*/ 68771 w 4838159"/>
              <a:gd name="connsiteY93" fmla="*/ 3238309 h 5158073"/>
              <a:gd name="connsiteX94" fmla="*/ 59246 w 4838159"/>
              <a:gd name="connsiteY94" fmla="*/ 3247834 h 5158073"/>
              <a:gd name="connsiteX95" fmla="*/ 27338 w 4838159"/>
              <a:gd name="connsiteY95" fmla="*/ 3247834 h 5158073"/>
              <a:gd name="connsiteX96" fmla="*/ 27338 w 4838159"/>
              <a:gd name="connsiteY96" fmla="*/ 3280981 h 5158073"/>
              <a:gd name="connsiteX97" fmla="*/ 18003 w 4838159"/>
              <a:gd name="connsiteY97" fmla="*/ 3290506 h 5158073"/>
              <a:gd name="connsiteX98" fmla="*/ 8478 w 4838159"/>
              <a:gd name="connsiteY98" fmla="*/ 3280981 h 5158073"/>
              <a:gd name="connsiteX99" fmla="*/ 3793296 w 4838159"/>
              <a:gd name="connsiteY99" fmla="*/ 3142643 h 5158073"/>
              <a:gd name="connsiteX100" fmla="*/ 3840385 w 4838159"/>
              <a:gd name="connsiteY100" fmla="*/ 3146965 h 5158073"/>
              <a:gd name="connsiteX101" fmla="*/ 3862674 w 4838159"/>
              <a:gd name="connsiteY101" fmla="*/ 3174682 h 5158073"/>
              <a:gd name="connsiteX102" fmla="*/ 3763804 w 4838159"/>
              <a:gd name="connsiteY102" fmla="*/ 3217164 h 5158073"/>
              <a:gd name="connsiteX103" fmla="*/ 3762947 w 4838159"/>
              <a:gd name="connsiteY103" fmla="*/ 3217164 h 5158073"/>
              <a:gd name="connsiteX104" fmla="*/ 3748469 w 4838159"/>
              <a:gd name="connsiteY104" fmla="*/ 3203448 h 5158073"/>
              <a:gd name="connsiteX105" fmla="*/ 3762090 w 4838159"/>
              <a:gd name="connsiteY105" fmla="*/ 3188398 h 5158073"/>
              <a:gd name="connsiteX106" fmla="*/ 3826574 w 4838159"/>
              <a:gd name="connsiteY106" fmla="*/ 3173539 h 5158073"/>
              <a:gd name="connsiteX107" fmla="*/ 3729133 w 4838159"/>
              <a:gd name="connsiteY107" fmla="*/ 3183826 h 5158073"/>
              <a:gd name="connsiteX108" fmla="*/ 3711274 w 4838159"/>
              <a:gd name="connsiteY108" fmla="*/ 3173111 h 5158073"/>
              <a:gd name="connsiteX109" fmla="*/ 3721989 w 4838159"/>
              <a:gd name="connsiteY109" fmla="*/ 3155251 h 5158073"/>
              <a:gd name="connsiteX110" fmla="*/ 3793296 w 4838159"/>
              <a:gd name="connsiteY110" fmla="*/ 3142643 h 5158073"/>
              <a:gd name="connsiteX111" fmla="*/ 1957351 w 4838159"/>
              <a:gd name="connsiteY111" fmla="*/ 2786671 h 5158073"/>
              <a:gd name="connsiteX112" fmla="*/ 1975391 w 4838159"/>
              <a:gd name="connsiteY112" fmla="*/ 2796634 h 5158073"/>
              <a:gd name="connsiteX113" fmla="*/ 2049686 w 4838159"/>
              <a:gd name="connsiteY113" fmla="*/ 2932556 h 5158073"/>
              <a:gd name="connsiteX114" fmla="*/ 2191418 w 4838159"/>
              <a:gd name="connsiteY114" fmla="*/ 2983706 h 5158073"/>
              <a:gd name="connsiteX115" fmla="*/ 2220850 w 4838159"/>
              <a:gd name="connsiteY115" fmla="*/ 2977800 h 5158073"/>
              <a:gd name="connsiteX116" fmla="*/ 2218564 w 4838159"/>
              <a:gd name="connsiteY116" fmla="*/ 2945320 h 5158073"/>
              <a:gd name="connsiteX117" fmla="*/ 2214945 w 4838159"/>
              <a:gd name="connsiteY117" fmla="*/ 2940272 h 5158073"/>
              <a:gd name="connsiteX118" fmla="*/ 2188560 w 4838159"/>
              <a:gd name="connsiteY118" fmla="*/ 2877788 h 5158073"/>
              <a:gd name="connsiteX119" fmla="*/ 2179512 w 4838159"/>
              <a:gd name="connsiteY119" fmla="*/ 2862071 h 5158073"/>
              <a:gd name="connsiteX120" fmla="*/ 2146555 w 4838159"/>
              <a:gd name="connsiteY120" fmla="*/ 2874358 h 5158073"/>
              <a:gd name="connsiteX121" fmla="*/ 2125838 w 4838159"/>
              <a:gd name="connsiteY121" fmla="*/ 2872692 h 5158073"/>
              <a:gd name="connsiteX122" fmla="*/ 2127505 w 4838159"/>
              <a:gd name="connsiteY122" fmla="*/ 2851975 h 5158073"/>
              <a:gd name="connsiteX123" fmla="*/ 2188846 w 4838159"/>
              <a:gd name="connsiteY123" fmla="*/ 2834544 h 5158073"/>
              <a:gd name="connsiteX124" fmla="*/ 2216755 w 4838159"/>
              <a:gd name="connsiteY124" fmla="*/ 2872073 h 5158073"/>
              <a:gd name="connsiteX125" fmla="*/ 2238186 w 4838159"/>
              <a:gd name="connsiteY125" fmla="*/ 2923127 h 5158073"/>
              <a:gd name="connsiteX126" fmla="*/ 2242091 w 4838159"/>
              <a:gd name="connsiteY126" fmla="*/ 2928651 h 5158073"/>
              <a:gd name="connsiteX127" fmla="*/ 2244758 w 4838159"/>
              <a:gd name="connsiteY127" fmla="*/ 2993897 h 5158073"/>
              <a:gd name="connsiteX128" fmla="*/ 2203324 w 4838159"/>
              <a:gd name="connsiteY128" fmla="*/ 3014281 h 5158073"/>
              <a:gd name="connsiteX129" fmla="*/ 2184846 w 4838159"/>
              <a:gd name="connsiteY129" fmla="*/ 3012185 h 5158073"/>
              <a:gd name="connsiteX130" fmla="*/ 2031303 w 4838159"/>
              <a:gd name="connsiteY130" fmla="*/ 2955035 h 5158073"/>
              <a:gd name="connsiteX131" fmla="*/ 1946149 w 4838159"/>
              <a:gd name="connsiteY131" fmla="*/ 2800349 h 5158073"/>
              <a:gd name="connsiteX132" fmla="*/ 1946816 w 4838159"/>
              <a:gd name="connsiteY132" fmla="*/ 2800730 h 5158073"/>
              <a:gd name="connsiteX133" fmla="*/ 1957351 w 4838159"/>
              <a:gd name="connsiteY133" fmla="*/ 2786671 h 5158073"/>
              <a:gd name="connsiteX134" fmla="*/ 1630538 w 4838159"/>
              <a:gd name="connsiteY134" fmla="*/ 2571321 h 5158073"/>
              <a:gd name="connsiteX135" fmla="*/ 1649921 w 4838159"/>
              <a:gd name="connsiteY135" fmla="*/ 2590705 h 5158073"/>
              <a:gd name="connsiteX136" fmla="*/ 1732694 w 4838159"/>
              <a:gd name="connsiteY136" fmla="*/ 2990755 h 5158073"/>
              <a:gd name="connsiteX137" fmla="*/ 1732875 w 4838159"/>
              <a:gd name="connsiteY137" fmla="*/ 2991145 h 5158073"/>
              <a:gd name="connsiteX138" fmla="*/ 1723169 w 4838159"/>
              <a:gd name="connsiteY138" fmla="*/ 3016282 h 5158073"/>
              <a:gd name="connsiteX139" fmla="*/ 1715358 w 4838159"/>
              <a:gd name="connsiteY139" fmla="*/ 3017901 h 5158073"/>
              <a:gd name="connsiteX140" fmla="*/ 1697546 w 4838159"/>
              <a:gd name="connsiteY140" fmla="*/ 3006376 h 5158073"/>
              <a:gd name="connsiteX141" fmla="*/ 1611154 w 4838159"/>
              <a:gd name="connsiteY141" fmla="*/ 2590705 h 5158073"/>
              <a:gd name="connsiteX142" fmla="*/ 1630538 w 4838159"/>
              <a:gd name="connsiteY142" fmla="*/ 2571321 h 5158073"/>
              <a:gd name="connsiteX143" fmla="*/ 2006799 w 4838159"/>
              <a:gd name="connsiteY143" fmla="*/ 2565202 h 5158073"/>
              <a:gd name="connsiteX144" fmla="*/ 2044922 w 4838159"/>
              <a:gd name="connsiteY144" fmla="*/ 2570131 h 5158073"/>
              <a:gd name="connsiteX145" fmla="*/ 2123694 w 4838159"/>
              <a:gd name="connsiteY145" fmla="*/ 2669667 h 5158073"/>
              <a:gd name="connsiteX146" fmla="*/ 2131314 w 4838159"/>
              <a:gd name="connsiteY146" fmla="*/ 2785015 h 5158073"/>
              <a:gd name="connsiteX147" fmla="*/ 2130647 w 4838159"/>
              <a:gd name="connsiteY147" fmla="*/ 2790635 h 5158073"/>
              <a:gd name="connsiteX148" fmla="*/ 2097596 w 4838159"/>
              <a:gd name="connsiteY148" fmla="*/ 2823877 h 5158073"/>
              <a:gd name="connsiteX149" fmla="*/ 2078546 w 4838159"/>
              <a:gd name="connsiteY149" fmla="*/ 2831306 h 5158073"/>
              <a:gd name="connsiteX150" fmla="*/ 2072069 w 4838159"/>
              <a:gd name="connsiteY150" fmla="*/ 2832735 h 5158073"/>
              <a:gd name="connsiteX151" fmla="*/ 2058819 w 4838159"/>
              <a:gd name="connsiteY151" fmla="*/ 2824248 h 5158073"/>
              <a:gd name="connsiteX152" fmla="*/ 2065973 w 4838159"/>
              <a:gd name="connsiteY152" fmla="*/ 2804922 h 5158073"/>
              <a:gd name="connsiteX153" fmla="*/ 2087404 w 4838159"/>
              <a:gd name="connsiteY153" fmla="*/ 2796445 h 5158073"/>
              <a:gd name="connsiteX154" fmla="*/ 2101311 w 4838159"/>
              <a:gd name="connsiteY154" fmla="*/ 2787491 h 5158073"/>
              <a:gd name="connsiteX155" fmla="*/ 2102454 w 4838159"/>
              <a:gd name="connsiteY155" fmla="*/ 2781395 h 5158073"/>
              <a:gd name="connsiteX156" fmla="*/ 2096262 w 4838159"/>
              <a:gd name="connsiteY156" fmla="*/ 2679668 h 5158073"/>
              <a:gd name="connsiteX157" fmla="*/ 2034540 w 4838159"/>
              <a:gd name="connsiteY157" fmla="*/ 2597277 h 5158073"/>
              <a:gd name="connsiteX158" fmla="*/ 1979676 w 4838159"/>
              <a:gd name="connsiteY158" fmla="*/ 2604326 h 5158073"/>
              <a:gd name="connsiteX159" fmla="*/ 1977724 w 4838159"/>
              <a:gd name="connsiteY159" fmla="*/ 2605373 h 5158073"/>
              <a:gd name="connsiteX160" fmla="*/ 1958512 w 4838159"/>
              <a:gd name="connsiteY160" fmla="*/ 2597915 h 5158073"/>
              <a:gd name="connsiteX161" fmla="*/ 1965960 w 4838159"/>
              <a:gd name="connsiteY161" fmla="*/ 2578703 h 5158073"/>
              <a:gd name="connsiteX162" fmla="*/ 2006799 w 4838159"/>
              <a:gd name="connsiteY162" fmla="*/ 2565202 h 5158073"/>
              <a:gd name="connsiteX163" fmla="*/ 1993506 w 4838159"/>
              <a:gd name="connsiteY163" fmla="*/ 2484177 h 5158073"/>
              <a:gd name="connsiteX164" fmla="*/ 2112932 w 4838159"/>
              <a:gd name="connsiteY164" fmla="*/ 2520315 h 5158073"/>
              <a:gd name="connsiteX165" fmla="*/ 2195228 w 4838159"/>
              <a:gd name="connsiteY165" fmla="*/ 2687288 h 5158073"/>
              <a:gd name="connsiteX166" fmla="*/ 2174892 w 4838159"/>
              <a:gd name="connsiteY166" fmla="*/ 2705719 h 5158073"/>
              <a:gd name="connsiteX167" fmla="*/ 2156461 w 4838159"/>
              <a:gd name="connsiteY167" fmla="*/ 2685383 h 5158073"/>
              <a:gd name="connsiteX168" fmla="*/ 2089310 w 4838159"/>
              <a:gd name="connsiteY168" fmla="*/ 2551081 h 5158073"/>
              <a:gd name="connsiteX169" fmla="*/ 1946435 w 4838159"/>
              <a:gd name="connsiteY169" fmla="*/ 2532031 h 5158073"/>
              <a:gd name="connsiteX170" fmla="*/ 1862996 w 4838159"/>
              <a:gd name="connsiteY170" fmla="*/ 2608231 h 5158073"/>
              <a:gd name="connsiteX171" fmla="*/ 1887570 w 4838159"/>
              <a:gd name="connsiteY171" fmla="*/ 2881217 h 5158073"/>
              <a:gd name="connsiteX172" fmla="*/ 2074832 w 4838159"/>
              <a:gd name="connsiteY172" fmla="*/ 3088481 h 5158073"/>
              <a:gd name="connsiteX173" fmla="*/ 2230375 w 4838159"/>
              <a:gd name="connsiteY173" fmla="*/ 3144870 h 5158073"/>
              <a:gd name="connsiteX174" fmla="*/ 2258950 w 4838159"/>
              <a:gd name="connsiteY174" fmla="*/ 3091529 h 5158073"/>
              <a:gd name="connsiteX175" fmla="*/ 2259045 w 4838159"/>
              <a:gd name="connsiteY175" fmla="*/ 3090767 h 5158073"/>
              <a:gd name="connsiteX176" fmla="*/ 2280572 w 4838159"/>
              <a:gd name="connsiteY176" fmla="*/ 3074575 h 5158073"/>
              <a:gd name="connsiteX177" fmla="*/ 2281143 w 4838159"/>
              <a:gd name="connsiteY177" fmla="*/ 3074642 h 5158073"/>
              <a:gd name="connsiteX178" fmla="*/ 2297431 w 4838159"/>
              <a:gd name="connsiteY178" fmla="*/ 3096101 h 5158073"/>
              <a:gd name="connsiteX179" fmla="*/ 2246282 w 4838159"/>
              <a:gd name="connsiteY179" fmla="*/ 3180303 h 5158073"/>
              <a:gd name="connsiteX180" fmla="*/ 2209801 w 4838159"/>
              <a:gd name="connsiteY180" fmla="*/ 3187541 h 5158073"/>
              <a:gd name="connsiteX181" fmla="*/ 2052543 w 4838159"/>
              <a:gd name="connsiteY181" fmla="*/ 3120200 h 5158073"/>
              <a:gd name="connsiteX182" fmla="*/ 1852995 w 4838159"/>
              <a:gd name="connsiteY182" fmla="*/ 2898553 h 5158073"/>
              <a:gd name="connsiteX183" fmla="*/ 1827277 w 4838159"/>
              <a:gd name="connsiteY183" fmla="*/ 2593181 h 5158073"/>
              <a:gd name="connsiteX184" fmla="*/ 1934338 w 4838159"/>
              <a:gd name="connsiteY184" fmla="*/ 2495550 h 5158073"/>
              <a:gd name="connsiteX185" fmla="*/ 1993506 w 4838159"/>
              <a:gd name="connsiteY185" fmla="*/ 2484177 h 5158073"/>
              <a:gd name="connsiteX186" fmla="*/ 2676050 w 4838159"/>
              <a:gd name="connsiteY186" fmla="*/ 2432875 h 5158073"/>
              <a:gd name="connsiteX187" fmla="*/ 2671096 w 4838159"/>
              <a:gd name="connsiteY187" fmla="*/ 2480500 h 5158073"/>
              <a:gd name="connsiteX188" fmla="*/ 2712626 w 4838159"/>
              <a:gd name="connsiteY188" fmla="*/ 2670143 h 5158073"/>
              <a:gd name="connsiteX189" fmla="*/ 3081719 w 4838159"/>
              <a:gd name="connsiteY189" fmla="*/ 2907506 h 5158073"/>
              <a:gd name="connsiteX190" fmla="*/ 3757614 w 4838159"/>
              <a:gd name="connsiteY190" fmla="*/ 3040380 h 5158073"/>
              <a:gd name="connsiteX191" fmla="*/ 3874771 w 4838159"/>
              <a:gd name="connsiteY191" fmla="*/ 3064478 h 5158073"/>
              <a:gd name="connsiteX192" fmla="*/ 3771806 w 4838159"/>
              <a:gd name="connsiteY192" fmla="*/ 3014853 h 5158073"/>
              <a:gd name="connsiteX193" fmla="*/ 3502058 w 4838159"/>
              <a:gd name="connsiteY193" fmla="*/ 2945892 h 5158073"/>
              <a:gd name="connsiteX194" fmla="*/ 2911508 w 4838159"/>
              <a:gd name="connsiteY194" fmla="*/ 2774442 h 5158073"/>
              <a:gd name="connsiteX195" fmla="*/ 2748439 w 4838159"/>
              <a:gd name="connsiteY195" fmla="*/ 2432875 h 5158073"/>
              <a:gd name="connsiteX196" fmla="*/ 1633729 w 4838159"/>
              <a:gd name="connsiteY196" fmla="*/ 2224659 h 5158073"/>
              <a:gd name="connsiteX197" fmla="*/ 1491901 w 4838159"/>
              <a:gd name="connsiteY197" fmla="*/ 2292953 h 5158073"/>
              <a:gd name="connsiteX198" fmla="*/ 1470375 w 4838159"/>
              <a:gd name="connsiteY198" fmla="*/ 2437733 h 5158073"/>
              <a:gd name="connsiteX199" fmla="*/ 1606583 w 4838159"/>
              <a:gd name="connsiteY199" fmla="*/ 2393823 h 5158073"/>
              <a:gd name="connsiteX200" fmla="*/ 3345371 w 4838159"/>
              <a:gd name="connsiteY200" fmla="*/ 2393823 h 5158073"/>
              <a:gd name="connsiteX201" fmla="*/ 3429953 w 4838159"/>
              <a:gd name="connsiteY201" fmla="*/ 2309241 h 5158073"/>
              <a:gd name="connsiteX202" fmla="*/ 3345371 w 4838159"/>
              <a:gd name="connsiteY202" fmla="*/ 2224659 h 5158073"/>
              <a:gd name="connsiteX203" fmla="*/ 2996089 w 4838159"/>
              <a:gd name="connsiteY203" fmla="*/ 2155031 h 5158073"/>
              <a:gd name="connsiteX204" fmla="*/ 2858739 w 4838159"/>
              <a:gd name="connsiteY204" fmla="*/ 2185416 h 5158073"/>
              <a:gd name="connsiteX205" fmla="*/ 3345371 w 4838159"/>
              <a:gd name="connsiteY205" fmla="*/ 2185416 h 5158073"/>
              <a:gd name="connsiteX206" fmla="*/ 3459109 w 4838159"/>
              <a:gd name="connsiteY206" fmla="*/ 2299154 h 5158073"/>
              <a:gd name="connsiteX207" fmla="*/ 3345371 w 4838159"/>
              <a:gd name="connsiteY207" fmla="*/ 2432304 h 5158073"/>
              <a:gd name="connsiteX208" fmla="*/ 2786730 w 4838159"/>
              <a:gd name="connsiteY208" fmla="*/ 2432304 h 5158073"/>
              <a:gd name="connsiteX209" fmla="*/ 2928843 w 4838159"/>
              <a:gd name="connsiteY209" fmla="*/ 2739295 h 5158073"/>
              <a:gd name="connsiteX210" fmla="*/ 3509868 w 4838159"/>
              <a:gd name="connsiteY210" fmla="*/ 2907125 h 5158073"/>
              <a:gd name="connsiteX211" fmla="*/ 3786855 w 4838159"/>
              <a:gd name="connsiteY211" fmla="*/ 2978467 h 5158073"/>
              <a:gd name="connsiteX212" fmla="*/ 3967830 w 4838159"/>
              <a:gd name="connsiteY212" fmla="*/ 3095529 h 5158073"/>
              <a:gd name="connsiteX213" fmla="*/ 3977355 w 4838159"/>
              <a:gd name="connsiteY213" fmla="*/ 3131344 h 5158073"/>
              <a:gd name="connsiteX214" fmla="*/ 3946304 w 4838159"/>
              <a:gd name="connsiteY214" fmla="*/ 3189446 h 5158073"/>
              <a:gd name="connsiteX215" fmla="*/ 4227291 w 4838159"/>
              <a:gd name="connsiteY215" fmla="*/ 3189446 h 5158073"/>
              <a:gd name="connsiteX216" fmla="*/ 4034505 w 4838159"/>
              <a:gd name="connsiteY216" fmla="*/ 2948368 h 5158073"/>
              <a:gd name="connsiteX217" fmla="*/ 3889249 w 4838159"/>
              <a:gd name="connsiteY217" fmla="*/ 2686526 h 5158073"/>
              <a:gd name="connsiteX218" fmla="*/ 3889249 w 4838159"/>
              <a:gd name="connsiteY218" fmla="*/ 2155031 h 5158073"/>
              <a:gd name="connsiteX219" fmla="*/ 3973069 w 4838159"/>
              <a:gd name="connsiteY219" fmla="*/ 2126456 h 5158073"/>
              <a:gd name="connsiteX220" fmla="*/ 3973069 w 4838159"/>
              <a:gd name="connsiteY220" fmla="*/ 2632710 h 5158073"/>
              <a:gd name="connsiteX221" fmla="*/ 4000501 w 4838159"/>
              <a:gd name="connsiteY221" fmla="*/ 2754344 h 5158073"/>
              <a:gd name="connsiteX222" fmla="*/ 4031647 w 4838159"/>
              <a:gd name="connsiteY222" fmla="*/ 2801397 h 5158073"/>
              <a:gd name="connsiteX223" fmla="*/ 4301491 w 4838159"/>
              <a:gd name="connsiteY223" fmla="*/ 3153822 h 5158073"/>
              <a:gd name="connsiteX224" fmla="*/ 4307301 w 4838159"/>
              <a:gd name="connsiteY224" fmla="*/ 3112198 h 5158073"/>
              <a:gd name="connsiteX225" fmla="*/ 4307301 w 4838159"/>
              <a:gd name="connsiteY225" fmla="*/ 2761774 h 5158073"/>
              <a:gd name="connsiteX226" fmla="*/ 4199954 w 4838159"/>
              <a:gd name="connsiteY226" fmla="*/ 2462974 h 5158073"/>
              <a:gd name="connsiteX227" fmla="*/ 4200145 w 4838159"/>
              <a:gd name="connsiteY227" fmla="*/ 2462688 h 5158073"/>
              <a:gd name="connsiteX228" fmla="*/ 3973069 w 4838159"/>
              <a:gd name="connsiteY228" fmla="*/ 2126456 h 5158073"/>
              <a:gd name="connsiteX229" fmla="*/ 1941291 w 4838159"/>
              <a:gd name="connsiteY229" fmla="*/ 2045113 h 5158073"/>
              <a:gd name="connsiteX230" fmla="*/ 1924431 w 4838159"/>
              <a:gd name="connsiteY230" fmla="*/ 2061972 h 5158073"/>
              <a:gd name="connsiteX231" fmla="*/ 1941291 w 4838159"/>
              <a:gd name="connsiteY231" fmla="*/ 2078831 h 5158073"/>
              <a:gd name="connsiteX232" fmla="*/ 1958150 w 4838159"/>
              <a:gd name="connsiteY232" fmla="*/ 2061972 h 5158073"/>
              <a:gd name="connsiteX233" fmla="*/ 1941291 w 4838159"/>
              <a:gd name="connsiteY233" fmla="*/ 2045113 h 5158073"/>
              <a:gd name="connsiteX234" fmla="*/ 3502438 w 4838159"/>
              <a:gd name="connsiteY234" fmla="*/ 1804606 h 5158073"/>
              <a:gd name="connsiteX235" fmla="*/ 3485579 w 4838159"/>
              <a:gd name="connsiteY235" fmla="*/ 1821656 h 5158073"/>
              <a:gd name="connsiteX236" fmla="*/ 3502534 w 4838159"/>
              <a:gd name="connsiteY236" fmla="*/ 1838515 h 5158073"/>
              <a:gd name="connsiteX237" fmla="*/ 3502629 w 4838159"/>
              <a:gd name="connsiteY237" fmla="*/ 1838515 h 5158073"/>
              <a:gd name="connsiteX238" fmla="*/ 3519489 w 4838159"/>
              <a:gd name="connsiteY238" fmla="*/ 1821466 h 5158073"/>
              <a:gd name="connsiteX239" fmla="*/ 3502438 w 4838159"/>
              <a:gd name="connsiteY239" fmla="*/ 1804606 h 5158073"/>
              <a:gd name="connsiteX240" fmla="*/ 3047811 w 4838159"/>
              <a:gd name="connsiteY240" fmla="*/ 1790795 h 5158073"/>
              <a:gd name="connsiteX241" fmla="*/ 3030951 w 4838159"/>
              <a:gd name="connsiteY241" fmla="*/ 1807844 h 5158073"/>
              <a:gd name="connsiteX242" fmla="*/ 3048001 w 4838159"/>
              <a:gd name="connsiteY242" fmla="*/ 1824704 h 5158073"/>
              <a:gd name="connsiteX243" fmla="*/ 3064860 w 4838159"/>
              <a:gd name="connsiteY243" fmla="*/ 1807749 h 5158073"/>
              <a:gd name="connsiteX244" fmla="*/ 3064860 w 4838159"/>
              <a:gd name="connsiteY244" fmla="*/ 1807654 h 5158073"/>
              <a:gd name="connsiteX245" fmla="*/ 3047811 w 4838159"/>
              <a:gd name="connsiteY245" fmla="*/ 1790795 h 5158073"/>
              <a:gd name="connsiteX246" fmla="*/ 3506864 w 4838159"/>
              <a:gd name="connsiteY246" fmla="*/ 1765401 h 5158073"/>
              <a:gd name="connsiteX247" fmla="*/ 3528280 w 4838159"/>
              <a:gd name="connsiteY247" fmla="*/ 1771669 h 5158073"/>
              <a:gd name="connsiteX248" fmla="*/ 3551873 w 4838159"/>
              <a:gd name="connsiteY248" fmla="*/ 1847564 h 5158073"/>
              <a:gd name="connsiteX249" fmla="*/ 3717799 w 4838159"/>
              <a:gd name="connsiteY249" fmla="*/ 2116931 h 5158073"/>
              <a:gd name="connsiteX250" fmla="*/ 3889249 w 4838159"/>
              <a:gd name="connsiteY250" fmla="*/ 2116931 h 5158073"/>
              <a:gd name="connsiteX251" fmla="*/ 3889249 w 4838159"/>
              <a:gd name="connsiteY251" fmla="*/ 2094833 h 5158073"/>
              <a:gd name="connsiteX252" fmla="*/ 3931445 w 4838159"/>
              <a:gd name="connsiteY252" fmla="*/ 2052637 h 5158073"/>
              <a:gd name="connsiteX253" fmla="*/ 3946113 w 4838159"/>
              <a:gd name="connsiteY253" fmla="*/ 2052637 h 5158073"/>
              <a:gd name="connsiteX254" fmla="*/ 3950399 w 4838159"/>
              <a:gd name="connsiteY254" fmla="*/ 2052637 h 5158073"/>
              <a:gd name="connsiteX255" fmla="*/ 3953828 w 4838159"/>
              <a:gd name="connsiteY255" fmla="*/ 2052637 h 5158073"/>
              <a:gd name="connsiteX256" fmla="*/ 3966782 w 4838159"/>
              <a:gd name="connsiteY256" fmla="*/ 2057686 h 5158073"/>
              <a:gd name="connsiteX257" fmla="*/ 3983642 w 4838159"/>
              <a:gd name="connsiteY257" fmla="*/ 2072735 h 5158073"/>
              <a:gd name="connsiteX258" fmla="*/ 4232149 w 4838159"/>
              <a:gd name="connsiteY258" fmla="*/ 2440781 h 5158073"/>
              <a:gd name="connsiteX259" fmla="*/ 4345972 w 4838159"/>
              <a:gd name="connsiteY259" fmla="*/ 2761488 h 5158073"/>
              <a:gd name="connsiteX260" fmla="*/ 4345972 w 4838159"/>
              <a:gd name="connsiteY260" fmla="*/ 3111055 h 5158073"/>
              <a:gd name="connsiteX261" fmla="*/ 4317397 w 4838159"/>
              <a:gd name="connsiteY261" fmla="*/ 3199828 h 5158073"/>
              <a:gd name="connsiteX262" fmla="*/ 4305587 w 4838159"/>
              <a:gd name="connsiteY262" fmla="*/ 3211830 h 5158073"/>
              <a:gd name="connsiteX263" fmla="*/ 4299110 w 4838159"/>
              <a:gd name="connsiteY263" fmla="*/ 3218307 h 5158073"/>
              <a:gd name="connsiteX264" fmla="*/ 4273868 w 4838159"/>
              <a:gd name="connsiteY264" fmla="*/ 3229261 h 5158073"/>
              <a:gd name="connsiteX265" fmla="*/ 4271773 w 4838159"/>
              <a:gd name="connsiteY265" fmla="*/ 3229261 h 5158073"/>
              <a:gd name="connsiteX266" fmla="*/ 4263962 w 4838159"/>
              <a:gd name="connsiteY266" fmla="*/ 3227832 h 5158073"/>
              <a:gd name="connsiteX267" fmla="*/ 3892487 w 4838159"/>
              <a:gd name="connsiteY267" fmla="*/ 3227832 h 5158073"/>
              <a:gd name="connsiteX268" fmla="*/ 3889439 w 4838159"/>
              <a:gd name="connsiteY268" fmla="*/ 3227832 h 5158073"/>
              <a:gd name="connsiteX269" fmla="*/ 3755042 w 4838159"/>
              <a:gd name="connsiteY269" fmla="*/ 3299555 h 5158073"/>
              <a:gd name="connsiteX270" fmla="*/ 3743135 w 4838159"/>
              <a:gd name="connsiteY270" fmla="*/ 3338893 h 5158073"/>
              <a:gd name="connsiteX271" fmla="*/ 3753327 w 4838159"/>
              <a:gd name="connsiteY271" fmla="*/ 3375184 h 5158073"/>
              <a:gd name="connsiteX272" fmla="*/ 3732467 w 4838159"/>
              <a:gd name="connsiteY272" fmla="*/ 3499009 h 5158073"/>
              <a:gd name="connsiteX273" fmla="*/ 3657601 w 4838159"/>
              <a:gd name="connsiteY273" fmla="*/ 3533299 h 5158073"/>
              <a:gd name="connsiteX274" fmla="*/ 3718465 w 4838159"/>
              <a:gd name="connsiteY274" fmla="*/ 3631501 h 5158073"/>
              <a:gd name="connsiteX275" fmla="*/ 3666840 w 4838159"/>
              <a:gd name="connsiteY275" fmla="*/ 3712178 h 5158073"/>
              <a:gd name="connsiteX276" fmla="*/ 3620739 w 4838159"/>
              <a:gd name="connsiteY276" fmla="*/ 3806095 h 5158073"/>
              <a:gd name="connsiteX277" fmla="*/ 3569590 w 4838159"/>
              <a:gd name="connsiteY277" fmla="*/ 4003643 h 5158073"/>
              <a:gd name="connsiteX278" fmla="*/ 3388615 w 4838159"/>
              <a:gd name="connsiteY278" fmla="*/ 4125373 h 5158073"/>
              <a:gd name="connsiteX279" fmla="*/ 3047239 w 4838159"/>
              <a:gd name="connsiteY279" fmla="*/ 4099179 h 5158073"/>
              <a:gd name="connsiteX280" fmla="*/ 2885314 w 4838159"/>
              <a:gd name="connsiteY280" fmla="*/ 4167473 h 5158073"/>
              <a:gd name="connsiteX281" fmla="*/ 2849976 w 4838159"/>
              <a:gd name="connsiteY281" fmla="*/ 4415123 h 5158073"/>
              <a:gd name="connsiteX282" fmla="*/ 3476531 w 4838159"/>
              <a:gd name="connsiteY282" fmla="*/ 5105591 h 5158073"/>
              <a:gd name="connsiteX283" fmla="*/ 3500533 w 4838159"/>
              <a:gd name="connsiteY283" fmla="*/ 5122735 h 5158073"/>
              <a:gd name="connsiteX284" fmla="*/ 3504915 w 4838159"/>
              <a:gd name="connsiteY284" fmla="*/ 5149786 h 5158073"/>
              <a:gd name="connsiteX285" fmla="*/ 3477864 w 4838159"/>
              <a:gd name="connsiteY285" fmla="*/ 5154168 h 5158073"/>
              <a:gd name="connsiteX286" fmla="*/ 3454147 w 4838159"/>
              <a:gd name="connsiteY286" fmla="*/ 5137308 h 5158073"/>
              <a:gd name="connsiteX287" fmla="*/ 2812162 w 4838159"/>
              <a:gd name="connsiteY287" fmla="*/ 4423600 h 5158073"/>
              <a:gd name="connsiteX288" fmla="*/ 2852834 w 4838159"/>
              <a:gd name="connsiteY288" fmla="*/ 4146614 h 5158073"/>
              <a:gd name="connsiteX289" fmla="*/ 3054002 w 4838159"/>
              <a:gd name="connsiteY289" fmla="*/ 4060889 h 5158073"/>
              <a:gd name="connsiteX290" fmla="*/ 3322416 w 4838159"/>
              <a:gd name="connsiteY290" fmla="*/ 4088606 h 5158073"/>
              <a:gd name="connsiteX291" fmla="*/ 3210498 w 4838159"/>
              <a:gd name="connsiteY291" fmla="*/ 4027646 h 5158073"/>
              <a:gd name="connsiteX292" fmla="*/ 2894553 w 4838159"/>
              <a:gd name="connsiteY292" fmla="*/ 3911536 h 5158073"/>
              <a:gd name="connsiteX293" fmla="*/ 2759870 w 4838159"/>
              <a:gd name="connsiteY293" fmla="*/ 3911536 h 5158073"/>
              <a:gd name="connsiteX294" fmla="*/ 2272761 w 4838159"/>
              <a:gd name="connsiteY294" fmla="*/ 3379755 h 5158073"/>
              <a:gd name="connsiteX295" fmla="*/ 2288572 w 4838159"/>
              <a:gd name="connsiteY295" fmla="*/ 3357467 h 5158073"/>
              <a:gd name="connsiteX296" fmla="*/ 2310861 w 4838159"/>
              <a:gd name="connsiteY296" fmla="*/ 3373279 h 5158073"/>
              <a:gd name="connsiteX297" fmla="*/ 2759870 w 4838159"/>
              <a:gd name="connsiteY297" fmla="*/ 3872675 h 5158073"/>
              <a:gd name="connsiteX298" fmla="*/ 2894172 w 4838159"/>
              <a:gd name="connsiteY298" fmla="*/ 3872675 h 5158073"/>
              <a:gd name="connsiteX299" fmla="*/ 3229833 w 4838159"/>
              <a:gd name="connsiteY299" fmla="*/ 3994214 h 5158073"/>
              <a:gd name="connsiteX300" fmla="*/ 3426524 w 4838159"/>
              <a:gd name="connsiteY300" fmla="*/ 4076224 h 5158073"/>
              <a:gd name="connsiteX301" fmla="*/ 3431858 w 4838159"/>
              <a:gd name="connsiteY301" fmla="*/ 4077081 h 5158073"/>
              <a:gd name="connsiteX302" fmla="*/ 3535871 w 4838159"/>
              <a:gd name="connsiteY302" fmla="*/ 3984307 h 5158073"/>
              <a:gd name="connsiteX303" fmla="*/ 3583020 w 4838159"/>
              <a:gd name="connsiteY303" fmla="*/ 3807523 h 5158073"/>
              <a:gd name="connsiteX304" fmla="*/ 3642647 w 4838159"/>
              <a:gd name="connsiteY304" fmla="*/ 3683698 h 5158073"/>
              <a:gd name="connsiteX305" fmla="*/ 3680747 w 4838159"/>
              <a:gd name="connsiteY305" fmla="*/ 3626548 h 5158073"/>
              <a:gd name="connsiteX306" fmla="*/ 3615215 w 4838159"/>
              <a:gd name="connsiteY306" fmla="*/ 3560540 h 5158073"/>
              <a:gd name="connsiteX307" fmla="*/ 3597403 w 4838159"/>
              <a:gd name="connsiteY307" fmla="*/ 3545119 h 5158073"/>
              <a:gd name="connsiteX308" fmla="*/ 3611690 w 4838159"/>
              <a:gd name="connsiteY308" fmla="*/ 3511677 h 5158073"/>
              <a:gd name="connsiteX309" fmla="*/ 3715799 w 4838159"/>
              <a:gd name="connsiteY309" fmla="*/ 3465290 h 5158073"/>
              <a:gd name="connsiteX310" fmla="*/ 3717322 w 4838159"/>
              <a:gd name="connsiteY310" fmla="*/ 3389090 h 5158073"/>
              <a:gd name="connsiteX311" fmla="*/ 3705131 w 4838159"/>
              <a:gd name="connsiteY311" fmla="*/ 3342989 h 5158073"/>
              <a:gd name="connsiteX312" fmla="*/ 3734277 w 4838159"/>
              <a:gd name="connsiteY312" fmla="*/ 3267837 h 5158073"/>
              <a:gd name="connsiteX313" fmla="*/ 3737039 w 4838159"/>
              <a:gd name="connsiteY313" fmla="*/ 3265741 h 5158073"/>
              <a:gd name="connsiteX314" fmla="*/ 3740468 w 4838159"/>
              <a:gd name="connsiteY314" fmla="*/ 3264694 h 5158073"/>
              <a:gd name="connsiteX315" fmla="*/ 3919062 w 4838159"/>
              <a:gd name="connsiteY315" fmla="*/ 3163252 h 5158073"/>
              <a:gd name="connsiteX316" fmla="*/ 3939255 w 4838159"/>
              <a:gd name="connsiteY316" fmla="*/ 3127153 h 5158073"/>
              <a:gd name="connsiteX317" fmla="*/ 3937731 w 4838159"/>
              <a:gd name="connsiteY317" fmla="*/ 3120485 h 5158073"/>
              <a:gd name="connsiteX318" fmla="*/ 3937160 w 4838159"/>
              <a:gd name="connsiteY318" fmla="*/ 3119723 h 5158073"/>
              <a:gd name="connsiteX319" fmla="*/ 3937160 w 4838159"/>
              <a:gd name="connsiteY319" fmla="*/ 3119152 h 5158073"/>
              <a:gd name="connsiteX320" fmla="*/ 3931159 w 4838159"/>
              <a:gd name="connsiteY320" fmla="*/ 3115437 h 5158073"/>
              <a:gd name="connsiteX321" fmla="*/ 3750184 w 4838159"/>
              <a:gd name="connsiteY321" fmla="*/ 3078670 h 5158073"/>
              <a:gd name="connsiteX322" fmla="*/ 3076100 w 4838159"/>
              <a:gd name="connsiteY322" fmla="*/ 2946368 h 5158073"/>
              <a:gd name="connsiteX323" fmla="*/ 2679860 w 4838159"/>
              <a:gd name="connsiteY323" fmla="*/ 2690812 h 5158073"/>
              <a:gd name="connsiteX324" fmla="*/ 2632235 w 4838159"/>
              <a:gd name="connsiteY324" fmla="*/ 2481262 h 5158073"/>
              <a:gd name="connsiteX325" fmla="*/ 2636521 w 4838159"/>
              <a:gd name="connsiteY325" fmla="*/ 2433637 h 5158073"/>
              <a:gd name="connsiteX326" fmla="*/ 1700213 w 4838159"/>
              <a:gd name="connsiteY326" fmla="*/ 2433637 h 5158073"/>
              <a:gd name="connsiteX327" fmla="*/ 1517238 w 4838159"/>
              <a:gd name="connsiteY327" fmla="*/ 2506980 h 5158073"/>
              <a:gd name="connsiteX328" fmla="*/ 1513523 w 4838159"/>
              <a:gd name="connsiteY328" fmla="*/ 2512600 h 5158073"/>
              <a:gd name="connsiteX329" fmla="*/ 1510761 w 4838159"/>
              <a:gd name="connsiteY329" fmla="*/ 2591657 h 5158073"/>
              <a:gd name="connsiteX330" fmla="*/ 1632967 w 4838159"/>
              <a:gd name="connsiteY330" fmla="*/ 3121057 h 5158073"/>
              <a:gd name="connsiteX331" fmla="*/ 1646492 w 4838159"/>
              <a:gd name="connsiteY331" fmla="*/ 3992975 h 5158073"/>
              <a:gd name="connsiteX332" fmla="*/ 1134714 w 4838159"/>
              <a:gd name="connsiteY332" fmla="*/ 4411504 h 5158073"/>
              <a:gd name="connsiteX333" fmla="*/ 221933 w 4838159"/>
              <a:gd name="connsiteY333" fmla="*/ 5144929 h 5158073"/>
              <a:gd name="connsiteX334" fmla="*/ 203645 w 4838159"/>
              <a:gd name="connsiteY334" fmla="*/ 5158073 h 5158073"/>
              <a:gd name="connsiteX335" fmla="*/ 197263 w 4838159"/>
              <a:gd name="connsiteY335" fmla="*/ 5157025 h 5158073"/>
              <a:gd name="connsiteX336" fmla="*/ 196597 w 4838159"/>
              <a:gd name="connsiteY336" fmla="*/ 5156797 h 5158073"/>
              <a:gd name="connsiteX337" fmla="*/ 185262 w 4838159"/>
              <a:gd name="connsiteY337" fmla="*/ 5132356 h 5158073"/>
              <a:gd name="connsiteX338" fmla="*/ 1124236 w 4838159"/>
              <a:gd name="connsiteY338" fmla="*/ 4373689 h 5158073"/>
              <a:gd name="connsiteX339" fmla="*/ 1610964 w 4838159"/>
              <a:gd name="connsiteY339" fmla="*/ 3976973 h 5158073"/>
              <a:gd name="connsiteX340" fmla="*/ 1598296 w 4838159"/>
              <a:gd name="connsiteY340" fmla="*/ 3138297 h 5158073"/>
              <a:gd name="connsiteX341" fmla="*/ 1472185 w 4838159"/>
              <a:gd name="connsiteY341" fmla="*/ 2604230 h 5158073"/>
              <a:gd name="connsiteX342" fmla="*/ 1470566 w 4838159"/>
              <a:gd name="connsiteY342" fmla="*/ 2603373 h 5158073"/>
              <a:gd name="connsiteX343" fmla="*/ 1420083 w 4838159"/>
              <a:gd name="connsiteY343" fmla="*/ 2512409 h 5158073"/>
              <a:gd name="connsiteX344" fmla="*/ 1454468 w 4838159"/>
              <a:gd name="connsiteY344" fmla="*/ 2281237 h 5158073"/>
              <a:gd name="connsiteX345" fmla="*/ 1455802 w 4838159"/>
              <a:gd name="connsiteY345" fmla="*/ 2278475 h 5158073"/>
              <a:gd name="connsiteX346" fmla="*/ 1633729 w 4838159"/>
              <a:gd name="connsiteY346" fmla="*/ 2186368 h 5158073"/>
              <a:gd name="connsiteX347" fmla="*/ 2788635 w 4838159"/>
              <a:gd name="connsiteY347" fmla="*/ 2186368 h 5158073"/>
              <a:gd name="connsiteX348" fmla="*/ 2796064 w 4838159"/>
              <a:gd name="connsiteY348" fmla="*/ 2176843 h 5158073"/>
              <a:gd name="connsiteX349" fmla="*/ 2996089 w 4838159"/>
              <a:gd name="connsiteY349" fmla="*/ 2116931 h 5158073"/>
              <a:gd name="connsiteX350" fmla="*/ 3675698 w 4838159"/>
              <a:gd name="connsiteY350" fmla="*/ 2116931 h 5158073"/>
              <a:gd name="connsiteX351" fmla="*/ 3523298 w 4838159"/>
              <a:gd name="connsiteY351" fmla="*/ 1873472 h 5158073"/>
              <a:gd name="connsiteX352" fmla="*/ 3475978 w 4838159"/>
              <a:gd name="connsiteY352" fmla="*/ 1871157 h 5158073"/>
              <a:gd name="connsiteX353" fmla="*/ 3452385 w 4838159"/>
              <a:gd name="connsiteY353" fmla="*/ 1795262 h 5158073"/>
              <a:gd name="connsiteX354" fmla="*/ 3506864 w 4838159"/>
              <a:gd name="connsiteY354" fmla="*/ 1765401 h 5158073"/>
              <a:gd name="connsiteX355" fmla="*/ 3048020 w 4838159"/>
              <a:gd name="connsiteY355" fmla="*/ 1751818 h 5158073"/>
              <a:gd name="connsiteX356" fmla="*/ 3103722 w 4838159"/>
              <a:gd name="connsiteY356" fmla="*/ 1807749 h 5158073"/>
              <a:gd name="connsiteX357" fmla="*/ 3102579 w 4838159"/>
              <a:gd name="connsiteY357" fmla="*/ 1818798 h 5158073"/>
              <a:gd name="connsiteX358" fmla="*/ 3358421 w 4838159"/>
              <a:gd name="connsiteY358" fmla="*/ 2046636 h 5158073"/>
              <a:gd name="connsiteX359" fmla="*/ 3358811 w 4838159"/>
              <a:gd name="connsiteY359" fmla="*/ 2047141 h 5158073"/>
              <a:gd name="connsiteX360" fmla="*/ 3354801 w 4838159"/>
              <a:gd name="connsiteY360" fmla="*/ 2073782 h 5158073"/>
              <a:gd name="connsiteX361" fmla="*/ 3342990 w 4838159"/>
              <a:gd name="connsiteY361" fmla="*/ 2077783 h 5158073"/>
              <a:gd name="connsiteX362" fmla="*/ 3327560 w 4838159"/>
              <a:gd name="connsiteY362" fmla="*/ 2070163 h 5158073"/>
              <a:gd name="connsiteX363" fmla="*/ 3082100 w 4838159"/>
              <a:gd name="connsiteY363" fmla="*/ 1851755 h 5158073"/>
              <a:gd name="connsiteX364" fmla="*/ 3047791 w 4838159"/>
              <a:gd name="connsiteY364" fmla="*/ 1863451 h 5158073"/>
              <a:gd name="connsiteX365" fmla="*/ 2992089 w 4838159"/>
              <a:gd name="connsiteY365" fmla="*/ 1807530 h 5158073"/>
              <a:gd name="connsiteX366" fmla="*/ 3048020 w 4838159"/>
              <a:gd name="connsiteY366" fmla="*/ 1751818 h 5158073"/>
              <a:gd name="connsiteX367" fmla="*/ 2178932 w 4838159"/>
              <a:gd name="connsiteY367" fmla="*/ 1686031 h 5158073"/>
              <a:gd name="connsiteX368" fmla="*/ 2230184 w 4838159"/>
              <a:gd name="connsiteY368" fmla="*/ 1710976 h 5158073"/>
              <a:gd name="connsiteX369" fmla="*/ 2255139 w 4838159"/>
              <a:gd name="connsiteY369" fmla="*/ 1783937 h 5158073"/>
              <a:gd name="connsiteX370" fmla="*/ 2211896 w 4838159"/>
              <a:gd name="connsiteY370" fmla="*/ 1848993 h 5158073"/>
              <a:gd name="connsiteX371" fmla="*/ 1990344 w 4838159"/>
              <a:gd name="connsiteY371" fmla="*/ 2035112 h 5158073"/>
              <a:gd name="connsiteX372" fmla="*/ 1997021 w 4838159"/>
              <a:gd name="connsiteY372" fmla="*/ 2061677 h 5158073"/>
              <a:gd name="connsiteX373" fmla="*/ 1941129 w 4838159"/>
              <a:gd name="connsiteY373" fmla="*/ 2117408 h 5158073"/>
              <a:gd name="connsiteX374" fmla="*/ 1885388 w 4838159"/>
              <a:gd name="connsiteY374" fmla="*/ 2061505 h 5158073"/>
              <a:gd name="connsiteX375" fmla="*/ 1941291 w 4838159"/>
              <a:gd name="connsiteY375" fmla="*/ 2005775 h 5158073"/>
              <a:gd name="connsiteX376" fmla="*/ 1961103 w 4838159"/>
              <a:gd name="connsiteY376" fmla="*/ 2009489 h 5158073"/>
              <a:gd name="connsiteX377" fmla="*/ 2192274 w 4838159"/>
              <a:gd name="connsiteY377" fmla="*/ 1815465 h 5158073"/>
              <a:gd name="connsiteX378" fmla="*/ 2216563 w 4838159"/>
              <a:gd name="connsiteY378" fmla="*/ 1778984 h 5158073"/>
              <a:gd name="connsiteX379" fmla="*/ 2202752 w 4838159"/>
              <a:gd name="connsiteY379" fmla="*/ 1738408 h 5158073"/>
              <a:gd name="connsiteX380" fmla="*/ 2142744 w 4838159"/>
              <a:gd name="connsiteY380" fmla="*/ 1731074 h 5158073"/>
              <a:gd name="connsiteX381" fmla="*/ 1762506 w 4838159"/>
              <a:gd name="connsiteY381" fmla="*/ 2129600 h 5158073"/>
              <a:gd name="connsiteX382" fmla="*/ 1745266 w 4838159"/>
              <a:gd name="connsiteY382" fmla="*/ 2140077 h 5158073"/>
              <a:gd name="connsiteX383" fmla="*/ 1736313 w 4838159"/>
              <a:gd name="connsiteY383" fmla="*/ 2137791 h 5158073"/>
              <a:gd name="connsiteX384" fmla="*/ 1735636 w 4838159"/>
              <a:gd name="connsiteY384" fmla="*/ 2137439 h 5158073"/>
              <a:gd name="connsiteX385" fmla="*/ 1728026 w 4838159"/>
              <a:gd name="connsiteY385" fmla="*/ 2111597 h 5158073"/>
              <a:gd name="connsiteX386" fmla="*/ 2123123 w 4838159"/>
              <a:gd name="connsiteY386" fmla="*/ 1697641 h 5158073"/>
              <a:gd name="connsiteX387" fmla="*/ 2178932 w 4838159"/>
              <a:gd name="connsiteY387" fmla="*/ 1686031 h 5158073"/>
              <a:gd name="connsiteX388" fmla="*/ 2860425 w 4838159"/>
              <a:gd name="connsiteY388" fmla="*/ 1549784 h 5158073"/>
              <a:gd name="connsiteX389" fmla="*/ 2921033 w 4838159"/>
              <a:gd name="connsiteY389" fmla="*/ 1593094 h 5158073"/>
              <a:gd name="connsiteX390" fmla="*/ 2877723 w 4838159"/>
              <a:gd name="connsiteY390" fmla="*/ 1653701 h 5158073"/>
              <a:gd name="connsiteX391" fmla="*/ 2817115 w 4838159"/>
              <a:gd name="connsiteY391" fmla="*/ 1610391 h 5158073"/>
              <a:gd name="connsiteX392" fmla="*/ 2644617 w 4838159"/>
              <a:gd name="connsiteY392" fmla="*/ 1595437 h 5158073"/>
              <a:gd name="connsiteX393" fmla="*/ 2306480 w 4838159"/>
              <a:gd name="connsiteY393" fmla="*/ 1654301 h 5158073"/>
              <a:gd name="connsiteX394" fmla="*/ 2299907 w 4838159"/>
              <a:gd name="connsiteY394" fmla="*/ 1655444 h 5158073"/>
              <a:gd name="connsiteX395" fmla="*/ 2277762 w 4838159"/>
              <a:gd name="connsiteY395" fmla="*/ 1639966 h 5158073"/>
              <a:gd name="connsiteX396" fmla="*/ 2293240 w 4838159"/>
              <a:gd name="connsiteY396" fmla="*/ 1617821 h 5158073"/>
              <a:gd name="connsiteX397" fmla="*/ 2644617 w 4838159"/>
              <a:gd name="connsiteY397" fmla="*/ 1556575 h 5158073"/>
              <a:gd name="connsiteX398" fmla="*/ 2825592 w 4838159"/>
              <a:gd name="connsiteY398" fmla="*/ 1572482 h 5158073"/>
              <a:gd name="connsiteX399" fmla="*/ 2825402 w 4838159"/>
              <a:gd name="connsiteY399" fmla="*/ 1572291 h 5158073"/>
              <a:gd name="connsiteX400" fmla="*/ 2860425 w 4838159"/>
              <a:gd name="connsiteY400" fmla="*/ 1549784 h 5158073"/>
              <a:gd name="connsiteX401" fmla="*/ 2937987 w 4838159"/>
              <a:gd name="connsiteY401" fmla="*/ 1454753 h 5158073"/>
              <a:gd name="connsiteX402" fmla="*/ 3398997 w 4838159"/>
              <a:gd name="connsiteY402" fmla="*/ 1692116 h 5158073"/>
              <a:gd name="connsiteX403" fmla="*/ 3465672 w 4838159"/>
              <a:gd name="connsiteY403" fmla="*/ 1688877 h 5158073"/>
              <a:gd name="connsiteX404" fmla="*/ 3467387 w 4838159"/>
              <a:gd name="connsiteY404" fmla="*/ 1687211 h 5158073"/>
              <a:gd name="connsiteX405" fmla="*/ 3593022 w 4838159"/>
              <a:gd name="connsiteY405" fmla="*/ 1690592 h 5158073"/>
              <a:gd name="connsiteX406" fmla="*/ 3826479 w 4838159"/>
              <a:gd name="connsiteY406" fmla="*/ 2029777 h 5158073"/>
              <a:gd name="connsiteX407" fmla="*/ 3826822 w 4838159"/>
              <a:gd name="connsiteY407" fmla="*/ 2030520 h 5158073"/>
              <a:gd name="connsiteX408" fmla="*/ 3816954 w 4838159"/>
              <a:gd name="connsiteY408" fmla="*/ 2055590 h 5158073"/>
              <a:gd name="connsiteX409" fmla="*/ 3808572 w 4838159"/>
              <a:gd name="connsiteY409" fmla="*/ 2057495 h 5158073"/>
              <a:gd name="connsiteX410" fmla="*/ 3791046 w 4838159"/>
              <a:gd name="connsiteY410" fmla="*/ 2046446 h 5158073"/>
              <a:gd name="connsiteX411" fmla="*/ 3564733 w 4838159"/>
              <a:gd name="connsiteY411" fmla="*/ 1717357 h 5158073"/>
              <a:gd name="connsiteX412" fmla="*/ 3529014 w 4838159"/>
              <a:gd name="connsiteY412" fmla="*/ 1701736 h 5158073"/>
              <a:gd name="connsiteX413" fmla="*/ 3493390 w 4838159"/>
              <a:gd name="connsiteY413" fmla="*/ 1716405 h 5158073"/>
              <a:gd name="connsiteX414" fmla="*/ 3373947 w 4838159"/>
              <a:gd name="connsiteY414" fmla="*/ 1721834 h 5158073"/>
              <a:gd name="connsiteX415" fmla="*/ 2928462 w 4838159"/>
              <a:gd name="connsiteY415" fmla="*/ 1492377 h 5158073"/>
              <a:gd name="connsiteX416" fmla="*/ 2914413 w 4838159"/>
              <a:gd name="connsiteY416" fmla="*/ 1468802 h 5158073"/>
              <a:gd name="connsiteX417" fmla="*/ 2937987 w 4838159"/>
              <a:gd name="connsiteY417" fmla="*/ 1454753 h 5158073"/>
              <a:gd name="connsiteX418" fmla="*/ 2155398 w 4838159"/>
              <a:gd name="connsiteY418" fmla="*/ 1382119 h 5158073"/>
              <a:gd name="connsiteX419" fmla="*/ 2181172 w 4838159"/>
              <a:gd name="connsiteY419" fmla="*/ 1383315 h 5158073"/>
              <a:gd name="connsiteX420" fmla="*/ 2226565 w 4838159"/>
              <a:gd name="connsiteY420" fmla="*/ 1407795 h 5158073"/>
              <a:gd name="connsiteX421" fmla="*/ 2270665 w 4838159"/>
              <a:gd name="connsiteY421" fmla="*/ 1451801 h 5158073"/>
              <a:gd name="connsiteX422" fmla="*/ 2319148 w 4838159"/>
              <a:gd name="connsiteY422" fmla="*/ 1464183 h 5158073"/>
              <a:gd name="connsiteX423" fmla="*/ 2832355 w 4838159"/>
              <a:gd name="connsiteY423" fmla="*/ 1433037 h 5158073"/>
              <a:gd name="connsiteX424" fmla="*/ 2848357 w 4838159"/>
              <a:gd name="connsiteY424" fmla="*/ 1455134 h 5158073"/>
              <a:gd name="connsiteX425" fmla="*/ 2826259 w 4838159"/>
              <a:gd name="connsiteY425" fmla="*/ 1471137 h 5158073"/>
              <a:gd name="connsiteX426" fmla="*/ 2645284 w 4838159"/>
              <a:gd name="connsiteY426" fmla="*/ 1456754 h 5158073"/>
              <a:gd name="connsiteX427" fmla="*/ 2329911 w 4838159"/>
              <a:gd name="connsiteY427" fmla="*/ 1501235 h 5158073"/>
              <a:gd name="connsiteX428" fmla="*/ 2243233 w 4838159"/>
              <a:gd name="connsiteY428" fmla="*/ 1479042 h 5158073"/>
              <a:gd name="connsiteX429" fmla="*/ 2199133 w 4838159"/>
              <a:gd name="connsiteY429" fmla="*/ 1435037 h 5158073"/>
              <a:gd name="connsiteX430" fmla="*/ 2145221 w 4838159"/>
              <a:gd name="connsiteY430" fmla="*/ 1424464 h 5158073"/>
              <a:gd name="connsiteX431" fmla="*/ 1783747 w 4838159"/>
              <a:gd name="connsiteY431" fmla="*/ 1658970 h 5158073"/>
              <a:gd name="connsiteX432" fmla="*/ 1782338 w 4838159"/>
              <a:gd name="connsiteY432" fmla="*/ 1660331 h 5158073"/>
              <a:gd name="connsiteX433" fmla="*/ 1782509 w 4838159"/>
              <a:gd name="connsiteY433" fmla="*/ 1729835 h 5158073"/>
              <a:gd name="connsiteX434" fmla="*/ 1786986 w 4838159"/>
              <a:gd name="connsiteY434" fmla="*/ 1849279 h 5158073"/>
              <a:gd name="connsiteX435" fmla="*/ 1613726 w 4838159"/>
              <a:gd name="connsiteY435" fmla="*/ 2118074 h 5158073"/>
              <a:gd name="connsiteX436" fmla="*/ 1596105 w 4838159"/>
              <a:gd name="connsiteY436" fmla="*/ 2129409 h 5158073"/>
              <a:gd name="connsiteX437" fmla="*/ 1588008 w 4838159"/>
              <a:gd name="connsiteY437" fmla="*/ 2127599 h 5158073"/>
              <a:gd name="connsiteX438" fmla="*/ 1587913 w 4838159"/>
              <a:gd name="connsiteY438" fmla="*/ 2127552 h 5158073"/>
              <a:gd name="connsiteX439" fmla="*/ 1579436 w 4838159"/>
              <a:gd name="connsiteY439" fmla="*/ 2101977 h 5158073"/>
              <a:gd name="connsiteX440" fmla="*/ 1758601 w 4838159"/>
              <a:gd name="connsiteY440" fmla="*/ 1823942 h 5158073"/>
              <a:gd name="connsiteX441" fmla="*/ 1756030 w 4838159"/>
              <a:gd name="connsiteY441" fmla="*/ 1757267 h 5158073"/>
              <a:gd name="connsiteX442" fmla="*/ 1753582 w 4838159"/>
              <a:gd name="connsiteY442" fmla="*/ 1754724 h 5158073"/>
              <a:gd name="connsiteX443" fmla="*/ 1758411 w 4838159"/>
              <a:gd name="connsiteY443" fmla="*/ 1630490 h 5158073"/>
              <a:gd name="connsiteX444" fmla="*/ 2129886 w 4838159"/>
              <a:gd name="connsiteY444" fmla="*/ 1388745 h 5158073"/>
              <a:gd name="connsiteX445" fmla="*/ 2155398 w 4838159"/>
              <a:gd name="connsiteY445" fmla="*/ 1382119 h 5158073"/>
              <a:gd name="connsiteX446" fmla="*/ 1011747 w 4838159"/>
              <a:gd name="connsiteY446" fmla="*/ 1213582 h 5158073"/>
              <a:gd name="connsiteX447" fmla="*/ 1021272 w 4838159"/>
              <a:gd name="connsiteY447" fmla="*/ 1223107 h 5158073"/>
              <a:gd name="connsiteX448" fmla="*/ 1021272 w 4838159"/>
              <a:gd name="connsiteY448" fmla="*/ 1275207 h 5158073"/>
              <a:gd name="connsiteX449" fmla="*/ 970408 w 4838159"/>
              <a:gd name="connsiteY449" fmla="*/ 1275207 h 5158073"/>
              <a:gd name="connsiteX450" fmla="*/ 960883 w 4838159"/>
              <a:gd name="connsiteY450" fmla="*/ 1265682 h 5158073"/>
              <a:gd name="connsiteX451" fmla="*/ 970408 w 4838159"/>
              <a:gd name="connsiteY451" fmla="*/ 1256157 h 5158073"/>
              <a:gd name="connsiteX452" fmla="*/ 1002222 w 4838159"/>
              <a:gd name="connsiteY452" fmla="*/ 1256157 h 5158073"/>
              <a:gd name="connsiteX453" fmla="*/ 1002222 w 4838159"/>
              <a:gd name="connsiteY453" fmla="*/ 1223107 h 5158073"/>
              <a:gd name="connsiteX454" fmla="*/ 1011747 w 4838159"/>
              <a:gd name="connsiteY454" fmla="*/ 1213582 h 5158073"/>
              <a:gd name="connsiteX455" fmla="*/ 492919 w 4838159"/>
              <a:gd name="connsiteY455" fmla="*/ 1213582 h 5158073"/>
              <a:gd name="connsiteX456" fmla="*/ 502444 w 4838159"/>
              <a:gd name="connsiteY456" fmla="*/ 1223107 h 5158073"/>
              <a:gd name="connsiteX457" fmla="*/ 502444 w 4838159"/>
              <a:gd name="connsiteY457" fmla="*/ 1256157 h 5158073"/>
              <a:gd name="connsiteX458" fmla="*/ 534258 w 4838159"/>
              <a:gd name="connsiteY458" fmla="*/ 1256157 h 5158073"/>
              <a:gd name="connsiteX459" fmla="*/ 543783 w 4838159"/>
              <a:gd name="connsiteY459" fmla="*/ 1265682 h 5158073"/>
              <a:gd name="connsiteX460" fmla="*/ 534258 w 4838159"/>
              <a:gd name="connsiteY460" fmla="*/ 1275207 h 5158073"/>
              <a:gd name="connsiteX461" fmla="*/ 483394 w 4838159"/>
              <a:gd name="connsiteY461" fmla="*/ 1275207 h 5158073"/>
              <a:gd name="connsiteX462" fmla="*/ 483394 w 4838159"/>
              <a:gd name="connsiteY462" fmla="*/ 1223107 h 5158073"/>
              <a:gd name="connsiteX463" fmla="*/ 492919 w 4838159"/>
              <a:gd name="connsiteY463" fmla="*/ 1213582 h 5158073"/>
              <a:gd name="connsiteX464" fmla="*/ 4685444 w 4838159"/>
              <a:gd name="connsiteY464" fmla="*/ 1209866 h 5158073"/>
              <a:gd name="connsiteX465" fmla="*/ 4694969 w 4838159"/>
              <a:gd name="connsiteY465" fmla="*/ 1219391 h 5158073"/>
              <a:gd name="connsiteX466" fmla="*/ 4694969 w 4838159"/>
              <a:gd name="connsiteY466" fmla="*/ 1271587 h 5158073"/>
              <a:gd name="connsiteX467" fmla="*/ 4644010 w 4838159"/>
              <a:gd name="connsiteY467" fmla="*/ 1271587 h 5158073"/>
              <a:gd name="connsiteX468" fmla="*/ 4634485 w 4838159"/>
              <a:gd name="connsiteY468" fmla="*/ 1262062 h 5158073"/>
              <a:gd name="connsiteX469" fmla="*/ 4644010 w 4838159"/>
              <a:gd name="connsiteY469" fmla="*/ 1252537 h 5158073"/>
              <a:gd name="connsiteX470" fmla="*/ 4675919 w 4838159"/>
              <a:gd name="connsiteY470" fmla="*/ 1252537 h 5158073"/>
              <a:gd name="connsiteX471" fmla="*/ 4675919 w 4838159"/>
              <a:gd name="connsiteY471" fmla="*/ 1219391 h 5158073"/>
              <a:gd name="connsiteX472" fmla="*/ 4685444 w 4838159"/>
              <a:gd name="connsiteY472" fmla="*/ 1209866 h 5158073"/>
              <a:gd name="connsiteX473" fmla="*/ 4166426 w 4838159"/>
              <a:gd name="connsiteY473" fmla="*/ 1209866 h 5158073"/>
              <a:gd name="connsiteX474" fmla="*/ 4175951 w 4838159"/>
              <a:gd name="connsiteY474" fmla="*/ 1219391 h 5158073"/>
              <a:gd name="connsiteX475" fmla="*/ 4175951 w 4838159"/>
              <a:gd name="connsiteY475" fmla="*/ 1252537 h 5158073"/>
              <a:gd name="connsiteX476" fmla="*/ 4207764 w 4838159"/>
              <a:gd name="connsiteY476" fmla="*/ 1252537 h 5158073"/>
              <a:gd name="connsiteX477" fmla="*/ 4217289 w 4838159"/>
              <a:gd name="connsiteY477" fmla="*/ 1262062 h 5158073"/>
              <a:gd name="connsiteX478" fmla="*/ 4207764 w 4838159"/>
              <a:gd name="connsiteY478" fmla="*/ 1271587 h 5158073"/>
              <a:gd name="connsiteX479" fmla="*/ 4156901 w 4838159"/>
              <a:gd name="connsiteY479" fmla="*/ 1271587 h 5158073"/>
              <a:gd name="connsiteX480" fmla="*/ 4156901 w 4838159"/>
              <a:gd name="connsiteY480" fmla="*/ 1219391 h 5158073"/>
              <a:gd name="connsiteX481" fmla="*/ 4166426 w 4838159"/>
              <a:gd name="connsiteY481" fmla="*/ 1209866 h 5158073"/>
              <a:gd name="connsiteX482" fmla="*/ 4408552 w 4838159"/>
              <a:gd name="connsiteY482" fmla="*/ 1150335 h 5158073"/>
              <a:gd name="connsiteX483" fmla="*/ 4406457 w 4838159"/>
              <a:gd name="connsiteY483" fmla="*/ 1151192 h 5158073"/>
              <a:gd name="connsiteX484" fmla="*/ 4378834 w 4838159"/>
              <a:gd name="connsiteY484" fmla="*/ 1178816 h 5158073"/>
              <a:gd name="connsiteX485" fmla="*/ 4378834 w 4838159"/>
              <a:gd name="connsiteY485" fmla="*/ 1183102 h 5158073"/>
              <a:gd name="connsiteX486" fmla="*/ 4385787 w 4838159"/>
              <a:gd name="connsiteY486" fmla="*/ 1190055 h 5158073"/>
              <a:gd name="connsiteX487" fmla="*/ 4385806 w 4838159"/>
              <a:gd name="connsiteY487" fmla="*/ 1190073 h 5158073"/>
              <a:gd name="connsiteX488" fmla="*/ 4389978 w 4838159"/>
              <a:gd name="connsiteY488" fmla="*/ 1190055 h 5158073"/>
              <a:gd name="connsiteX489" fmla="*/ 4417696 w 4838159"/>
              <a:gd name="connsiteY489" fmla="*/ 1162433 h 5158073"/>
              <a:gd name="connsiteX490" fmla="*/ 4417696 w 4838159"/>
              <a:gd name="connsiteY490" fmla="*/ 1158146 h 5158073"/>
              <a:gd name="connsiteX491" fmla="*/ 4410742 w 4838159"/>
              <a:gd name="connsiteY491" fmla="*/ 1151192 h 5158073"/>
              <a:gd name="connsiteX492" fmla="*/ 4408552 w 4838159"/>
              <a:gd name="connsiteY492" fmla="*/ 1150335 h 5158073"/>
              <a:gd name="connsiteX493" fmla="*/ 4378910 w 4838159"/>
              <a:gd name="connsiteY493" fmla="*/ 1121360 h 5158073"/>
              <a:gd name="connsiteX494" fmla="*/ 4374738 w 4838159"/>
              <a:gd name="connsiteY494" fmla="*/ 1121380 h 5158073"/>
              <a:gd name="connsiteX495" fmla="*/ 4333304 w 4838159"/>
              <a:gd name="connsiteY495" fmla="*/ 1162813 h 5158073"/>
              <a:gd name="connsiteX496" fmla="*/ 4333285 w 4838159"/>
              <a:gd name="connsiteY496" fmla="*/ 1162833 h 5158073"/>
              <a:gd name="connsiteX497" fmla="*/ 4333304 w 4838159"/>
              <a:gd name="connsiteY497" fmla="*/ 1167004 h 5158073"/>
              <a:gd name="connsiteX498" fmla="*/ 4340258 w 4838159"/>
              <a:gd name="connsiteY498" fmla="*/ 1173958 h 5158073"/>
              <a:gd name="connsiteX499" fmla="*/ 4344544 w 4838159"/>
              <a:gd name="connsiteY499" fmla="*/ 1173958 h 5158073"/>
              <a:gd name="connsiteX500" fmla="*/ 4385882 w 4838159"/>
              <a:gd name="connsiteY500" fmla="*/ 1132619 h 5158073"/>
              <a:gd name="connsiteX501" fmla="*/ 4385882 w 4838159"/>
              <a:gd name="connsiteY501" fmla="*/ 1128332 h 5158073"/>
              <a:gd name="connsiteX502" fmla="*/ 4378929 w 4838159"/>
              <a:gd name="connsiteY502" fmla="*/ 1121380 h 5158073"/>
              <a:gd name="connsiteX503" fmla="*/ 4378910 w 4838159"/>
              <a:gd name="connsiteY503" fmla="*/ 1121360 h 5158073"/>
              <a:gd name="connsiteX504" fmla="*/ 4352431 w 4838159"/>
              <a:gd name="connsiteY504" fmla="*/ 1086690 h 5158073"/>
              <a:gd name="connsiteX505" fmla="*/ 4348258 w 4838159"/>
              <a:gd name="connsiteY505" fmla="*/ 1086708 h 5158073"/>
              <a:gd name="connsiteX506" fmla="*/ 4287966 w 4838159"/>
              <a:gd name="connsiteY506" fmla="*/ 1147002 h 5158073"/>
              <a:gd name="connsiteX507" fmla="*/ 4287966 w 4838159"/>
              <a:gd name="connsiteY507" fmla="*/ 1151289 h 5158073"/>
              <a:gd name="connsiteX508" fmla="*/ 4294919 w 4838159"/>
              <a:gd name="connsiteY508" fmla="*/ 1158146 h 5158073"/>
              <a:gd name="connsiteX509" fmla="*/ 4295471 w 4838159"/>
              <a:gd name="connsiteY509" fmla="*/ 1158699 h 5158073"/>
              <a:gd name="connsiteX510" fmla="*/ 4299205 w 4838159"/>
              <a:gd name="connsiteY510" fmla="*/ 1158146 h 5158073"/>
              <a:gd name="connsiteX511" fmla="*/ 4359403 w 4838159"/>
              <a:gd name="connsiteY511" fmla="*/ 1097948 h 5158073"/>
              <a:gd name="connsiteX512" fmla="*/ 4359403 w 4838159"/>
              <a:gd name="connsiteY512" fmla="*/ 1093662 h 5158073"/>
              <a:gd name="connsiteX513" fmla="*/ 4352449 w 4838159"/>
              <a:gd name="connsiteY513" fmla="*/ 1086708 h 5158073"/>
              <a:gd name="connsiteX514" fmla="*/ 4352431 w 4838159"/>
              <a:gd name="connsiteY514" fmla="*/ 1086690 h 5158073"/>
              <a:gd name="connsiteX515" fmla="*/ 4298347 w 4838159"/>
              <a:gd name="connsiteY515" fmla="*/ 1076136 h 5158073"/>
              <a:gd name="connsiteX516" fmla="*/ 4296252 w 4838159"/>
              <a:gd name="connsiteY516" fmla="*/ 1076994 h 5158073"/>
              <a:gd name="connsiteX517" fmla="*/ 4254913 w 4838159"/>
              <a:gd name="connsiteY517" fmla="*/ 1118331 h 5158073"/>
              <a:gd name="connsiteX518" fmla="*/ 4253961 w 4838159"/>
              <a:gd name="connsiteY518" fmla="*/ 1120523 h 5158073"/>
              <a:gd name="connsiteX519" fmla="*/ 4254913 w 4838159"/>
              <a:gd name="connsiteY519" fmla="*/ 1122618 h 5158073"/>
              <a:gd name="connsiteX520" fmla="*/ 4261772 w 4838159"/>
              <a:gd name="connsiteY520" fmla="*/ 1129572 h 5158073"/>
              <a:gd name="connsiteX521" fmla="*/ 4266058 w 4838159"/>
              <a:gd name="connsiteY521" fmla="*/ 1129572 h 5158073"/>
              <a:gd name="connsiteX522" fmla="*/ 4307492 w 4838159"/>
              <a:gd name="connsiteY522" fmla="*/ 1088233 h 5158073"/>
              <a:gd name="connsiteX523" fmla="*/ 4307492 w 4838159"/>
              <a:gd name="connsiteY523" fmla="*/ 1083947 h 5158073"/>
              <a:gd name="connsiteX524" fmla="*/ 4300539 w 4838159"/>
              <a:gd name="connsiteY524" fmla="*/ 1076994 h 5158073"/>
              <a:gd name="connsiteX525" fmla="*/ 4298347 w 4838159"/>
              <a:gd name="connsiteY525" fmla="*/ 1076136 h 5158073"/>
              <a:gd name="connsiteX526" fmla="*/ 4298438 w 4838159"/>
              <a:gd name="connsiteY526" fmla="*/ 1057054 h 5158073"/>
              <a:gd name="connsiteX527" fmla="*/ 4313969 w 4838159"/>
              <a:gd name="connsiteY527" fmla="*/ 1063563 h 5158073"/>
              <a:gd name="connsiteX528" fmla="*/ 4320922 w 4838159"/>
              <a:gd name="connsiteY528" fmla="*/ 1070516 h 5158073"/>
              <a:gd name="connsiteX529" fmla="*/ 4326732 w 4838159"/>
              <a:gd name="connsiteY529" fmla="*/ 1081090 h 5158073"/>
              <a:gd name="connsiteX530" fmla="*/ 4334733 w 4838159"/>
              <a:gd name="connsiteY530" fmla="*/ 1073089 h 5158073"/>
              <a:gd name="connsiteX531" fmla="*/ 4365975 w 4838159"/>
              <a:gd name="connsiteY531" fmla="*/ 1073089 h 5158073"/>
              <a:gd name="connsiteX532" fmla="*/ 4372928 w 4838159"/>
              <a:gd name="connsiteY532" fmla="*/ 1080041 h 5158073"/>
              <a:gd name="connsiteX533" fmla="*/ 4378358 w 4838159"/>
              <a:gd name="connsiteY533" fmla="*/ 1101948 h 5158073"/>
              <a:gd name="connsiteX534" fmla="*/ 4392550 w 4838159"/>
              <a:gd name="connsiteY534" fmla="*/ 1108044 h 5158073"/>
              <a:gd name="connsiteX535" fmla="*/ 4399503 w 4838159"/>
              <a:gd name="connsiteY535" fmla="*/ 1114998 h 5158073"/>
              <a:gd name="connsiteX536" fmla="*/ 4405790 w 4838159"/>
              <a:gd name="connsiteY536" fmla="*/ 1131857 h 5158073"/>
              <a:gd name="connsiteX537" fmla="*/ 4424268 w 4838159"/>
              <a:gd name="connsiteY537" fmla="*/ 1137857 h 5158073"/>
              <a:gd name="connsiteX538" fmla="*/ 4431221 w 4838159"/>
              <a:gd name="connsiteY538" fmla="*/ 1144716 h 5158073"/>
              <a:gd name="connsiteX539" fmla="*/ 4431221 w 4838159"/>
              <a:gd name="connsiteY539" fmla="*/ 1175958 h 5158073"/>
              <a:gd name="connsiteX540" fmla="*/ 4431221 w 4838159"/>
              <a:gd name="connsiteY540" fmla="*/ 1176339 h 5158073"/>
              <a:gd name="connsiteX541" fmla="*/ 4403599 w 4838159"/>
              <a:gd name="connsiteY541" fmla="*/ 1203961 h 5158073"/>
              <a:gd name="connsiteX542" fmla="*/ 4372357 w 4838159"/>
              <a:gd name="connsiteY542" fmla="*/ 1203961 h 5158073"/>
              <a:gd name="connsiteX543" fmla="*/ 4365404 w 4838159"/>
              <a:gd name="connsiteY543" fmla="*/ 1197008 h 5158073"/>
              <a:gd name="connsiteX544" fmla="*/ 4359593 w 4838159"/>
              <a:gd name="connsiteY544" fmla="*/ 1186435 h 5158073"/>
              <a:gd name="connsiteX545" fmla="*/ 4358069 w 4838159"/>
              <a:gd name="connsiteY545" fmla="*/ 1187959 h 5158073"/>
              <a:gd name="connsiteX546" fmla="*/ 4326922 w 4838159"/>
              <a:gd name="connsiteY546" fmla="*/ 1187959 h 5158073"/>
              <a:gd name="connsiteX547" fmla="*/ 4319969 w 4838159"/>
              <a:gd name="connsiteY547" fmla="*/ 1181006 h 5158073"/>
              <a:gd name="connsiteX548" fmla="*/ 4314159 w 4838159"/>
              <a:gd name="connsiteY548" fmla="*/ 1170338 h 5158073"/>
              <a:gd name="connsiteX549" fmla="*/ 4312635 w 4838159"/>
              <a:gd name="connsiteY549" fmla="*/ 1171863 h 5158073"/>
              <a:gd name="connsiteX550" fmla="*/ 4297014 w 4838159"/>
              <a:gd name="connsiteY550" fmla="*/ 1178340 h 5158073"/>
              <a:gd name="connsiteX551" fmla="*/ 4281489 w 4838159"/>
              <a:gd name="connsiteY551" fmla="*/ 1171863 h 5158073"/>
              <a:gd name="connsiteX552" fmla="*/ 4274535 w 4838159"/>
              <a:gd name="connsiteY552" fmla="*/ 1164908 h 5158073"/>
              <a:gd name="connsiteX553" fmla="*/ 4268058 w 4838159"/>
              <a:gd name="connsiteY553" fmla="*/ 1149478 h 5158073"/>
              <a:gd name="connsiteX554" fmla="*/ 4263962 w 4838159"/>
              <a:gd name="connsiteY554" fmla="*/ 1149478 h 5158073"/>
              <a:gd name="connsiteX555" fmla="*/ 4248341 w 4838159"/>
              <a:gd name="connsiteY555" fmla="*/ 1143002 h 5158073"/>
              <a:gd name="connsiteX556" fmla="*/ 4241388 w 4838159"/>
              <a:gd name="connsiteY556" fmla="*/ 1136048 h 5158073"/>
              <a:gd name="connsiteX557" fmla="*/ 4234911 w 4838159"/>
              <a:gd name="connsiteY557" fmla="*/ 1120523 h 5158073"/>
              <a:gd name="connsiteX558" fmla="*/ 4241388 w 4838159"/>
              <a:gd name="connsiteY558" fmla="*/ 1104902 h 5158073"/>
              <a:gd name="connsiteX559" fmla="*/ 4282726 w 4838159"/>
              <a:gd name="connsiteY559" fmla="*/ 1063563 h 5158073"/>
              <a:gd name="connsiteX560" fmla="*/ 4282850 w 4838159"/>
              <a:gd name="connsiteY560" fmla="*/ 1063440 h 5158073"/>
              <a:gd name="connsiteX561" fmla="*/ 4298438 w 4838159"/>
              <a:gd name="connsiteY561" fmla="*/ 1057054 h 5158073"/>
              <a:gd name="connsiteX562" fmla="*/ 664845 w 4838159"/>
              <a:gd name="connsiteY562" fmla="*/ 1043464 h 5158073"/>
              <a:gd name="connsiteX563" fmla="*/ 747522 w 4838159"/>
              <a:gd name="connsiteY563" fmla="*/ 1063752 h 5158073"/>
              <a:gd name="connsiteX564" fmla="*/ 763982 w 4838159"/>
              <a:gd name="connsiteY564" fmla="*/ 1090413 h 5158073"/>
              <a:gd name="connsiteX565" fmla="*/ 737045 w 4838159"/>
              <a:gd name="connsiteY565" fmla="*/ 1108044 h 5158073"/>
              <a:gd name="connsiteX566" fmla="*/ 663036 w 4838159"/>
              <a:gd name="connsiteY566" fmla="*/ 1091375 h 5158073"/>
              <a:gd name="connsiteX567" fmla="*/ 650796 w 4838159"/>
              <a:gd name="connsiteY567" fmla="*/ 1099044 h 5158073"/>
              <a:gd name="connsiteX568" fmla="*/ 658464 w 4838159"/>
              <a:gd name="connsiteY568" fmla="*/ 1111282 h 5158073"/>
              <a:gd name="connsiteX569" fmla="*/ 757333 w 4838159"/>
              <a:gd name="connsiteY569" fmla="*/ 1134143 h 5158073"/>
              <a:gd name="connsiteX570" fmla="*/ 769335 w 4838159"/>
              <a:gd name="connsiteY570" fmla="*/ 1133381 h 5158073"/>
              <a:gd name="connsiteX571" fmla="*/ 882873 w 4838159"/>
              <a:gd name="connsiteY571" fmla="*/ 1091757 h 5158073"/>
              <a:gd name="connsiteX572" fmla="*/ 882777 w 4838159"/>
              <a:gd name="connsiteY572" fmla="*/ 1091757 h 5158073"/>
              <a:gd name="connsiteX573" fmla="*/ 907847 w 4838159"/>
              <a:gd name="connsiteY573" fmla="*/ 1101557 h 5158073"/>
              <a:gd name="connsiteX574" fmla="*/ 898589 w 4838159"/>
              <a:gd name="connsiteY574" fmla="*/ 1127856 h 5158073"/>
              <a:gd name="connsiteX575" fmla="*/ 787908 w 4838159"/>
              <a:gd name="connsiteY575" fmla="*/ 1184529 h 5158073"/>
              <a:gd name="connsiteX576" fmla="*/ 778383 w 4838159"/>
              <a:gd name="connsiteY576" fmla="*/ 1186912 h 5158073"/>
              <a:gd name="connsiteX577" fmla="*/ 604171 w 4838159"/>
              <a:gd name="connsiteY577" fmla="*/ 1186912 h 5158073"/>
              <a:gd name="connsiteX578" fmla="*/ 470821 w 4838159"/>
              <a:gd name="connsiteY578" fmla="*/ 1146810 h 5158073"/>
              <a:gd name="connsiteX579" fmla="*/ 470821 w 4838159"/>
              <a:gd name="connsiteY579" fmla="*/ 1053751 h 5158073"/>
              <a:gd name="connsiteX580" fmla="*/ 553879 w 4838159"/>
              <a:gd name="connsiteY580" fmla="*/ 1060228 h 5158073"/>
              <a:gd name="connsiteX581" fmla="*/ 571881 w 4838159"/>
              <a:gd name="connsiteY581" fmla="*/ 1058515 h 5158073"/>
              <a:gd name="connsiteX582" fmla="*/ 624840 w 4838159"/>
              <a:gd name="connsiteY582" fmla="*/ 1044037 h 5158073"/>
              <a:gd name="connsiteX583" fmla="*/ 664845 w 4838159"/>
              <a:gd name="connsiteY583" fmla="*/ 1043464 h 5158073"/>
              <a:gd name="connsiteX584" fmla="*/ 892436 w 4838159"/>
              <a:gd name="connsiteY584" fmla="*/ 915003 h 5158073"/>
              <a:gd name="connsiteX585" fmla="*/ 901399 w 4838159"/>
              <a:gd name="connsiteY585" fmla="*/ 916734 h 5158073"/>
              <a:gd name="connsiteX586" fmla="*/ 904780 w 4838159"/>
              <a:gd name="connsiteY586" fmla="*/ 933261 h 5158073"/>
              <a:gd name="connsiteX587" fmla="*/ 883635 w 4838159"/>
              <a:gd name="connsiteY587" fmla="*/ 965359 h 5158073"/>
              <a:gd name="connsiteX588" fmla="*/ 873634 w 4838159"/>
              <a:gd name="connsiteY588" fmla="*/ 970694 h 5158073"/>
              <a:gd name="connsiteX589" fmla="*/ 867061 w 4838159"/>
              <a:gd name="connsiteY589" fmla="*/ 968693 h 5158073"/>
              <a:gd name="connsiteX590" fmla="*/ 863728 w 4838159"/>
              <a:gd name="connsiteY590" fmla="*/ 952215 h 5158073"/>
              <a:gd name="connsiteX591" fmla="*/ 884873 w 4838159"/>
              <a:gd name="connsiteY591" fmla="*/ 920115 h 5158073"/>
              <a:gd name="connsiteX592" fmla="*/ 892436 w 4838159"/>
              <a:gd name="connsiteY592" fmla="*/ 915003 h 5158073"/>
              <a:gd name="connsiteX593" fmla="*/ 714043 w 4838159"/>
              <a:gd name="connsiteY593" fmla="*/ 915002 h 5158073"/>
              <a:gd name="connsiteX594" fmla="*/ 721614 w 4838159"/>
              <a:gd name="connsiteY594" fmla="*/ 920021 h 5158073"/>
              <a:gd name="connsiteX595" fmla="*/ 803244 w 4838159"/>
              <a:gd name="connsiteY595" fmla="*/ 1043846 h 5158073"/>
              <a:gd name="connsiteX596" fmla="*/ 820960 w 4838159"/>
              <a:gd name="connsiteY596" fmla="*/ 1017081 h 5158073"/>
              <a:gd name="connsiteX597" fmla="*/ 822094 w 4838159"/>
              <a:gd name="connsiteY597" fmla="*/ 1015367 h 5158073"/>
              <a:gd name="connsiteX598" fmla="*/ 838820 w 4838159"/>
              <a:gd name="connsiteY598" fmla="*/ 1013405 h 5158073"/>
              <a:gd name="connsiteX599" fmla="*/ 840772 w 4838159"/>
              <a:gd name="connsiteY599" fmla="*/ 1030130 h 5158073"/>
              <a:gd name="connsiteX600" fmla="*/ 816769 w 4838159"/>
              <a:gd name="connsiteY600" fmla="*/ 1066610 h 5158073"/>
              <a:gd name="connsiteX601" fmla="*/ 803244 w 4838159"/>
              <a:gd name="connsiteY601" fmla="*/ 1073850 h 5158073"/>
              <a:gd name="connsiteX602" fmla="*/ 789718 w 4838159"/>
              <a:gd name="connsiteY602" fmla="*/ 1066610 h 5158073"/>
              <a:gd name="connsiteX603" fmla="*/ 701803 w 4838159"/>
              <a:gd name="connsiteY603" fmla="*/ 933261 h 5158073"/>
              <a:gd name="connsiteX604" fmla="*/ 705136 w 4838159"/>
              <a:gd name="connsiteY604" fmla="*/ 916782 h 5158073"/>
              <a:gd name="connsiteX605" fmla="*/ 714043 w 4838159"/>
              <a:gd name="connsiteY605" fmla="*/ 915002 h 5158073"/>
              <a:gd name="connsiteX606" fmla="*/ 4498373 w 4838159"/>
              <a:gd name="connsiteY606" fmla="*/ 912877 h 5158073"/>
              <a:gd name="connsiteX607" fmla="*/ 4406266 w 4838159"/>
              <a:gd name="connsiteY607" fmla="*/ 927260 h 5158073"/>
              <a:gd name="connsiteX608" fmla="*/ 4389407 w 4838159"/>
              <a:gd name="connsiteY608" fmla="*/ 937261 h 5158073"/>
              <a:gd name="connsiteX609" fmla="*/ 4350450 w 4838159"/>
              <a:gd name="connsiteY609" fmla="*/ 981553 h 5158073"/>
              <a:gd name="connsiteX610" fmla="*/ 4351117 w 4838159"/>
              <a:gd name="connsiteY610" fmla="*/ 983457 h 5158073"/>
              <a:gd name="connsiteX611" fmla="*/ 4353212 w 4838159"/>
              <a:gd name="connsiteY611" fmla="*/ 983457 h 5158073"/>
              <a:gd name="connsiteX612" fmla="*/ 4442366 w 4838159"/>
              <a:gd name="connsiteY612" fmla="*/ 938690 h 5158073"/>
              <a:gd name="connsiteX613" fmla="*/ 4450367 w 4838159"/>
              <a:gd name="connsiteY613" fmla="*/ 936880 h 5158073"/>
              <a:gd name="connsiteX614" fmla="*/ 4460368 w 4838159"/>
              <a:gd name="connsiteY614" fmla="*/ 939834 h 5158073"/>
              <a:gd name="connsiteX615" fmla="*/ 4632389 w 4838159"/>
              <a:gd name="connsiteY615" fmla="*/ 1052704 h 5158073"/>
              <a:gd name="connsiteX616" fmla="*/ 4687539 w 4838159"/>
              <a:gd name="connsiteY616" fmla="*/ 998602 h 5158073"/>
              <a:gd name="connsiteX617" fmla="*/ 4609435 w 4838159"/>
              <a:gd name="connsiteY617" fmla="*/ 920497 h 5158073"/>
              <a:gd name="connsiteX618" fmla="*/ 4599910 w 4838159"/>
              <a:gd name="connsiteY618" fmla="*/ 930022 h 5158073"/>
              <a:gd name="connsiteX619" fmla="*/ 4579526 w 4838159"/>
              <a:gd name="connsiteY619" fmla="*/ 935356 h 5158073"/>
              <a:gd name="connsiteX620" fmla="*/ 4301586 w 4838159"/>
              <a:gd name="connsiteY620" fmla="*/ 905066 h 5158073"/>
              <a:gd name="connsiteX621" fmla="*/ 4304729 w 4838159"/>
              <a:gd name="connsiteY621" fmla="*/ 905066 h 5158073"/>
              <a:gd name="connsiteX622" fmla="*/ 4309873 w 4838159"/>
              <a:gd name="connsiteY622" fmla="*/ 910210 h 5158073"/>
              <a:gd name="connsiteX623" fmla="*/ 4325494 w 4838159"/>
              <a:gd name="connsiteY623" fmla="*/ 918877 h 5158073"/>
              <a:gd name="connsiteX624" fmla="*/ 4349116 w 4838159"/>
              <a:gd name="connsiteY624" fmla="*/ 924402 h 5158073"/>
              <a:gd name="connsiteX625" fmla="*/ 4321493 w 4838159"/>
              <a:gd name="connsiteY625" fmla="*/ 955834 h 5158073"/>
              <a:gd name="connsiteX626" fmla="*/ 4320446 w 4838159"/>
              <a:gd name="connsiteY626" fmla="*/ 957072 h 5158073"/>
              <a:gd name="connsiteX627" fmla="*/ 4323875 w 4838159"/>
              <a:gd name="connsiteY627" fmla="*/ 1009842 h 5158073"/>
              <a:gd name="connsiteX628" fmla="*/ 4352450 w 4838159"/>
              <a:gd name="connsiteY628" fmla="*/ 1021557 h 5158073"/>
              <a:gd name="connsiteX629" fmla="*/ 4370071 w 4838159"/>
              <a:gd name="connsiteY629" fmla="*/ 1017556 h 5158073"/>
              <a:gd name="connsiteX630" fmla="*/ 4449224 w 4838159"/>
              <a:gd name="connsiteY630" fmla="*/ 978408 h 5158073"/>
              <a:gd name="connsiteX631" fmla="*/ 4616768 w 4838159"/>
              <a:gd name="connsiteY631" fmla="*/ 1088328 h 5158073"/>
              <a:gd name="connsiteX632" fmla="*/ 4632485 w 4838159"/>
              <a:gd name="connsiteY632" fmla="*/ 1093281 h 5158073"/>
              <a:gd name="connsiteX633" fmla="*/ 4630199 w 4838159"/>
              <a:gd name="connsiteY633" fmla="*/ 1100615 h 5158073"/>
              <a:gd name="connsiteX634" fmla="*/ 4628961 w 4838159"/>
              <a:gd name="connsiteY634" fmla="*/ 1102519 h 5158073"/>
              <a:gd name="connsiteX635" fmla="*/ 4606577 w 4838159"/>
              <a:gd name="connsiteY635" fmla="*/ 1107853 h 5158073"/>
              <a:gd name="connsiteX636" fmla="*/ 4518852 w 4838159"/>
              <a:gd name="connsiteY636" fmla="*/ 1053466 h 5158073"/>
              <a:gd name="connsiteX637" fmla="*/ 4517109 w 4838159"/>
              <a:gd name="connsiteY637" fmla="*/ 1052647 h 5158073"/>
              <a:gd name="connsiteX638" fmla="*/ 4505993 w 4838159"/>
              <a:gd name="connsiteY638" fmla="*/ 1058133 h 5158073"/>
              <a:gd name="connsiteX639" fmla="*/ 4509898 w 4838159"/>
              <a:gd name="connsiteY639" fmla="*/ 1068515 h 5158073"/>
              <a:gd name="connsiteX640" fmla="*/ 4585431 w 4838159"/>
              <a:gd name="connsiteY640" fmla="*/ 1115093 h 5158073"/>
              <a:gd name="connsiteX641" fmla="*/ 4590765 w 4838159"/>
              <a:gd name="connsiteY641" fmla="*/ 1137476 h 5158073"/>
              <a:gd name="connsiteX642" fmla="*/ 4589527 w 4838159"/>
              <a:gd name="connsiteY642" fmla="*/ 1139476 h 5158073"/>
              <a:gd name="connsiteX643" fmla="*/ 4567048 w 4838159"/>
              <a:gd name="connsiteY643" fmla="*/ 1144715 h 5158073"/>
              <a:gd name="connsiteX644" fmla="*/ 4496658 w 4838159"/>
              <a:gd name="connsiteY644" fmla="*/ 1101377 h 5158073"/>
              <a:gd name="connsiteX645" fmla="*/ 4495344 w 4838159"/>
              <a:gd name="connsiteY645" fmla="*/ 1100747 h 5158073"/>
              <a:gd name="connsiteX646" fmla="*/ 4483038 w 4838159"/>
              <a:gd name="connsiteY646" fmla="*/ 1106234 h 5158073"/>
              <a:gd name="connsiteX647" fmla="*/ 4487229 w 4838159"/>
              <a:gd name="connsiteY647" fmla="*/ 1117283 h 5158073"/>
              <a:gd name="connsiteX648" fmla="*/ 4543426 w 4838159"/>
              <a:gd name="connsiteY648" fmla="*/ 1151955 h 5158073"/>
              <a:gd name="connsiteX649" fmla="*/ 4548665 w 4838159"/>
              <a:gd name="connsiteY649" fmla="*/ 1174434 h 5158073"/>
              <a:gd name="connsiteX650" fmla="*/ 4547427 w 4838159"/>
              <a:gd name="connsiteY650" fmla="*/ 1176338 h 5158073"/>
              <a:gd name="connsiteX651" fmla="*/ 4525043 w 4838159"/>
              <a:gd name="connsiteY651" fmla="*/ 1181673 h 5158073"/>
              <a:gd name="connsiteX652" fmla="*/ 4474465 w 4838159"/>
              <a:gd name="connsiteY652" fmla="*/ 1150431 h 5158073"/>
              <a:gd name="connsiteX653" fmla="*/ 4473274 w 4838159"/>
              <a:gd name="connsiteY653" fmla="*/ 1149793 h 5158073"/>
              <a:gd name="connsiteX654" fmla="*/ 4459797 w 4838159"/>
              <a:gd name="connsiteY654" fmla="*/ 1154907 h 5158073"/>
              <a:gd name="connsiteX655" fmla="*/ 4459758 w 4838159"/>
              <a:gd name="connsiteY655" fmla="*/ 1154992 h 5158073"/>
              <a:gd name="connsiteX656" fmla="*/ 4465702 w 4838159"/>
              <a:gd name="connsiteY656" fmla="*/ 1168718 h 5158073"/>
              <a:gd name="connsiteX657" fmla="*/ 4508184 w 4838159"/>
              <a:gd name="connsiteY657" fmla="*/ 1193197 h 5158073"/>
              <a:gd name="connsiteX658" fmla="*/ 4508745 w 4838159"/>
              <a:gd name="connsiteY658" fmla="*/ 1193760 h 5158073"/>
              <a:gd name="connsiteX659" fmla="*/ 4508184 w 4838159"/>
              <a:gd name="connsiteY659" fmla="*/ 1196531 h 5158073"/>
              <a:gd name="connsiteX660" fmla="*/ 4495135 w 4838159"/>
              <a:gd name="connsiteY660" fmla="*/ 1203103 h 5158073"/>
              <a:gd name="connsiteX661" fmla="*/ 4474179 w 4838159"/>
              <a:gd name="connsiteY661" fmla="*/ 1205103 h 5158073"/>
              <a:gd name="connsiteX662" fmla="*/ 4431412 w 4838159"/>
              <a:gd name="connsiteY662" fmla="*/ 1200626 h 5158073"/>
              <a:gd name="connsiteX663" fmla="*/ 4442937 w 4838159"/>
              <a:gd name="connsiteY663" fmla="*/ 1189101 h 5158073"/>
              <a:gd name="connsiteX664" fmla="*/ 4443242 w 4838159"/>
              <a:gd name="connsiteY664" fmla="*/ 1188798 h 5158073"/>
              <a:gd name="connsiteX665" fmla="*/ 4442937 w 4838159"/>
              <a:gd name="connsiteY665" fmla="*/ 1131952 h 5158073"/>
              <a:gd name="connsiteX666" fmla="*/ 4437794 w 4838159"/>
              <a:gd name="connsiteY666" fmla="*/ 1126903 h 5158073"/>
              <a:gd name="connsiteX667" fmla="*/ 4420363 w 4838159"/>
              <a:gd name="connsiteY667" fmla="*/ 1116807 h 5158073"/>
              <a:gd name="connsiteX668" fmla="*/ 4410838 w 4838159"/>
              <a:gd name="connsiteY668" fmla="*/ 1102233 h 5158073"/>
              <a:gd name="connsiteX669" fmla="*/ 4405790 w 4838159"/>
              <a:gd name="connsiteY669" fmla="*/ 1097090 h 5158073"/>
              <a:gd name="connsiteX670" fmla="*/ 4395503 w 4838159"/>
              <a:gd name="connsiteY670" fmla="*/ 1089852 h 5158073"/>
              <a:gd name="connsiteX671" fmla="*/ 4384359 w 4838159"/>
              <a:gd name="connsiteY671" fmla="*/ 1067278 h 5158073"/>
              <a:gd name="connsiteX672" fmla="*/ 4379215 w 4838159"/>
              <a:gd name="connsiteY672" fmla="*/ 1062133 h 5158073"/>
              <a:gd name="connsiteX673" fmla="*/ 4350640 w 4838159"/>
              <a:gd name="connsiteY673" fmla="*/ 1050417 h 5158073"/>
              <a:gd name="connsiteX674" fmla="*/ 4330447 w 4838159"/>
              <a:gd name="connsiteY674" fmla="*/ 1056038 h 5158073"/>
              <a:gd name="connsiteX675" fmla="*/ 4327018 w 4838159"/>
              <a:gd name="connsiteY675" fmla="*/ 1052609 h 5158073"/>
              <a:gd name="connsiteX676" fmla="*/ 4326713 w 4838159"/>
              <a:gd name="connsiteY676" fmla="*/ 1052304 h 5158073"/>
              <a:gd name="connsiteX677" fmla="*/ 4269868 w 4838159"/>
              <a:gd name="connsiteY677" fmla="*/ 1052609 h 5158073"/>
              <a:gd name="connsiteX678" fmla="*/ 4261677 w 4838159"/>
              <a:gd name="connsiteY678" fmla="*/ 1060800 h 5158073"/>
              <a:gd name="connsiteX679" fmla="*/ 4205479 w 4838159"/>
              <a:gd name="connsiteY679" fmla="*/ 1004602 h 5158073"/>
              <a:gd name="connsiteX680" fmla="*/ 4205479 w 4838159"/>
              <a:gd name="connsiteY680" fmla="*/ 1001459 h 5158073"/>
              <a:gd name="connsiteX681" fmla="*/ 4224339 w 4838159"/>
              <a:gd name="connsiteY681" fmla="*/ 904877 h 5158073"/>
              <a:gd name="connsiteX682" fmla="*/ 4209479 w 4838159"/>
              <a:gd name="connsiteY682" fmla="*/ 919735 h 5158073"/>
              <a:gd name="connsiteX683" fmla="*/ 4224339 w 4838159"/>
              <a:gd name="connsiteY683" fmla="*/ 934594 h 5158073"/>
              <a:gd name="connsiteX684" fmla="*/ 4239198 w 4838159"/>
              <a:gd name="connsiteY684" fmla="*/ 919735 h 5158073"/>
              <a:gd name="connsiteX685" fmla="*/ 4224339 w 4838159"/>
              <a:gd name="connsiteY685" fmla="*/ 904877 h 5158073"/>
              <a:gd name="connsiteX686" fmla="*/ 663608 w 4838159"/>
              <a:gd name="connsiteY686" fmla="*/ 855728 h 5158073"/>
              <a:gd name="connsiteX687" fmla="*/ 677943 w 4838159"/>
              <a:gd name="connsiteY687" fmla="*/ 864633 h 5158073"/>
              <a:gd name="connsiteX688" fmla="*/ 669037 w 4838159"/>
              <a:gd name="connsiteY688" fmla="*/ 878968 h 5158073"/>
              <a:gd name="connsiteX689" fmla="*/ 588837 w 4838159"/>
              <a:gd name="connsiteY689" fmla="*/ 922497 h 5158073"/>
              <a:gd name="connsiteX690" fmla="*/ 694945 w 4838159"/>
              <a:gd name="connsiteY690" fmla="*/ 971266 h 5158073"/>
              <a:gd name="connsiteX691" fmla="*/ 704737 w 4838159"/>
              <a:gd name="connsiteY691" fmla="*/ 982866 h 5158073"/>
              <a:gd name="connsiteX692" fmla="*/ 692945 w 4838159"/>
              <a:gd name="connsiteY692" fmla="*/ 994888 h 5158073"/>
              <a:gd name="connsiteX693" fmla="*/ 690945 w 4838159"/>
              <a:gd name="connsiteY693" fmla="*/ 994888 h 5158073"/>
              <a:gd name="connsiteX694" fmla="*/ 565024 w 4838159"/>
              <a:gd name="connsiteY694" fmla="*/ 922402 h 5158073"/>
              <a:gd name="connsiteX695" fmla="*/ 663608 w 4838159"/>
              <a:gd name="connsiteY695" fmla="*/ 855728 h 5158073"/>
              <a:gd name="connsiteX696" fmla="*/ 944310 w 4838159"/>
              <a:gd name="connsiteY696" fmla="*/ 855155 h 5158073"/>
              <a:gd name="connsiteX697" fmla="*/ 1046037 w 4838159"/>
              <a:gd name="connsiteY697" fmla="*/ 922593 h 5158073"/>
              <a:gd name="connsiteX698" fmla="*/ 899447 w 4838159"/>
              <a:gd name="connsiteY698" fmla="*/ 998030 h 5158073"/>
              <a:gd name="connsiteX699" fmla="*/ 805530 w 4838159"/>
              <a:gd name="connsiteY699" fmla="*/ 1004031 h 5158073"/>
              <a:gd name="connsiteX700" fmla="*/ 793624 w 4838159"/>
              <a:gd name="connsiteY700" fmla="*/ 992126 h 5158073"/>
              <a:gd name="connsiteX701" fmla="*/ 805530 w 4838159"/>
              <a:gd name="connsiteY701" fmla="*/ 980220 h 5158073"/>
              <a:gd name="connsiteX702" fmla="*/ 896304 w 4838159"/>
              <a:gd name="connsiteY702" fmla="*/ 974409 h 5158073"/>
              <a:gd name="connsiteX703" fmla="*/ 1022224 w 4838159"/>
              <a:gd name="connsiteY703" fmla="*/ 922593 h 5158073"/>
              <a:gd name="connsiteX704" fmla="*/ 939071 w 4838159"/>
              <a:gd name="connsiteY704" fmla="*/ 878302 h 5158073"/>
              <a:gd name="connsiteX705" fmla="*/ 937156 w 4838159"/>
              <a:gd name="connsiteY705" fmla="*/ 877863 h 5158073"/>
              <a:gd name="connsiteX706" fmla="*/ 929374 w 4838159"/>
              <a:gd name="connsiteY706" fmla="*/ 862937 h 5158073"/>
              <a:gd name="connsiteX707" fmla="*/ 944310 w 4838159"/>
              <a:gd name="connsiteY707" fmla="*/ 855155 h 5158073"/>
              <a:gd name="connsiteX708" fmla="*/ 4255485 w 4838159"/>
              <a:gd name="connsiteY708" fmla="*/ 854489 h 5158073"/>
              <a:gd name="connsiteX709" fmla="*/ 4263105 w 4838159"/>
              <a:gd name="connsiteY709" fmla="*/ 854489 h 5158073"/>
              <a:gd name="connsiteX710" fmla="*/ 4291680 w 4838159"/>
              <a:gd name="connsiteY710" fmla="*/ 883065 h 5158073"/>
              <a:gd name="connsiteX711" fmla="*/ 4292004 w 4838159"/>
              <a:gd name="connsiteY711" fmla="*/ 883397 h 5158073"/>
              <a:gd name="connsiteX712" fmla="*/ 4291585 w 4838159"/>
              <a:gd name="connsiteY712" fmla="*/ 891065 h 5158073"/>
              <a:gd name="connsiteX713" fmla="*/ 4191668 w 4838159"/>
              <a:gd name="connsiteY713" fmla="*/ 991078 h 5158073"/>
              <a:gd name="connsiteX714" fmla="*/ 4184048 w 4838159"/>
              <a:gd name="connsiteY714" fmla="*/ 991078 h 5158073"/>
              <a:gd name="connsiteX715" fmla="*/ 4155473 w 4838159"/>
              <a:gd name="connsiteY715" fmla="*/ 962502 h 5158073"/>
              <a:gd name="connsiteX716" fmla="*/ 4155473 w 4838159"/>
              <a:gd name="connsiteY716" fmla="*/ 954883 h 5158073"/>
              <a:gd name="connsiteX717" fmla="*/ 4701636 w 4838159"/>
              <a:gd name="connsiteY717" fmla="*/ 839916 h 5158073"/>
              <a:gd name="connsiteX718" fmla="*/ 4701827 w 4838159"/>
              <a:gd name="connsiteY718" fmla="*/ 840582 h 5158073"/>
              <a:gd name="connsiteX719" fmla="*/ 4687825 w 4838159"/>
              <a:gd name="connsiteY719" fmla="*/ 853727 h 5158073"/>
              <a:gd name="connsiteX720" fmla="*/ 4701636 w 4838159"/>
              <a:gd name="connsiteY720" fmla="*/ 867538 h 5158073"/>
              <a:gd name="connsiteX721" fmla="*/ 4715448 w 4838159"/>
              <a:gd name="connsiteY721" fmla="*/ 853727 h 5158073"/>
              <a:gd name="connsiteX722" fmla="*/ 4701636 w 4838159"/>
              <a:gd name="connsiteY722" fmla="*/ 839916 h 5158073"/>
              <a:gd name="connsiteX723" fmla="*/ 4701722 w 4838159"/>
              <a:gd name="connsiteY723" fmla="*/ 816484 h 5158073"/>
              <a:gd name="connsiteX724" fmla="*/ 4739355 w 4838159"/>
              <a:gd name="connsiteY724" fmla="*/ 854108 h 5158073"/>
              <a:gd name="connsiteX725" fmla="*/ 4701732 w 4838159"/>
              <a:gd name="connsiteY725" fmla="*/ 891733 h 5158073"/>
              <a:gd name="connsiteX726" fmla="*/ 4688873 w 4838159"/>
              <a:gd name="connsiteY726" fmla="*/ 889350 h 5158073"/>
              <a:gd name="connsiteX727" fmla="*/ 4650773 w 4838159"/>
              <a:gd name="connsiteY727" fmla="*/ 927451 h 5158073"/>
              <a:gd name="connsiteX728" fmla="*/ 4684777 w 4838159"/>
              <a:gd name="connsiteY728" fmla="*/ 961359 h 5158073"/>
              <a:gd name="connsiteX729" fmla="*/ 4770502 w 4838159"/>
              <a:gd name="connsiteY729" fmla="*/ 875635 h 5158073"/>
              <a:gd name="connsiteX730" fmla="*/ 4765644 w 4838159"/>
              <a:gd name="connsiteY730" fmla="*/ 857823 h 5158073"/>
              <a:gd name="connsiteX731" fmla="*/ 4765644 w 4838159"/>
              <a:gd name="connsiteY731" fmla="*/ 857728 h 5158073"/>
              <a:gd name="connsiteX732" fmla="*/ 4802697 w 4838159"/>
              <a:gd name="connsiteY732" fmla="*/ 820866 h 5158073"/>
              <a:gd name="connsiteX733" fmla="*/ 4802983 w 4838159"/>
              <a:gd name="connsiteY733" fmla="*/ 820675 h 5158073"/>
              <a:gd name="connsiteX734" fmla="*/ 4838111 w 4838159"/>
              <a:gd name="connsiteY734" fmla="*/ 855804 h 5158073"/>
              <a:gd name="connsiteX735" fmla="*/ 4802983 w 4838159"/>
              <a:gd name="connsiteY735" fmla="*/ 894684 h 5158073"/>
              <a:gd name="connsiteX736" fmla="*/ 4788314 w 4838159"/>
              <a:gd name="connsiteY736" fmla="*/ 891637 h 5158073"/>
              <a:gd name="connsiteX737" fmla="*/ 4702017 w 4838159"/>
              <a:gd name="connsiteY737" fmla="*/ 977838 h 5158073"/>
              <a:gd name="connsiteX738" fmla="*/ 4710780 w 4838159"/>
              <a:gd name="connsiteY738" fmla="*/ 986507 h 5158073"/>
              <a:gd name="connsiteX739" fmla="*/ 4710780 w 4838159"/>
              <a:gd name="connsiteY739" fmla="*/ 1008414 h 5158073"/>
              <a:gd name="connsiteX740" fmla="*/ 4645058 w 4838159"/>
              <a:gd name="connsiteY740" fmla="*/ 1074137 h 5158073"/>
              <a:gd name="connsiteX741" fmla="*/ 4633628 w 4838159"/>
              <a:gd name="connsiteY741" fmla="*/ 1078804 h 5158073"/>
              <a:gd name="connsiteX742" fmla="*/ 4624865 w 4838159"/>
              <a:gd name="connsiteY742" fmla="*/ 1076232 h 5158073"/>
              <a:gd name="connsiteX743" fmla="*/ 4450272 w 4838159"/>
              <a:gd name="connsiteY743" fmla="*/ 961932 h 5158073"/>
              <a:gd name="connsiteX744" fmla="*/ 4363784 w 4838159"/>
              <a:gd name="connsiteY744" fmla="*/ 1004603 h 5158073"/>
              <a:gd name="connsiteX745" fmla="*/ 4336676 w 4838159"/>
              <a:gd name="connsiteY745" fmla="*/ 1001888 h 5158073"/>
              <a:gd name="connsiteX746" fmla="*/ 4332161 w 4838159"/>
              <a:gd name="connsiteY746" fmla="*/ 965932 h 5158073"/>
              <a:gd name="connsiteX747" fmla="*/ 4371119 w 4838159"/>
              <a:gd name="connsiteY747" fmla="*/ 921545 h 5158073"/>
              <a:gd name="connsiteX748" fmla="*/ 4402647 w 4838159"/>
              <a:gd name="connsiteY748" fmla="*/ 903162 h 5158073"/>
              <a:gd name="connsiteX749" fmla="*/ 4499802 w 4838159"/>
              <a:gd name="connsiteY749" fmla="*/ 888207 h 5158073"/>
              <a:gd name="connsiteX750" fmla="*/ 4584193 w 4838159"/>
              <a:gd name="connsiteY750" fmla="*/ 910972 h 5158073"/>
              <a:gd name="connsiteX751" fmla="*/ 4598767 w 4838159"/>
              <a:gd name="connsiteY751" fmla="*/ 896399 h 5158073"/>
              <a:gd name="connsiteX752" fmla="*/ 4620674 w 4838159"/>
              <a:gd name="connsiteY752" fmla="*/ 896399 h 5158073"/>
              <a:gd name="connsiteX753" fmla="*/ 4634199 w 4838159"/>
              <a:gd name="connsiteY753" fmla="*/ 909924 h 5158073"/>
              <a:gd name="connsiteX754" fmla="*/ 4670204 w 4838159"/>
              <a:gd name="connsiteY754" fmla="*/ 873920 h 5158073"/>
              <a:gd name="connsiteX755" fmla="*/ 4664108 w 4838159"/>
              <a:gd name="connsiteY755" fmla="*/ 853632 h 5158073"/>
              <a:gd name="connsiteX756" fmla="*/ 4701722 w 4838159"/>
              <a:gd name="connsiteY756" fmla="*/ 816484 h 5158073"/>
              <a:gd name="connsiteX757" fmla="*/ 970408 w 4838159"/>
              <a:gd name="connsiteY757" fmla="*/ 737140 h 5158073"/>
              <a:gd name="connsiteX758" fmla="*/ 1021272 w 4838159"/>
              <a:gd name="connsiteY758" fmla="*/ 737140 h 5158073"/>
              <a:gd name="connsiteX759" fmla="*/ 1021272 w 4838159"/>
              <a:gd name="connsiteY759" fmla="*/ 789337 h 5158073"/>
              <a:gd name="connsiteX760" fmla="*/ 1011747 w 4838159"/>
              <a:gd name="connsiteY760" fmla="*/ 798862 h 5158073"/>
              <a:gd name="connsiteX761" fmla="*/ 1002222 w 4838159"/>
              <a:gd name="connsiteY761" fmla="*/ 789337 h 5158073"/>
              <a:gd name="connsiteX762" fmla="*/ 1002222 w 4838159"/>
              <a:gd name="connsiteY762" fmla="*/ 756190 h 5158073"/>
              <a:gd name="connsiteX763" fmla="*/ 970408 w 4838159"/>
              <a:gd name="connsiteY763" fmla="*/ 756190 h 5158073"/>
              <a:gd name="connsiteX764" fmla="*/ 960883 w 4838159"/>
              <a:gd name="connsiteY764" fmla="*/ 746666 h 5158073"/>
              <a:gd name="connsiteX765" fmla="*/ 970408 w 4838159"/>
              <a:gd name="connsiteY765" fmla="*/ 737140 h 5158073"/>
              <a:gd name="connsiteX766" fmla="*/ 483394 w 4838159"/>
              <a:gd name="connsiteY766" fmla="*/ 737140 h 5158073"/>
              <a:gd name="connsiteX767" fmla="*/ 534258 w 4838159"/>
              <a:gd name="connsiteY767" fmla="*/ 737140 h 5158073"/>
              <a:gd name="connsiteX768" fmla="*/ 543783 w 4838159"/>
              <a:gd name="connsiteY768" fmla="*/ 746666 h 5158073"/>
              <a:gd name="connsiteX769" fmla="*/ 534258 w 4838159"/>
              <a:gd name="connsiteY769" fmla="*/ 756190 h 5158073"/>
              <a:gd name="connsiteX770" fmla="*/ 502444 w 4838159"/>
              <a:gd name="connsiteY770" fmla="*/ 756190 h 5158073"/>
              <a:gd name="connsiteX771" fmla="*/ 502444 w 4838159"/>
              <a:gd name="connsiteY771" fmla="*/ 789337 h 5158073"/>
              <a:gd name="connsiteX772" fmla="*/ 492919 w 4838159"/>
              <a:gd name="connsiteY772" fmla="*/ 798862 h 5158073"/>
              <a:gd name="connsiteX773" fmla="*/ 483394 w 4838159"/>
              <a:gd name="connsiteY773" fmla="*/ 789337 h 5158073"/>
              <a:gd name="connsiteX774" fmla="*/ 4644010 w 4838159"/>
              <a:gd name="connsiteY774" fmla="*/ 733521 h 5158073"/>
              <a:gd name="connsiteX775" fmla="*/ 4694969 w 4838159"/>
              <a:gd name="connsiteY775" fmla="*/ 733521 h 5158073"/>
              <a:gd name="connsiteX776" fmla="*/ 4694969 w 4838159"/>
              <a:gd name="connsiteY776" fmla="*/ 785719 h 5158073"/>
              <a:gd name="connsiteX777" fmla="*/ 4685444 w 4838159"/>
              <a:gd name="connsiteY777" fmla="*/ 795243 h 5158073"/>
              <a:gd name="connsiteX778" fmla="*/ 4675919 w 4838159"/>
              <a:gd name="connsiteY778" fmla="*/ 785719 h 5158073"/>
              <a:gd name="connsiteX779" fmla="*/ 4675919 w 4838159"/>
              <a:gd name="connsiteY779" fmla="*/ 752571 h 5158073"/>
              <a:gd name="connsiteX780" fmla="*/ 4644010 w 4838159"/>
              <a:gd name="connsiteY780" fmla="*/ 752571 h 5158073"/>
              <a:gd name="connsiteX781" fmla="*/ 4634485 w 4838159"/>
              <a:gd name="connsiteY781" fmla="*/ 743046 h 5158073"/>
              <a:gd name="connsiteX782" fmla="*/ 4644010 w 4838159"/>
              <a:gd name="connsiteY782" fmla="*/ 733521 h 5158073"/>
              <a:gd name="connsiteX783" fmla="*/ 4156901 w 4838159"/>
              <a:gd name="connsiteY783" fmla="*/ 733521 h 5158073"/>
              <a:gd name="connsiteX784" fmla="*/ 4207764 w 4838159"/>
              <a:gd name="connsiteY784" fmla="*/ 733521 h 5158073"/>
              <a:gd name="connsiteX785" fmla="*/ 4217289 w 4838159"/>
              <a:gd name="connsiteY785" fmla="*/ 743046 h 5158073"/>
              <a:gd name="connsiteX786" fmla="*/ 4207764 w 4838159"/>
              <a:gd name="connsiteY786" fmla="*/ 752571 h 5158073"/>
              <a:gd name="connsiteX787" fmla="*/ 4175951 w 4838159"/>
              <a:gd name="connsiteY787" fmla="*/ 752571 h 5158073"/>
              <a:gd name="connsiteX788" fmla="*/ 4175951 w 4838159"/>
              <a:gd name="connsiteY788" fmla="*/ 785719 h 5158073"/>
              <a:gd name="connsiteX789" fmla="*/ 4166426 w 4838159"/>
              <a:gd name="connsiteY789" fmla="*/ 795243 h 5158073"/>
              <a:gd name="connsiteX790" fmla="*/ 4156901 w 4838159"/>
              <a:gd name="connsiteY790" fmla="*/ 785719 h 5158073"/>
              <a:gd name="connsiteX791" fmla="*/ 803244 w 4838159"/>
              <a:gd name="connsiteY791" fmla="*/ 697708 h 5158073"/>
              <a:gd name="connsiteX792" fmla="*/ 725235 w 4838159"/>
              <a:gd name="connsiteY792" fmla="*/ 827438 h 5158073"/>
              <a:gd name="connsiteX793" fmla="*/ 767240 w 4838159"/>
              <a:gd name="connsiteY793" fmla="*/ 808388 h 5158073"/>
              <a:gd name="connsiteX794" fmla="*/ 767287 w 4838159"/>
              <a:gd name="connsiteY794" fmla="*/ 808359 h 5158073"/>
              <a:gd name="connsiteX795" fmla="*/ 783051 w 4838159"/>
              <a:gd name="connsiteY795" fmla="*/ 814293 h 5158073"/>
              <a:gd name="connsiteX796" fmla="*/ 777050 w 4838159"/>
              <a:gd name="connsiteY796" fmla="*/ 830105 h 5158073"/>
              <a:gd name="connsiteX797" fmla="*/ 717615 w 4838159"/>
              <a:gd name="connsiteY797" fmla="*/ 856965 h 5158073"/>
              <a:gd name="connsiteX798" fmla="*/ 791338 w 4838159"/>
              <a:gd name="connsiteY798" fmla="*/ 902114 h 5158073"/>
              <a:gd name="connsiteX799" fmla="*/ 791338 w 4838159"/>
              <a:gd name="connsiteY799" fmla="*/ 789337 h 5158073"/>
              <a:gd name="connsiteX800" fmla="*/ 803244 w 4838159"/>
              <a:gd name="connsiteY800" fmla="*/ 777432 h 5158073"/>
              <a:gd name="connsiteX801" fmla="*/ 815150 w 4838159"/>
              <a:gd name="connsiteY801" fmla="*/ 789337 h 5158073"/>
              <a:gd name="connsiteX802" fmla="*/ 815150 w 4838159"/>
              <a:gd name="connsiteY802" fmla="*/ 901828 h 5158073"/>
              <a:gd name="connsiteX803" fmla="*/ 888969 w 4838159"/>
              <a:gd name="connsiteY803" fmla="*/ 856679 h 5158073"/>
              <a:gd name="connsiteX804" fmla="*/ 829438 w 4838159"/>
              <a:gd name="connsiteY804" fmla="*/ 829820 h 5158073"/>
              <a:gd name="connsiteX805" fmla="*/ 829391 w 4838159"/>
              <a:gd name="connsiteY805" fmla="*/ 829800 h 5158073"/>
              <a:gd name="connsiteX806" fmla="*/ 823532 w 4838159"/>
              <a:gd name="connsiteY806" fmla="*/ 814007 h 5158073"/>
              <a:gd name="connsiteX807" fmla="*/ 823580 w 4838159"/>
              <a:gd name="connsiteY807" fmla="*/ 813893 h 5158073"/>
              <a:gd name="connsiteX808" fmla="*/ 839249 w 4838159"/>
              <a:gd name="connsiteY808" fmla="*/ 808102 h 5158073"/>
              <a:gd name="connsiteX809" fmla="*/ 881254 w 4838159"/>
              <a:gd name="connsiteY809" fmla="*/ 827153 h 5158073"/>
              <a:gd name="connsiteX810" fmla="*/ 807166 w 4838159"/>
              <a:gd name="connsiteY810" fmla="*/ 667313 h 5158073"/>
              <a:gd name="connsiteX811" fmla="*/ 817056 w 4838159"/>
              <a:gd name="connsiteY811" fmla="*/ 674657 h 5158073"/>
              <a:gd name="connsiteX812" fmla="*/ 919259 w 4838159"/>
              <a:gd name="connsiteY812" fmla="*/ 844392 h 5158073"/>
              <a:gd name="connsiteX813" fmla="*/ 912972 w 4838159"/>
              <a:gd name="connsiteY813" fmla="*/ 870206 h 5158073"/>
              <a:gd name="connsiteX814" fmla="*/ 816198 w 4838159"/>
              <a:gd name="connsiteY814" fmla="*/ 929355 h 5158073"/>
              <a:gd name="connsiteX815" fmla="*/ 803244 w 4838159"/>
              <a:gd name="connsiteY815" fmla="*/ 933071 h 5158073"/>
              <a:gd name="connsiteX816" fmla="*/ 790386 w 4838159"/>
              <a:gd name="connsiteY816" fmla="*/ 929355 h 5158073"/>
              <a:gd name="connsiteX817" fmla="*/ 693612 w 4838159"/>
              <a:gd name="connsiteY817" fmla="*/ 870206 h 5158073"/>
              <a:gd name="connsiteX818" fmla="*/ 687230 w 4838159"/>
              <a:gd name="connsiteY818" fmla="*/ 844392 h 5158073"/>
              <a:gd name="connsiteX819" fmla="*/ 789433 w 4838159"/>
              <a:gd name="connsiteY819" fmla="*/ 674657 h 5158073"/>
              <a:gd name="connsiteX820" fmla="*/ 794977 w 4838159"/>
              <a:gd name="connsiteY820" fmla="*/ 669113 h 5158073"/>
              <a:gd name="connsiteX821" fmla="*/ 807166 w 4838159"/>
              <a:gd name="connsiteY821" fmla="*/ 667313 h 5158073"/>
              <a:gd name="connsiteX822" fmla="*/ 2964372 w 4838159"/>
              <a:gd name="connsiteY822" fmla="*/ 476440 h 5158073"/>
              <a:gd name="connsiteX823" fmla="*/ 2973897 w 4838159"/>
              <a:gd name="connsiteY823" fmla="*/ 485965 h 5158073"/>
              <a:gd name="connsiteX824" fmla="*/ 2973897 w 4838159"/>
              <a:gd name="connsiteY824" fmla="*/ 485966 h 5158073"/>
              <a:gd name="connsiteX825" fmla="*/ 2973897 w 4838159"/>
              <a:gd name="connsiteY825" fmla="*/ 538068 h 5158073"/>
              <a:gd name="connsiteX826" fmla="*/ 2973897 w 4838159"/>
              <a:gd name="connsiteY826" fmla="*/ 538069 h 5158073"/>
              <a:gd name="connsiteX827" fmla="*/ 2923033 w 4838159"/>
              <a:gd name="connsiteY827" fmla="*/ 538069 h 5158073"/>
              <a:gd name="connsiteX828" fmla="*/ 2913508 w 4838159"/>
              <a:gd name="connsiteY828" fmla="*/ 528544 h 5158073"/>
              <a:gd name="connsiteX829" fmla="*/ 2913509 w 4838159"/>
              <a:gd name="connsiteY829" fmla="*/ 528543 h 5158073"/>
              <a:gd name="connsiteX830" fmla="*/ 2913508 w 4838159"/>
              <a:gd name="connsiteY830" fmla="*/ 528542 h 5158073"/>
              <a:gd name="connsiteX831" fmla="*/ 2923033 w 4838159"/>
              <a:gd name="connsiteY831" fmla="*/ 519017 h 5158073"/>
              <a:gd name="connsiteX832" fmla="*/ 2954847 w 4838159"/>
              <a:gd name="connsiteY832" fmla="*/ 519017 h 5158073"/>
              <a:gd name="connsiteX833" fmla="*/ 2954847 w 4838159"/>
              <a:gd name="connsiteY833" fmla="*/ 485966 h 5158073"/>
              <a:gd name="connsiteX834" fmla="*/ 2954847 w 4838159"/>
              <a:gd name="connsiteY834" fmla="*/ 485965 h 5158073"/>
              <a:gd name="connsiteX835" fmla="*/ 2964372 w 4838159"/>
              <a:gd name="connsiteY835" fmla="*/ 476440 h 5158073"/>
              <a:gd name="connsiteX836" fmla="*/ 2445163 w 4838159"/>
              <a:gd name="connsiteY836" fmla="*/ 476440 h 5158073"/>
              <a:gd name="connsiteX837" fmla="*/ 2454688 w 4838159"/>
              <a:gd name="connsiteY837" fmla="*/ 485965 h 5158073"/>
              <a:gd name="connsiteX838" fmla="*/ 2454688 w 4838159"/>
              <a:gd name="connsiteY838" fmla="*/ 485965 h 5158073"/>
              <a:gd name="connsiteX839" fmla="*/ 2454688 w 4838159"/>
              <a:gd name="connsiteY839" fmla="*/ 519017 h 5158073"/>
              <a:gd name="connsiteX840" fmla="*/ 2486597 w 4838159"/>
              <a:gd name="connsiteY840" fmla="*/ 519017 h 5158073"/>
              <a:gd name="connsiteX841" fmla="*/ 2496122 w 4838159"/>
              <a:gd name="connsiteY841" fmla="*/ 528542 h 5158073"/>
              <a:gd name="connsiteX842" fmla="*/ 2496122 w 4838159"/>
              <a:gd name="connsiteY842" fmla="*/ 528542 h 5158073"/>
              <a:gd name="connsiteX843" fmla="*/ 2496122 w 4838159"/>
              <a:gd name="connsiteY843" fmla="*/ 528543 h 5158073"/>
              <a:gd name="connsiteX844" fmla="*/ 2486597 w 4838159"/>
              <a:gd name="connsiteY844" fmla="*/ 538068 h 5158073"/>
              <a:gd name="connsiteX845" fmla="*/ 2435638 w 4838159"/>
              <a:gd name="connsiteY845" fmla="*/ 538068 h 5158073"/>
              <a:gd name="connsiteX846" fmla="*/ 2435638 w 4838159"/>
              <a:gd name="connsiteY846" fmla="*/ 538067 h 5158073"/>
              <a:gd name="connsiteX847" fmla="*/ 2435638 w 4838159"/>
              <a:gd name="connsiteY847" fmla="*/ 485965 h 5158073"/>
              <a:gd name="connsiteX848" fmla="*/ 2435638 w 4838159"/>
              <a:gd name="connsiteY848" fmla="*/ 485965 h 5158073"/>
              <a:gd name="connsiteX849" fmla="*/ 2445163 w 4838159"/>
              <a:gd name="connsiteY849" fmla="*/ 476440 h 5158073"/>
              <a:gd name="connsiteX850" fmla="*/ 2656047 w 4838159"/>
              <a:gd name="connsiteY850" fmla="*/ 418720 h 5158073"/>
              <a:gd name="connsiteX851" fmla="*/ 2641569 w 4838159"/>
              <a:gd name="connsiteY851" fmla="*/ 433102 h 5158073"/>
              <a:gd name="connsiteX852" fmla="*/ 2641569 w 4838159"/>
              <a:gd name="connsiteY852" fmla="*/ 439579 h 5158073"/>
              <a:gd name="connsiteX853" fmla="*/ 2656047 w 4838159"/>
              <a:gd name="connsiteY853" fmla="*/ 453962 h 5158073"/>
              <a:gd name="connsiteX854" fmla="*/ 2704720 w 4838159"/>
              <a:gd name="connsiteY854" fmla="*/ 453962 h 5158073"/>
              <a:gd name="connsiteX855" fmla="*/ 2719103 w 4838159"/>
              <a:gd name="connsiteY855" fmla="*/ 439579 h 5158073"/>
              <a:gd name="connsiteX856" fmla="*/ 2719103 w 4838159"/>
              <a:gd name="connsiteY856" fmla="*/ 433102 h 5158073"/>
              <a:gd name="connsiteX857" fmla="*/ 2704720 w 4838159"/>
              <a:gd name="connsiteY857" fmla="*/ 418720 h 5158073"/>
              <a:gd name="connsiteX858" fmla="*/ 2766537 w 4838159"/>
              <a:gd name="connsiteY858" fmla="*/ 307563 h 5158073"/>
              <a:gd name="connsiteX859" fmla="*/ 2763298 w 4838159"/>
              <a:gd name="connsiteY859" fmla="*/ 310802 h 5158073"/>
              <a:gd name="connsiteX860" fmla="*/ 2766537 w 4838159"/>
              <a:gd name="connsiteY860" fmla="*/ 314040 h 5158073"/>
              <a:gd name="connsiteX861" fmla="*/ 2769775 w 4838159"/>
              <a:gd name="connsiteY861" fmla="*/ 310802 h 5158073"/>
              <a:gd name="connsiteX862" fmla="*/ 2766537 w 4838159"/>
              <a:gd name="connsiteY862" fmla="*/ 307563 h 5158073"/>
              <a:gd name="connsiteX863" fmla="*/ 2971787 w 4838159"/>
              <a:gd name="connsiteY863" fmla="*/ 258747 h 5158073"/>
              <a:gd name="connsiteX864" fmla="*/ 2971787 w 4838159"/>
              <a:gd name="connsiteY864" fmla="*/ 284655 h 5158073"/>
              <a:gd name="connsiteX865" fmla="*/ 2971787 w 4838159"/>
              <a:gd name="connsiteY865" fmla="*/ 292085 h 5158073"/>
              <a:gd name="connsiteX866" fmla="*/ 3026556 w 4838159"/>
              <a:gd name="connsiteY866" fmla="*/ 292085 h 5158073"/>
              <a:gd name="connsiteX867" fmla="*/ 3026556 w 4838159"/>
              <a:gd name="connsiteY867" fmla="*/ 387239 h 5158073"/>
              <a:gd name="connsiteX868" fmla="*/ 2971787 w 4838159"/>
              <a:gd name="connsiteY868" fmla="*/ 387239 h 5158073"/>
              <a:gd name="connsiteX869" fmla="*/ 2971787 w 4838159"/>
              <a:gd name="connsiteY869" fmla="*/ 394669 h 5158073"/>
              <a:gd name="connsiteX870" fmla="*/ 2971787 w 4838159"/>
              <a:gd name="connsiteY870" fmla="*/ 420577 h 5158073"/>
              <a:gd name="connsiteX871" fmla="*/ 2876537 w 4838159"/>
              <a:gd name="connsiteY871" fmla="*/ 339710 h 5158073"/>
              <a:gd name="connsiteX872" fmla="*/ 2779424 w 4838159"/>
              <a:gd name="connsiteY872" fmla="*/ 195044 h 5158073"/>
              <a:gd name="connsiteX873" fmla="*/ 2783872 w 4838159"/>
              <a:gd name="connsiteY873" fmla="*/ 195168 h 5158073"/>
              <a:gd name="connsiteX874" fmla="*/ 2803589 w 4838159"/>
              <a:gd name="connsiteY874" fmla="*/ 238792 h 5158073"/>
              <a:gd name="connsiteX875" fmla="*/ 2801970 w 4838159"/>
              <a:gd name="connsiteY875" fmla="*/ 252127 h 5158073"/>
              <a:gd name="connsiteX876" fmla="*/ 2798826 w 4838159"/>
              <a:gd name="connsiteY876" fmla="*/ 254699 h 5158073"/>
              <a:gd name="connsiteX877" fmla="*/ 2798065 w 4838159"/>
              <a:gd name="connsiteY877" fmla="*/ 254699 h 5158073"/>
              <a:gd name="connsiteX878" fmla="*/ 2795683 w 4838159"/>
              <a:gd name="connsiteY878" fmla="*/ 250794 h 5158073"/>
              <a:gd name="connsiteX879" fmla="*/ 2796731 w 4838159"/>
              <a:gd name="connsiteY879" fmla="*/ 238506 h 5158073"/>
              <a:gd name="connsiteX880" fmla="*/ 2779300 w 4838159"/>
              <a:gd name="connsiteY880" fmla="*/ 199740 h 5158073"/>
              <a:gd name="connsiteX881" fmla="*/ 2779300 w 4838159"/>
              <a:gd name="connsiteY881" fmla="*/ 195168 h 5158073"/>
              <a:gd name="connsiteX882" fmla="*/ 2779424 w 4838159"/>
              <a:gd name="connsiteY882" fmla="*/ 195044 h 5158073"/>
              <a:gd name="connsiteX883" fmla="*/ 2755888 w 4838159"/>
              <a:gd name="connsiteY883" fmla="*/ 160402 h 5158073"/>
              <a:gd name="connsiteX884" fmla="*/ 2753164 w 4838159"/>
              <a:gd name="connsiteY884" fmla="*/ 164250 h 5158073"/>
              <a:gd name="connsiteX885" fmla="*/ 2757012 w 4838159"/>
              <a:gd name="connsiteY885" fmla="*/ 166974 h 5158073"/>
              <a:gd name="connsiteX886" fmla="*/ 2759736 w 4838159"/>
              <a:gd name="connsiteY886" fmla="*/ 164250 h 5158073"/>
              <a:gd name="connsiteX887" fmla="*/ 2757012 w 4838159"/>
              <a:gd name="connsiteY887" fmla="*/ 160402 h 5158073"/>
              <a:gd name="connsiteX888" fmla="*/ 2755888 w 4838159"/>
              <a:gd name="connsiteY888" fmla="*/ 160402 h 5158073"/>
              <a:gd name="connsiteX889" fmla="*/ 2756364 w 4838159"/>
              <a:gd name="connsiteY889" fmla="*/ 154420 h 5158073"/>
              <a:gd name="connsiteX890" fmla="*/ 2766537 w 4838159"/>
              <a:gd name="connsiteY890" fmla="*/ 163259 h 5158073"/>
              <a:gd name="connsiteX891" fmla="*/ 2766727 w 4838159"/>
              <a:gd name="connsiteY891" fmla="*/ 163259 h 5158073"/>
              <a:gd name="connsiteX892" fmla="*/ 2818210 w 4838159"/>
              <a:gd name="connsiteY892" fmla="*/ 208522 h 5158073"/>
              <a:gd name="connsiteX893" fmla="*/ 2776252 w 4838159"/>
              <a:gd name="connsiteY893" fmla="*/ 311278 h 5158073"/>
              <a:gd name="connsiteX894" fmla="*/ 2772480 w 4838159"/>
              <a:gd name="connsiteY894" fmla="*/ 318336 h 5158073"/>
              <a:gd name="connsiteX895" fmla="*/ 2759136 w 4838159"/>
              <a:gd name="connsiteY895" fmla="*/ 316460 h 5158073"/>
              <a:gd name="connsiteX896" fmla="*/ 2761003 w 4838159"/>
              <a:gd name="connsiteY896" fmla="*/ 303125 h 5158073"/>
              <a:gd name="connsiteX897" fmla="*/ 2774347 w 4838159"/>
              <a:gd name="connsiteY897" fmla="*/ 304990 h 5158073"/>
              <a:gd name="connsiteX898" fmla="*/ 2815219 w 4838159"/>
              <a:gd name="connsiteY898" fmla="*/ 257947 h 5158073"/>
              <a:gd name="connsiteX899" fmla="*/ 2764822 w 4838159"/>
              <a:gd name="connsiteY899" fmla="*/ 169451 h 5158073"/>
              <a:gd name="connsiteX900" fmla="*/ 2757012 w 4838159"/>
              <a:gd name="connsiteY900" fmla="*/ 173451 h 5158073"/>
              <a:gd name="connsiteX901" fmla="*/ 2747534 w 4838159"/>
              <a:gd name="connsiteY901" fmla="*/ 164593 h 5158073"/>
              <a:gd name="connsiteX902" fmla="*/ 2756364 w 4838159"/>
              <a:gd name="connsiteY902" fmla="*/ 154420 h 5158073"/>
              <a:gd name="connsiteX903" fmla="*/ 2746344 w 4838159"/>
              <a:gd name="connsiteY903" fmla="*/ 143543 h 5158073"/>
              <a:gd name="connsiteX904" fmla="*/ 2702243 w 4838159"/>
              <a:gd name="connsiteY904" fmla="*/ 154687 h 5158073"/>
              <a:gd name="connsiteX905" fmla="*/ 2702243 w 4838159"/>
              <a:gd name="connsiteY905" fmla="*/ 172498 h 5158073"/>
              <a:gd name="connsiteX906" fmla="*/ 2737772 w 4838159"/>
              <a:gd name="connsiteY906" fmla="*/ 159830 h 5158073"/>
              <a:gd name="connsiteX907" fmla="*/ 2741296 w 4838159"/>
              <a:gd name="connsiteY907" fmla="*/ 162783 h 5158073"/>
              <a:gd name="connsiteX908" fmla="*/ 2738343 w 4838159"/>
              <a:gd name="connsiteY908" fmla="*/ 166306 h 5158073"/>
              <a:gd name="connsiteX909" fmla="*/ 2702243 w 4838159"/>
              <a:gd name="connsiteY909" fmla="*/ 180499 h 5158073"/>
              <a:gd name="connsiteX910" fmla="*/ 2702243 w 4838159"/>
              <a:gd name="connsiteY910" fmla="*/ 199548 h 5158073"/>
              <a:gd name="connsiteX911" fmla="*/ 2767966 w 4838159"/>
              <a:gd name="connsiteY911" fmla="*/ 184881 h 5158073"/>
              <a:gd name="connsiteX912" fmla="*/ 2769423 w 4838159"/>
              <a:gd name="connsiteY912" fmla="*/ 188434 h 5158073"/>
              <a:gd name="connsiteX913" fmla="*/ 2765489 w 4838159"/>
              <a:gd name="connsiteY913" fmla="*/ 190786 h 5158073"/>
              <a:gd name="connsiteX914" fmla="*/ 2702243 w 4838159"/>
              <a:gd name="connsiteY914" fmla="*/ 209836 h 5158073"/>
              <a:gd name="connsiteX915" fmla="*/ 2702243 w 4838159"/>
              <a:gd name="connsiteY915" fmla="*/ 266986 h 5158073"/>
              <a:gd name="connsiteX916" fmla="*/ 2713578 w 4838159"/>
              <a:gd name="connsiteY916" fmla="*/ 279207 h 5158073"/>
              <a:gd name="connsiteX917" fmla="*/ 2786159 w 4838159"/>
              <a:gd name="connsiteY917" fmla="*/ 270130 h 5158073"/>
              <a:gd name="connsiteX918" fmla="*/ 2790730 w 4838159"/>
              <a:gd name="connsiteY918" fmla="*/ 269557 h 5158073"/>
              <a:gd name="connsiteX919" fmla="*/ 2791302 w 4838159"/>
              <a:gd name="connsiteY919" fmla="*/ 274130 h 5158073"/>
              <a:gd name="connsiteX920" fmla="*/ 2784301 w 4838159"/>
              <a:gd name="connsiteY920" fmla="*/ 281664 h 5158073"/>
              <a:gd name="connsiteX921" fmla="*/ 2702243 w 4838159"/>
              <a:gd name="connsiteY921" fmla="*/ 277369 h 5158073"/>
              <a:gd name="connsiteX922" fmla="*/ 2702243 w 4838159"/>
              <a:gd name="connsiteY922" fmla="*/ 296419 h 5158073"/>
              <a:gd name="connsiteX923" fmla="*/ 2745296 w 4838159"/>
              <a:gd name="connsiteY923" fmla="*/ 310896 h 5158073"/>
              <a:gd name="connsiteX924" fmla="*/ 2746439 w 4838159"/>
              <a:gd name="connsiteY924" fmla="*/ 310896 h 5158073"/>
              <a:gd name="connsiteX925" fmla="*/ 2749678 w 4838159"/>
              <a:gd name="connsiteY925" fmla="*/ 314040 h 5158073"/>
              <a:gd name="connsiteX926" fmla="*/ 2749687 w 4838159"/>
              <a:gd name="connsiteY926" fmla="*/ 314240 h 5158073"/>
              <a:gd name="connsiteX927" fmla="*/ 2746535 w 4838159"/>
              <a:gd name="connsiteY927" fmla="*/ 317374 h 5158073"/>
              <a:gd name="connsiteX928" fmla="*/ 2745296 w 4838159"/>
              <a:gd name="connsiteY928" fmla="*/ 317374 h 5158073"/>
              <a:gd name="connsiteX929" fmla="*/ 2702243 w 4838159"/>
              <a:gd name="connsiteY929" fmla="*/ 304323 h 5158073"/>
              <a:gd name="connsiteX930" fmla="*/ 2702243 w 4838159"/>
              <a:gd name="connsiteY930" fmla="*/ 321184 h 5158073"/>
              <a:gd name="connsiteX931" fmla="*/ 2746344 w 4838159"/>
              <a:gd name="connsiteY931" fmla="*/ 332327 h 5158073"/>
              <a:gd name="connsiteX932" fmla="*/ 2746344 w 4838159"/>
              <a:gd name="connsiteY932" fmla="*/ 331470 h 5158073"/>
              <a:gd name="connsiteX933" fmla="*/ 2837317 w 4838159"/>
              <a:gd name="connsiteY933" fmla="*/ 240496 h 5158073"/>
              <a:gd name="connsiteX934" fmla="*/ 2746344 w 4838159"/>
              <a:gd name="connsiteY934" fmla="*/ 143543 h 5158073"/>
              <a:gd name="connsiteX935" fmla="*/ 2746344 w 4838159"/>
              <a:gd name="connsiteY935" fmla="*/ 126683 h 5158073"/>
              <a:gd name="connsiteX936" fmla="*/ 2746344 w 4838159"/>
              <a:gd name="connsiteY936" fmla="*/ 127063 h 5158073"/>
              <a:gd name="connsiteX937" fmla="*/ 2790302 w 4838159"/>
              <a:gd name="connsiteY937" fmla="*/ 136113 h 5158073"/>
              <a:gd name="connsiteX938" fmla="*/ 2848852 w 4838159"/>
              <a:gd name="connsiteY938" fmla="*/ 282722 h 5158073"/>
              <a:gd name="connsiteX939" fmla="*/ 2702243 w 4838159"/>
              <a:gd name="connsiteY939" fmla="*/ 341281 h 5158073"/>
              <a:gd name="connsiteX940" fmla="*/ 2702243 w 4838159"/>
              <a:gd name="connsiteY940" fmla="*/ 343282 h 5158073"/>
              <a:gd name="connsiteX941" fmla="*/ 2663286 w 4838159"/>
              <a:gd name="connsiteY941" fmla="*/ 343282 h 5158073"/>
              <a:gd name="connsiteX942" fmla="*/ 2663286 w 4838159"/>
              <a:gd name="connsiteY942" fmla="*/ 134208 h 5158073"/>
              <a:gd name="connsiteX943" fmla="*/ 2702243 w 4838159"/>
              <a:gd name="connsiteY943" fmla="*/ 134208 h 5158073"/>
              <a:gd name="connsiteX944" fmla="*/ 2702243 w 4838159"/>
              <a:gd name="connsiteY944" fmla="*/ 136208 h 5158073"/>
              <a:gd name="connsiteX945" fmla="*/ 2746344 w 4838159"/>
              <a:gd name="connsiteY945" fmla="*/ 126683 h 5158073"/>
              <a:gd name="connsiteX946" fmla="*/ 2931306 w 4838159"/>
              <a:gd name="connsiteY946" fmla="*/ 107395 h 5158073"/>
              <a:gd name="connsiteX947" fmla="*/ 3026556 w 4838159"/>
              <a:gd name="connsiteY947" fmla="*/ 188262 h 5158073"/>
              <a:gd name="connsiteX948" fmla="*/ 2931306 w 4838159"/>
              <a:gd name="connsiteY948" fmla="*/ 269225 h 5158073"/>
              <a:gd name="connsiteX949" fmla="*/ 2931306 w 4838159"/>
              <a:gd name="connsiteY949" fmla="*/ 243222 h 5158073"/>
              <a:gd name="connsiteX950" fmla="*/ 2931306 w 4838159"/>
              <a:gd name="connsiteY950" fmla="*/ 235887 h 5158073"/>
              <a:gd name="connsiteX951" fmla="*/ 2876537 w 4838159"/>
              <a:gd name="connsiteY951" fmla="*/ 235887 h 5158073"/>
              <a:gd name="connsiteX952" fmla="*/ 2876537 w 4838159"/>
              <a:gd name="connsiteY952" fmla="*/ 140733 h 5158073"/>
              <a:gd name="connsiteX953" fmla="*/ 2931306 w 4838159"/>
              <a:gd name="connsiteY953" fmla="*/ 140733 h 5158073"/>
              <a:gd name="connsiteX954" fmla="*/ 2931306 w 4838159"/>
              <a:gd name="connsiteY954" fmla="*/ 133303 h 5158073"/>
              <a:gd name="connsiteX955" fmla="*/ 2590896 w 4838159"/>
              <a:gd name="connsiteY955" fmla="*/ 51245 h 5158073"/>
              <a:gd name="connsiteX956" fmla="*/ 2769871 w 4838159"/>
              <a:gd name="connsiteY956" fmla="*/ 51245 h 5158073"/>
              <a:gd name="connsiteX957" fmla="*/ 2815687 w 4838159"/>
              <a:gd name="connsiteY957" fmla="*/ 97060 h 5158073"/>
              <a:gd name="connsiteX958" fmla="*/ 2815687 w 4838159"/>
              <a:gd name="connsiteY958" fmla="*/ 129160 h 5158073"/>
              <a:gd name="connsiteX959" fmla="*/ 2793588 w 4838159"/>
              <a:gd name="connsiteY959" fmla="*/ 118111 h 5158073"/>
              <a:gd name="connsiteX960" fmla="*/ 2793588 w 4838159"/>
              <a:gd name="connsiteY960" fmla="*/ 89536 h 5158073"/>
              <a:gd name="connsiteX961" fmla="*/ 2572608 w 4838159"/>
              <a:gd name="connsiteY961" fmla="*/ 89536 h 5158073"/>
              <a:gd name="connsiteX962" fmla="*/ 2572608 w 4838159"/>
              <a:gd name="connsiteY962" fmla="*/ 387859 h 5158073"/>
              <a:gd name="connsiteX963" fmla="*/ 2793588 w 4838159"/>
              <a:gd name="connsiteY963" fmla="*/ 387859 h 5158073"/>
              <a:gd name="connsiteX964" fmla="*/ 2793588 w 4838159"/>
              <a:gd name="connsiteY964" fmla="*/ 358427 h 5158073"/>
              <a:gd name="connsiteX965" fmla="*/ 2815687 w 4838159"/>
              <a:gd name="connsiteY965" fmla="*/ 347377 h 5158073"/>
              <a:gd name="connsiteX966" fmla="*/ 2815687 w 4838159"/>
              <a:gd name="connsiteY966" fmla="*/ 441675 h 5158073"/>
              <a:gd name="connsiteX967" fmla="*/ 2769871 w 4838159"/>
              <a:gd name="connsiteY967" fmla="*/ 487490 h 5158073"/>
              <a:gd name="connsiteX968" fmla="*/ 2590896 w 4838159"/>
              <a:gd name="connsiteY968" fmla="*/ 487490 h 5158073"/>
              <a:gd name="connsiteX969" fmla="*/ 2545081 w 4838159"/>
              <a:gd name="connsiteY969" fmla="*/ 441675 h 5158073"/>
              <a:gd name="connsiteX970" fmla="*/ 2545081 w 4838159"/>
              <a:gd name="connsiteY970" fmla="*/ 97060 h 5158073"/>
              <a:gd name="connsiteX971" fmla="*/ 2590896 w 4838159"/>
              <a:gd name="connsiteY971" fmla="*/ 51245 h 5158073"/>
              <a:gd name="connsiteX972" fmla="*/ 2435638 w 4838159"/>
              <a:gd name="connsiteY972" fmla="*/ 0 h 5158073"/>
              <a:gd name="connsiteX973" fmla="*/ 2486597 w 4838159"/>
              <a:gd name="connsiteY973" fmla="*/ 0 h 5158073"/>
              <a:gd name="connsiteX974" fmla="*/ 2496122 w 4838159"/>
              <a:gd name="connsiteY974" fmla="*/ 9525 h 5158073"/>
              <a:gd name="connsiteX975" fmla="*/ 2496122 w 4838159"/>
              <a:gd name="connsiteY975" fmla="*/ 9525 h 5158073"/>
              <a:gd name="connsiteX976" fmla="*/ 2496122 w 4838159"/>
              <a:gd name="connsiteY976" fmla="*/ 9526 h 5158073"/>
              <a:gd name="connsiteX977" fmla="*/ 2486597 w 4838159"/>
              <a:gd name="connsiteY977" fmla="*/ 19050 h 5158073"/>
              <a:gd name="connsiteX978" fmla="*/ 2454688 w 4838159"/>
              <a:gd name="connsiteY978" fmla="*/ 19050 h 5158073"/>
              <a:gd name="connsiteX979" fmla="*/ 2454688 w 4838159"/>
              <a:gd name="connsiteY979" fmla="*/ 52197 h 5158073"/>
              <a:gd name="connsiteX980" fmla="*/ 2454688 w 4838159"/>
              <a:gd name="connsiteY980" fmla="*/ 52198 h 5158073"/>
              <a:gd name="connsiteX981" fmla="*/ 2445163 w 4838159"/>
              <a:gd name="connsiteY981" fmla="*/ 61722 h 5158073"/>
              <a:gd name="connsiteX982" fmla="*/ 2435638 w 4838159"/>
              <a:gd name="connsiteY982" fmla="*/ 52198 h 5158073"/>
              <a:gd name="connsiteX983" fmla="*/ 2435638 w 4838159"/>
              <a:gd name="connsiteY983" fmla="*/ 52197 h 5158073"/>
              <a:gd name="connsiteX984" fmla="*/ 2435638 w 4838159"/>
              <a:gd name="connsiteY984" fmla="*/ 0 h 5158073"/>
              <a:gd name="connsiteX985" fmla="*/ 2923033 w 4838159"/>
              <a:gd name="connsiteY985" fmla="*/ 0 h 5158073"/>
              <a:gd name="connsiteX986" fmla="*/ 2973897 w 4838159"/>
              <a:gd name="connsiteY986" fmla="*/ 0 h 5158073"/>
              <a:gd name="connsiteX987" fmla="*/ 2973897 w 4838159"/>
              <a:gd name="connsiteY987" fmla="*/ 0 h 5158073"/>
              <a:gd name="connsiteX988" fmla="*/ 2973897 w 4838159"/>
              <a:gd name="connsiteY988" fmla="*/ 52197 h 5158073"/>
              <a:gd name="connsiteX989" fmla="*/ 2973897 w 4838159"/>
              <a:gd name="connsiteY989" fmla="*/ 52197 h 5158073"/>
              <a:gd name="connsiteX990" fmla="*/ 2964372 w 4838159"/>
              <a:gd name="connsiteY990" fmla="*/ 61722 h 5158073"/>
              <a:gd name="connsiteX991" fmla="*/ 2954847 w 4838159"/>
              <a:gd name="connsiteY991" fmla="*/ 52197 h 5158073"/>
              <a:gd name="connsiteX992" fmla="*/ 2954847 w 4838159"/>
              <a:gd name="connsiteY992" fmla="*/ 52197 h 5158073"/>
              <a:gd name="connsiteX993" fmla="*/ 2954847 w 4838159"/>
              <a:gd name="connsiteY993" fmla="*/ 19050 h 5158073"/>
              <a:gd name="connsiteX994" fmla="*/ 2923033 w 4838159"/>
              <a:gd name="connsiteY994" fmla="*/ 19050 h 5158073"/>
              <a:gd name="connsiteX995" fmla="*/ 2913508 w 4838159"/>
              <a:gd name="connsiteY995" fmla="*/ 9525 h 5158073"/>
              <a:gd name="connsiteX996" fmla="*/ 2913508 w 4838159"/>
              <a:gd name="connsiteY996" fmla="*/ 9525 h 5158073"/>
              <a:gd name="connsiteX997" fmla="*/ 2913508 w 4838159"/>
              <a:gd name="connsiteY997" fmla="*/ 9525 h 5158073"/>
              <a:gd name="connsiteX998" fmla="*/ 2923033 w 4838159"/>
              <a:gd name="connsiteY998" fmla="*/ 0 h 515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</a:cxnLst>
            <a:rect l="l" t="t" r="r" b="b"/>
            <a:pathLst>
              <a:path w="4838159" h="5158073">
                <a:moveTo>
                  <a:pt x="537021" y="3705129"/>
                </a:moveTo>
                <a:cubicBezTo>
                  <a:pt x="542279" y="3705129"/>
                  <a:pt x="546546" y="3709396"/>
                  <a:pt x="546546" y="3714654"/>
                </a:cubicBezTo>
                <a:lnTo>
                  <a:pt x="546546" y="3766851"/>
                </a:lnTo>
                <a:lnTo>
                  <a:pt x="495682" y="3766851"/>
                </a:lnTo>
                <a:cubicBezTo>
                  <a:pt x="490424" y="3766851"/>
                  <a:pt x="486157" y="3762584"/>
                  <a:pt x="486157" y="3757326"/>
                </a:cubicBezTo>
                <a:cubicBezTo>
                  <a:pt x="486157" y="3752069"/>
                  <a:pt x="490424" y="3747801"/>
                  <a:pt x="495682" y="3747801"/>
                </a:cubicBezTo>
                <a:lnTo>
                  <a:pt x="527496" y="3747801"/>
                </a:lnTo>
                <a:lnTo>
                  <a:pt x="527496" y="3714654"/>
                </a:lnTo>
                <a:cubicBezTo>
                  <a:pt x="527496" y="3709396"/>
                  <a:pt x="531763" y="3705129"/>
                  <a:pt x="537021" y="3705129"/>
                </a:cubicBezTo>
                <a:close/>
                <a:moveTo>
                  <a:pt x="17812" y="3705129"/>
                </a:moveTo>
                <a:cubicBezTo>
                  <a:pt x="23070" y="3705129"/>
                  <a:pt x="27337" y="3709396"/>
                  <a:pt x="27337" y="3714654"/>
                </a:cubicBezTo>
                <a:lnTo>
                  <a:pt x="27337" y="3747801"/>
                </a:lnTo>
                <a:lnTo>
                  <a:pt x="59246" y="3747801"/>
                </a:lnTo>
                <a:cubicBezTo>
                  <a:pt x="64504" y="3747801"/>
                  <a:pt x="68771" y="3752069"/>
                  <a:pt x="68771" y="3757326"/>
                </a:cubicBezTo>
                <a:cubicBezTo>
                  <a:pt x="68771" y="3762584"/>
                  <a:pt x="64504" y="3766851"/>
                  <a:pt x="59246" y="3766851"/>
                </a:cubicBezTo>
                <a:lnTo>
                  <a:pt x="8287" y="3766851"/>
                </a:lnTo>
                <a:lnTo>
                  <a:pt x="8287" y="3714654"/>
                </a:lnTo>
                <a:cubicBezTo>
                  <a:pt x="8287" y="3709396"/>
                  <a:pt x="12555" y="3705129"/>
                  <a:pt x="17812" y="3705129"/>
                </a:cubicBezTo>
                <a:close/>
                <a:moveTo>
                  <a:pt x="373889" y="3535079"/>
                </a:moveTo>
                <a:cubicBezTo>
                  <a:pt x="376871" y="3534235"/>
                  <a:pt x="380176" y="3534528"/>
                  <a:pt x="383096" y="3536156"/>
                </a:cubicBezTo>
                <a:lnTo>
                  <a:pt x="473965" y="3585400"/>
                </a:lnTo>
                <a:cubicBezTo>
                  <a:pt x="481385" y="3589401"/>
                  <a:pt x="485995" y="3597164"/>
                  <a:pt x="485966" y="3605593"/>
                </a:cubicBezTo>
                <a:cubicBezTo>
                  <a:pt x="485985" y="3614042"/>
                  <a:pt x="481385" y="3621833"/>
                  <a:pt x="473965" y="3625881"/>
                </a:cubicBezTo>
                <a:lnTo>
                  <a:pt x="294704" y="3722941"/>
                </a:lnTo>
                <a:cubicBezTo>
                  <a:pt x="289475" y="3725885"/>
                  <a:pt x="283569" y="3727427"/>
                  <a:pt x="277559" y="3727418"/>
                </a:cubicBezTo>
                <a:cubicBezTo>
                  <a:pt x="271730" y="3727408"/>
                  <a:pt x="265996" y="3725932"/>
                  <a:pt x="260890" y="3723132"/>
                </a:cubicBezTo>
                <a:lnTo>
                  <a:pt x="81630" y="3626072"/>
                </a:lnTo>
                <a:cubicBezTo>
                  <a:pt x="74191" y="3622033"/>
                  <a:pt x="69552" y="3614251"/>
                  <a:pt x="69533" y="3605784"/>
                </a:cubicBezTo>
                <a:cubicBezTo>
                  <a:pt x="69543" y="3597345"/>
                  <a:pt x="74191" y="3589582"/>
                  <a:pt x="81630" y="3585591"/>
                </a:cubicBezTo>
                <a:lnTo>
                  <a:pt x="172498" y="3536347"/>
                </a:lnTo>
                <a:cubicBezTo>
                  <a:pt x="178290" y="3533213"/>
                  <a:pt x="185510" y="3535365"/>
                  <a:pt x="188643" y="3541157"/>
                </a:cubicBezTo>
                <a:cubicBezTo>
                  <a:pt x="191777" y="3546948"/>
                  <a:pt x="189624" y="3554168"/>
                  <a:pt x="183833" y="3557301"/>
                </a:cubicBezTo>
                <a:lnTo>
                  <a:pt x="94203" y="3605784"/>
                </a:lnTo>
                <a:lnTo>
                  <a:pt x="272225" y="3702177"/>
                </a:lnTo>
                <a:cubicBezTo>
                  <a:pt x="275549" y="3703986"/>
                  <a:pt x="279569" y="3703986"/>
                  <a:pt x="282893" y="3702177"/>
                </a:cubicBezTo>
                <a:lnTo>
                  <a:pt x="460820" y="3605784"/>
                </a:lnTo>
                <a:lnTo>
                  <a:pt x="371285" y="3557301"/>
                </a:lnTo>
                <a:cubicBezTo>
                  <a:pt x="365446" y="3554044"/>
                  <a:pt x="363360" y="3546662"/>
                  <a:pt x="366618" y="3540823"/>
                </a:cubicBezTo>
                <a:cubicBezTo>
                  <a:pt x="368247" y="3537904"/>
                  <a:pt x="370907" y="3535923"/>
                  <a:pt x="373889" y="3535079"/>
                </a:cubicBezTo>
                <a:close/>
                <a:moveTo>
                  <a:pt x="148512" y="3517106"/>
                </a:moveTo>
                <a:lnTo>
                  <a:pt x="148685" y="3517106"/>
                </a:lnTo>
                <a:lnTo>
                  <a:pt x="148400" y="3517201"/>
                </a:lnTo>
                <a:close/>
                <a:moveTo>
                  <a:pt x="114300" y="3353561"/>
                </a:moveTo>
                <a:cubicBezTo>
                  <a:pt x="122825" y="3351561"/>
                  <a:pt x="131350" y="3356847"/>
                  <a:pt x="133350" y="3365372"/>
                </a:cubicBezTo>
                <a:cubicBezTo>
                  <a:pt x="135351" y="3373897"/>
                  <a:pt x="130064" y="3382422"/>
                  <a:pt x="121539" y="3384422"/>
                </a:cubicBezTo>
                <a:cubicBezTo>
                  <a:pt x="59627" y="3398996"/>
                  <a:pt x="31433" y="3419379"/>
                  <a:pt x="31433" y="3432047"/>
                </a:cubicBezTo>
                <a:cubicBezTo>
                  <a:pt x="31433" y="3444715"/>
                  <a:pt x="63913" y="3470147"/>
                  <a:pt x="151067" y="3485673"/>
                </a:cubicBezTo>
                <a:cubicBezTo>
                  <a:pt x="159696" y="3487321"/>
                  <a:pt x="165354" y="3495655"/>
                  <a:pt x="163706" y="3504285"/>
                </a:cubicBezTo>
                <a:lnTo>
                  <a:pt x="148512" y="3517106"/>
                </a:lnTo>
                <a:lnTo>
                  <a:pt x="145923" y="3517106"/>
                </a:lnTo>
                <a:cubicBezTo>
                  <a:pt x="91440" y="3507581"/>
                  <a:pt x="0" y="3484149"/>
                  <a:pt x="0" y="3432142"/>
                </a:cubicBezTo>
                <a:cubicBezTo>
                  <a:pt x="0" y="3389375"/>
                  <a:pt x="62294" y="3365467"/>
                  <a:pt x="114300" y="3353561"/>
                </a:cubicBezTo>
                <a:close/>
                <a:moveTo>
                  <a:pt x="436912" y="3352895"/>
                </a:moveTo>
                <a:cubicBezTo>
                  <a:pt x="513112" y="3370136"/>
                  <a:pt x="555022" y="3398330"/>
                  <a:pt x="555022" y="3432334"/>
                </a:cubicBezTo>
                <a:cubicBezTo>
                  <a:pt x="555022" y="3491675"/>
                  <a:pt x="436436" y="3514058"/>
                  <a:pt x="385382" y="3520917"/>
                </a:cubicBezTo>
                <a:cubicBezTo>
                  <a:pt x="349635" y="3525584"/>
                  <a:pt x="313611" y="3527870"/>
                  <a:pt x="277559" y="3527774"/>
                </a:cubicBezTo>
                <a:cubicBezTo>
                  <a:pt x="268796" y="3528450"/>
                  <a:pt x="261148" y="3521907"/>
                  <a:pt x="260471" y="3513144"/>
                </a:cubicBezTo>
                <a:cubicBezTo>
                  <a:pt x="259795" y="3504391"/>
                  <a:pt x="266339" y="3496732"/>
                  <a:pt x="275102" y="3496056"/>
                </a:cubicBezTo>
                <a:cubicBezTo>
                  <a:pt x="275921" y="3495989"/>
                  <a:pt x="276740" y="3495989"/>
                  <a:pt x="277559" y="3496056"/>
                </a:cubicBezTo>
                <a:cubicBezTo>
                  <a:pt x="312182" y="3496161"/>
                  <a:pt x="346768" y="3493961"/>
                  <a:pt x="381096" y="3489484"/>
                </a:cubicBezTo>
                <a:cubicBezTo>
                  <a:pt x="479203" y="3476244"/>
                  <a:pt x="523304" y="3448145"/>
                  <a:pt x="523304" y="3432334"/>
                </a:cubicBezTo>
                <a:cubicBezTo>
                  <a:pt x="523304" y="3419189"/>
                  <a:pt x="494062" y="3398425"/>
                  <a:pt x="429864" y="3383852"/>
                </a:cubicBezTo>
                <a:cubicBezTo>
                  <a:pt x="421444" y="3381356"/>
                  <a:pt x="416634" y="3372507"/>
                  <a:pt x="419129" y="3364087"/>
                </a:cubicBezTo>
                <a:cubicBezTo>
                  <a:pt x="421396" y="3356410"/>
                  <a:pt x="429016" y="3351619"/>
                  <a:pt x="436912" y="3352895"/>
                </a:cubicBezTo>
                <a:close/>
                <a:moveTo>
                  <a:pt x="277559" y="3326416"/>
                </a:moveTo>
                <a:cubicBezTo>
                  <a:pt x="249623" y="3326416"/>
                  <a:pt x="226982" y="3349057"/>
                  <a:pt x="226982" y="3376993"/>
                </a:cubicBezTo>
                <a:cubicBezTo>
                  <a:pt x="226982" y="3404930"/>
                  <a:pt x="249623" y="3427571"/>
                  <a:pt x="277559" y="3427571"/>
                </a:cubicBezTo>
                <a:cubicBezTo>
                  <a:pt x="305496" y="3427571"/>
                  <a:pt x="328137" y="3404930"/>
                  <a:pt x="328137" y="3376993"/>
                </a:cubicBezTo>
                <a:cubicBezTo>
                  <a:pt x="328137" y="3349057"/>
                  <a:pt x="305496" y="3326416"/>
                  <a:pt x="277559" y="3326416"/>
                </a:cubicBezTo>
                <a:close/>
                <a:moveTo>
                  <a:pt x="277083" y="3253549"/>
                </a:moveTo>
                <a:lnTo>
                  <a:pt x="278321" y="3253549"/>
                </a:lnTo>
                <a:cubicBezTo>
                  <a:pt x="347359" y="3253607"/>
                  <a:pt x="403289" y="3309575"/>
                  <a:pt x="403289" y="3378613"/>
                </a:cubicBezTo>
                <a:cubicBezTo>
                  <a:pt x="403594" y="3404349"/>
                  <a:pt x="396127" y="3429581"/>
                  <a:pt x="381858" y="3451003"/>
                </a:cubicBezTo>
                <a:cubicBezTo>
                  <a:pt x="378810" y="3455479"/>
                  <a:pt x="370714" y="3465862"/>
                  <a:pt x="361189" y="3479006"/>
                </a:cubicBezTo>
                <a:cubicBezTo>
                  <a:pt x="333414" y="3481949"/>
                  <a:pt x="305496" y="3483407"/>
                  <a:pt x="277559" y="3483388"/>
                </a:cubicBezTo>
                <a:cubicBezTo>
                  <a:pt x="261777" y="3483388"/>
                  <a:pt x="248984" y="3496180"/>
                  <a:pt x="248984" y="3511963"/>
                </a:cubicBezTo>
                <a:cubicBezTo>
                  <a:pt x="248984" y="3527746"/>
                  <a:pt x="261777" y="3540538"/>
                  <a:pt x="277559" y="3540538"/>
                </a:cubicBezTo>
                <a:cubicBezTo>
                  <a:pt x="290132" y="3540538"/>
                  <a:pt x="302515" y="3540156"/>
                  <a:pt x="315374" y="3539680"/>
                </a:cubicBezTo>
                <a:lnTo>
                  <a:pt x="278131" y="3587972"/>
                </a:lnTo>
                <a:cubicBezTo>
                  <a:pt x="278131" y="3587972"/>
                  <a:pt x="185834" y="3469386"/>
                  <a:pt x="173356" y="3451003"/>
                </a:cubicBezTo>
                <a:cubicBezTo>
                  <a:pt x="159116" y="3429571"/>
                  <a:pt x="151687" y="3404340"/>
                  <a:pt x="152020" y="3378613"/>
                </a:cubicBezTo>
                <a:cubicBezTo>
                  <a:pt x="152020" y="3309537"/>
                  <a:pt x="208008" y="3253549"/>
                  <a:pt x="277083" y="3253549"/>
                </a:cubicBezTo>
                <a:close/>
                <a:moveTo>
                  <a:pt x="495682" y="3228784"/>
                </a:moveTo>
                <a:lnTo>
                  <a:pt x="546546" y="3228784"/>
                </a:lnTo>
                <a:lnTo>
                  <a:pt x="546546" y="3280981"/>
                </a:lnTo>
                <a:cubicBezTo>
                  <a:pt x="546546" y="3286239"/>
                  <a:pt x="542279" y="3290506"/>
                  <a:pt x="537021" y="3290506"/>
                </a:cubicBezTo>
                <a:cubicBezTo>
                  <a:pt x="531763" y="3290506"/>
                  <a:pt x="527496" y="3286239"/>
                  <a:pt x="527496" y="3280981"/>
                </a:cubicBezTo>
                <a:lnTo>
                  <a:pt x="527496" y="3247834"/>
                </a:lnTo>
                <a:lnTo>
                  <a:pt x="495682" y="3247834"/>
                </a:lnTo>
                <a:cubicBezTo>
                  <a:pt x="490424" y="3247834"/>
                  <a:pt x="486157" y="3243567"/>
                  <a:pt x="486157" y="3238309"/>
                </a:cubicBezTo>
                <a:cubicBezTo>
                  <a:pt x="486157" y="3233051"/>
                  <a:pt x="490424" y="3228784"/>
                  <a:pt x="495682" y="3228784"/>
                </a:cubicBezTo>
                <a:close/>
                <a:moveTo>
                  <a:pt x="8478" y="3228784"/>
                </a:moveTo>
                <a:lnTo>
                  <a:pt x="59246" y="3228784"/>
                </a:lnTo>
                <a:cubicBezTo>
                  <a:pt x="64504" y="3228784"/>
                  <a:pt x="68771" y="3233051"/>
                  <a:pt x="68771" y="3238309"/>
                </a:cubicBezTo>
                <a:cubicBezTo>
                  <a:pt x="68771" y="3243567"/>
                  <a:pt x="64504" y="3247834"/>
                  <a:pt x="59246" y="3247834"/>
                </a:cubicBezTo>
                <a:lnTo>
                  <a:pt x="27338" y="3247834"/>
                </a:lnTo>
                <a:lnTo>
                  <a:pt x="27338" y="3280981"/>
                </a:lnTo>
                <a:cubicBezTo>
                  <a:pt x="27338" y="3286172"/>
                  <a:pt x="23185" y="3290401"/>
                  <a:pt x="18003" y="3290506"/>
                </a:cubicBezTo>
                <a:cubicBezTo>
                  <a:pt x="12745" y="3290506"/>
                  <a:pt x="8478" y="3286239"/>
                  <a:pt x="8478" y="3280981"/>
                </a:cubicBezTo>
                <a:close/>
                <a:moveTo>
                  <a:pt x="3793296" y="3142643"/>
                </a:moveTo>
                <a:cubicBezTo>
                  <a:pt x="3813072" y="3141250"/>
                  <a:pt x="3828812" y="3142679"/>
                  <a:pt x="3840385" y="3146965"/>
                </a:cubicBezTo>
                <a:cubicBezTo>
                  <a:pt x="3862102" y="3154966"/>
                  <a:pt x="3863721" y="3167824"/>
                  <a:pt x="3862674" y="3174682"/>
                </a:cubicBezTo>
                <a:cubicBezTo>
                  <a:pt x="3858197" y="3204781"/>
                  <a:pt x="3788093" y="3215640"/>
                  <a:pt x="3763804" y="3217164"/>
                </a:cubicBezTo>
                <a:lnTo>
                  <a:pt x="3762947" y="3217164"/>
                </a:lnTo>
                <a:cubicBezTo>
                  <a:pt x="3755241" y="3217173"/>
                  <a:pt x="3748878" y="3211144"/>
                  <a:pt x="3748469" y="3203448"/>
                </a:cubicBezTo>
                <a:cubicBezTo>
                  <a:pt x="3748193" y="3195571"/>
                  <a:pt x="3754232" y="3188913"/>
                  <a:pt x="3762090" y="3188398"/>
                </a:cubicBezTo>
                <a:cubicBezTo>
                  <a:pt x="3784283" y="3187207"/>
                  <a:pt x="3806095" y="3182178"/>
                  <a:pt x="3826574" y="3173539"/>
                </a:cubicBezTo>
                <a:cubicBezTo>
                  <a:pt x="3808477" y="3168967"/>
                  <a:pt x="3773425" y="3172682"/>
                  <a:pt x="3729133" y="3183826"/>
                </a:cubicBezTo>
                <a:cubicBezTo>
                  <a:pt x="3721246" y="3185798"/>
                  <a:pt x="3713246" y="3180997"/>
                  <a:pt x="3711274" y="3173111"/>
                </a:cubicBezTo>
                <a:cubicBezTo>
                  <a:pt x="3709302" y="3165224"/>
                  <a:pt x="3714103" y="3157223"/>
                  <a:pt x="3721989" y="3155251"/>
                </a:cubicBezTo>
                <a:cubicBezTo>
                  <a:pt x="3749707" y="3148251"/>
                  <a:pt x="3773520" y="3144036"/>
                  <a:pt x="3793296" y="3142643"/>
                </a:cubicBezTo>
                <a:close/>
                <a:moveTo>
                  <a:pt x="1957351" y="2786671"/>
                </a:moveTo>
                <a:cubicBezTo>
                  <a:pt x="1965085" y="2784442"/>
                  <a:pt x="1973162" y="2788900"/>
                  <a:pt x="1975391" y="2796634"/>
                </a:cubicBezTo>
                <a:cubicBezTo>
                  <a:pt x="1986345" y="2873597"/>
                  <a:pt x="2019111" y="2908553"/>
                  <a:pt x="2049686" y="2932556"/>
                </a:cubicBezTo>
                <a:cubicBezTo>
                  <a:pt x="2081690" y="2957702"/>
                  <a:pt x="2145888" y="2974181"/>
                  <a:pt x="2191418" y="2983706"/>
                </a:cubicBezTo>
                <a:cubicBezTo>
                  <a:pt x="2201800" y="2985896"/>
                  <a:pt x="2214945" y="2986658"/>
                  <a:pt x="2220850" y="2977800"/>
                </a:cubicBezTo>
                <a:cubicBezTo>
                  <a:pt x="2226089" y="2967370"/>
                  <a:pt x="2225213" y="2954911"/>
                  <a:pt x="2218564" y="2945320"/>
                </a:cubicBezTo>
                <a:cubicBezTo>
                  <a:pt x="2217421" y="2943605"/>
                  <a:pt x="2216183" y="2941891"/>
                  <a:pt x="2214945" y="2940272"/>
                </a:cubicBezTo>
                <a:cubicBezTo>
                  <a:pt x="2200981" y="2922022"/>
                  <a:pt x="2191904" y="2900514"/>
                  <a:pt x="2188560" y="2877788"/>
                </a:cubicBezTo>
                <a:cubicBezTo>
                  <a:pt x="2187322" y="2871596"/>
                  <a:pt x="2184750" y="2863881"/>
                  <a:pt x="2179512" y="2862071"/>
                </a:cubicBezTo>
                <a:cubicBezTo>
                  <a:pt x="2171701" y="2859214"/>
                  <a:pt x="2156080" y="2866262"/>
                  <a:pt x="2146555" y="2874358"/>
                </a:cubicBezTo>
                <a:cubicBezTo>
                  <a:pt x="2140373" y="2879616"/>
                  <a:pt x="2131096" y="2878873"/>
                  <a:pt x="2125838" y="2872692"/>
                </a:cubicBezTo>
                <a:cubicBezTo>
                  <a:pt x="2120580" y="2866510"/>
                  <a:pt x="2121323" y="2857232"/>
                  <a:pt x="2127505" y="2851975"/>
                </a:cubicBezTo>
                <a:cubicBezTo>
                  <a:pt x="2130839" y="2849213"/>
                  <a:pt x="2161224" y="2825019"/>
                  <a:pt x="2188846" y="2834544"/>
                </a:cubicBezTo>
                <a:cubicBezTo>
                  <a:pt x="2198847" y="2838068"/>
                  <a:pt x="2211801" y="2847498"/>
                  <a:pt x="2216755" y="2872073"/>
                </a:cubicBezTo>
                <a:cubicBezTo>
                  <a:pt x="2219222" y="2890694"/>
                  <a:pt x="2226622" y="2908325"/>
                  <a:pt x="2238186" y="2923127"/>
                </a:cubicBezTo>
                <a:lnTo>
                  <a:pt x="2242091" y="2928651"/>
                </a:lnTo>
                <a:cubicBezTo>
                  <a:pt x="2255512" y="2948053"/>
                  <a:pt x="2256550" y="2973457"/>
                  <a:pt x="2244758" y="2993897"/>
                </a:cubicBezTo>
                <a:cubicBezTo>
                  <a:pt x="2235462" y="3007470"/>
                  <a:pt x="2219745" y="3015195"/>
                  <a:pt x="2203324" y="3014281"/>
                </a:cubicBezTo>
                <a:cubicBezTo>
                  <a:pt x="2197114" y="3014214"/>
                  <a:pt x="2190913" y="3013519"/>
                  <a:pt x="2184846" y="3012185"/>
                </a:cubicBezTo>
                <a:cubicBezTo>
                  <a:pt x="2132458" y="3000374"/>
                  <a:pt x="2066450" y="2982563"/>
                  <a:pt x="2031303" y="2955035"/>
                </a:cubicBezTo>
                <a:cubicBezTo>
                  <a:pt x="1996155" y="2927508"/>
                  <a:pt x="1958627" y="2887503"/>
                  <a:pt x="1946149" y="2800349"/>
                </a:cubicBezTo>
                <a:lnTo>
                  <a:pt x="1946816" y="2800730"/>
                </a:lnTo>
                <a:cubicBezTo>
                  <a:pt x="1946787" y="2794215"/>
                  <a:pt x="1951093" y="2788481"/>
                  <a:pt x="1957351" y="2786671"/>
                </a:cubicBezTo>
                <a:close/>
                <a:moveTo>
                  <a:pt x="1630538" y="2571321"/>
                </a:moveTo>
                <a:cubicBezTo>
                  <a:pt x="1641244" y="2571321"/>
                  <a:pt x="1649921" y="2579999"/>
                  <a:pt x="1649921" y="2590705"/>
                </a:cubicBezTo>
                <a:cubicBezTo>
                  <a:pt x="1649378" y="2728360"/>
                  <a:pt x="1677573" y="2864615"/>
                  <a:pt x="1732694" y="2990755"/>
                </a:cubicBezTo>
                <a:cubicBezTo>
                  <a:pt x="1732751" y="2990888"/>
                  <a:pt x="1732817" y="2991022"/>
                  <a:pt x="1732875" y="2991145"/>
                </a:cubicBezTo>
                <a:cubicBezTo>
                  <a:pt x="1737132" y="3000765"/>
                  <a:pt x="1732789" y="3012024"/>
                  <a:pt x="1723169" y="3016282"/>
                </a:cubicBezTo>
                <a:cubicBezTo>
                  <a:pt x="1720711" y="3017368"/>
                  <a:pt x="1718044" y="3017920"/>
                  <a:pt x="1715358" y="3017901"/>
                </a:cubicBezTo>
                <a:cubicBezTo>
                  <a:pt x="1707633" y="3018025"/>
                  <a:pt x="1700594" y="3013472"/>
                  <a:pt x="1697546" y="3006376"/>
                </a:cubicBezTo>
                <a:cubicBezTo>
                  <a:pt x="1640129" y="2875340"/>
                  <a:pt x="1610697" y="2733761"/>
                  <a:pt x="1611154" y="2590705"/>
                </a:cubicBezTo>
                <a:cubicBezTo>
                  <a:pt x="1611154" y="2579999"/>
                  <a:pt x="1619832" y="2571321"/>
                  <a:pt x="1630538" y="2571321"/>
                </a:cubicBezTo>
                <a:close/>
                <a:moveTo>
                  <a:pt x="2006799" y="2565202"/>
                </a:moveTo>
                <a:cubicBezTo>
                  <a:pt x="2019991" y="2563749"/>
                  <a:pt x="2032730" y="2565369"/>
                  <a:pt x="2044922" y="2570131"/>
                </a:cubicBezTo>
                <a:cubicBezTo>
                  <a:pt x="2077689" y="2582609"/>
                  <a:pt x="2104168" y="2616137"/>
                  <a:pt x="2123694" y="2669667"/>
                </a:cubicBezTo>
                <a:cubicBezTo>
                  <a:pt x="2139982" y="2714625"/>
                  <a:pt x="2134172" y="2762155"/>
                  <a:pt x="2131314" y="2785015"/>
                </a:cubicBezTo>
                <a:lnTo>
                  <a:pt x="2130647" y="2790635"/>
                </a:lnTo>
                <a:cubicBezTo>
                  <a:pt x="2128171" y="2813018"/>
                  <a:pt x="2112645" y="2818543"/>
                  <a:pt x="2097596" y="2823877"/>
                </a:cubicBezTo>
                <a:cubicBezTo>
                  <a:pt x="2091109" y="2826001"/>
                  <a:pt x="2084756" y="2828487"/>
                  <a:pt x="2078546" y="2831306"/>
                </a:cubicBezTo>
                <a:cubicBezTo>
                  <a:pt x="2076536" y="2832316"/>
                  <a:pt x="2074317" y="2832802"/>
                  <a:pt x="2072069" y="2832735"/>
                </a:cubicBezTo>
                <a:cubicBezTo>
                  <a:pt x="2066373" y="2832735"/>
                  <a:pt x="2061201" y="2829420"/>
                  <a:pt x="2058819" y="2824248"/>
                </a:cubicBezTo>
                <a:cubicBezTo>
                  <a:pt x="2055457" y="2816943"/>
                  <a:pt x="2058657" y="2808284"/>
                  <a:pt x="2065973" y="2804922"/>
                </a:cubicBezTo>
                <a:cubicBezTo>
                  <a:pt x="2074355" y="2801112"/>
                  <a:pt x="2081594" y="2798540"/>
                  <a:pt x="2087404" y="2796445"/>
                </a:cubicBezTo>
                <a:cubicBezTo>
                  <a:pt x="2100834" y="2791778"/>
                  <a:pt x="2100834" y="2791396"/>
                  <a:pt x="2101311" y="2787491"/>
                </a:cubicBezTo>
                <a:lnTo>
                  <a:pt x="2102454" y="2781395"/>
                </a:lnTo>
                <a:cubicBezTo>
                  <a:pt x="2105025" y="2760821"/>
                  <a:pt x="2110264" y="2717768"/>
                  <a:pt x="2096262" y="2679668"/>
                </a:cubicBezTo>
                <a:cubicBezTo>
                  <a:pt x="2075783" y="2623280"/>
                  <a:pt x="2051399" y="2603754"/>
                  <a:pt x="2034540" y="2597277"/>
                </a:cubicBezTo>
                <a:cubicBezTo>
                  <a:pt x="2016119" y="2591276"/>
                  <a:pt x="1995983" y="2593867"/>
                  <a:pt x="1979676" y="2604326"/>
                </a:cubicBezTo>
                <a:cubicBezTo>
                  <a:pt x="1979057" y="2604726"/>
                  <a:pt x="1978400" y="2605068"/>
                  <a:pt x="1977724" y="2605373"/>
                </a:cubicBezTo>
                <a:cubicBezTo>
                  <a:pt x="1970361" y="2608621"/>
                  <a:pt x="1961760" y="2605287"/>
                  <a:pt x="1958512" y="2597915"/>
                </a:cubicBezTo>
                <a:cubicBezTo>
                  <a:pt x="1955264" y="2590552"/>
                  <a:pt x="1958598" y="2581951"/>
                  <a:pt x="1965960" y="2578703"/>
                </a:cubicBezTo>
                <a:cubicBezTo>
                  <a:pt x="1979962" y="2571179"/>
                  <a:pt x="1993607" y="2566654"/>
                  <a:pt x="2006799" y="2565202"/>
                </a:cubicBezTo>
                <a:close/>
                <a:moveTo>
                  <a:pt x="1993506" y="2484177"/>
                </a:moveTo>
                <a:cubicBezTo>
                  <a:pt x="2047727" y="2481114"/>
                  <a:pt x="2087214" y="2500527"/>
                  <a:pt x="2112932" y="2520315"/>
                </a:cubicBezTo>
                <a:cubicBezTo>
                  <a:pt x="2169605" y="2563940"/>
                  <a:pt x="2197609" y="2638901"/>
                  <a:pt x="2195228" y="2687288"/>
                </a:cubicBezTo>
                <a:cubicBezTo>
                  <a:pt x="2194704" y="2697994"/>
                  <a:pt x="2185598" y="2706243"/>
                  <a:pt x="2174892" y="2705719"/>
                </a:cubicBezTo>
                <a:cubicBezTo>
                  <a:pt x="2164186" y="2705195"/>
                  <a:pt x="2155937" y="2696089"/>
                  <a:pt x="2156461" y="2685383"/>
                </a:cubicBezTo>
                <a:cubicBezTo>
                  <a:pt x="2158080" y="2652332"/>
                  <a:pt x="2138363" y="2589181"/>
                  <a:pt x="2089310" y="2551081"/>
                </a:cubicBezTo>
                <a:cubicBezTo>
                  <a:pt x="2050448" y="2520410"/>
                  <a:pt x="2002251" y="2514219"/>
                  <a:pt x="1946435" y="2532031"/>
                </a:cubicBezTo>
                <a:cubicBezTo>
                  <a:pt x="1908459" y="2543375"/>
                  <a:pt x="1877731" y="2571436"/>
                  <a:pt x="1862996" y="2608231"/>
                </a:cubicBezTo>
                <a:cubicBezTo>
                  <a:pt x="1824324" y="2700242"/>
                  <a:pt x="1862805" y="2831687"/>
                  <a:pt x="1887570" y="2881217"/>
                </a:cubicBezTo>
                <a:cubicBezTo>
                  <a:pt x="1929575" y="2965133"/>
                  <a:pt x="1982058" y="3023235"/>
                  <a:pt x="2074832" y="3088481"/>
                </a:cubicBezTo>
                <a:cubicBezTo>
                  <a:pt x="2144650" y="3137345"/>
                  <a:pt x="2200943" y="3157919"/>
                  <a:pt x="2230375" y="3144870"/>
                </a:cubicBezTo>
                <a:cubicBezTo>
                  <a:pt x="2245901" y="3138012"/>
                  <a:pt x="2255521" y="3120104"/>
                  <a:pt x="2258950" y="3091529"/>
                </a:cubicBezTo>
                <a:cubicBezTo>
                  <a:pt x="2258978" y="3091272"/>
                  <a:pt x="2259007" y="3091025"/>
                  <a:pt x="2259045" y="3090767"/>
                </a:cubicBezTo>
                <a:cubicBezTo>
                  <a:pt x="2260512" y="3080357"/>
                  <a:pt x="2270151" y="3073099"/>
                  <a:pt x="2280572" y="3074575"/>
                </a:cubicBezTo>
                <a:cubicBezTo>
                  <a:pt x="2280762" y="3074594"/>
                  <a:pt x="2280953" y="3074623"/>
                  <a:pt x="2281143" y="3074642"/>
                </a:cubicBezTo>
                <a:cubicBezTo>
                  <a:pt x="2291564" y="3076070"/>
                  <a:pt x="2298860" y="3085681"/>
                  <a:pt x="2297431" y="3096101"/>
                </a:cubicBezTo>
                <a:cubicBezTo>
                  <a:pt x="2292287" y="3139154"/>
                  <a:pt x="2274857" y="3167539"/>
                  <a:pt x="2246282" y="3180303"/>
                </a:cubicBezTo>
                <a:cubicBezTo>
                  <a:pt x="2234776" y="3185274"/>
                  <a:pt x="2222336" y="3187741"/>
                  <a:pt x="2209801" y="3187541"/>
                </a:cubicBezTo>
                <a:cubicBezTo>
                  <a:pt x="2168844" y="3187541"/>
                  <a:pt x="2116170" y="3165062"/>
                  <a:pt x="2052543" y="3120200"/>
                </a:cubicBezTo>
                <a:cubicBezTo>
                  <a:pt x="1954055" y="3050953"/>
                  <a:pt x="1898048" y="2988755"/>
                  <a:pt x="1852995" y="2898553"/>
                </a:cubicBezTo>
                <a:cubicBezTo>
                  <a:pt x="1820514" y="2833783"/>
                  <a:pt x="1784986" y="2693575"/>
                  <a:pt x="1827277" y="2593181"/>
                </a:cubicBezTo>
                <a:cubicBezTo>
                  <a:pt x="1846260" y="2546052"/>
                  <a:pt x="1885665" y="2510123"/>
                  <a:pt x="1934338" y="2495550"/>
                </a:cubicBezTo>
                <a:cubicBezTo>
                  <a:pt x="1955721" y="2488716"/>
                  <a:pt x="1975432" y="2485198"/>
                  <a:pt x="1993506" y="2484177"/>
                </a:cubicBezTo>
                <a:close/>
                <a:moveTo>
                  <a:pt x="2676050" y="2432875"/>
                </a:moveTo>
                <a:cubicBezTo>
                  <a:pt x="2672687" y="2448525"/>
                  <a:pt x="2671030" y="2464498"/>
                  <a:pt x="2671096" y="2480500"/>
                </a:cubicBezTo>
                <a:cubicBezTo>
                  <a:pt x="2671096" y="2540317"/>
                  <a:pt x="2676050" y="2609659"/>
                  <a:pt x="2712626" y="2670143"/>
                </a:cubicBezTo>
                <a:cubicBezTo>
                  <a:pt x="2745487" y="2724340"/>
                  <a:pt x="2832545" y="2868168"/>
                  <a:pt x="3081719" y="2907506"/>
                </a:cubicBezTo>
                <a:cubicBezTo>
                  <a:pt x="3222404" y="2929604"/>
                  <a:pt x="3544539" y="2995993"/>
                  <a:pt x="3757614" y="3040380"/>
                </a:cubicBezTo>
                <a:cubicBezTo>
                  <a:pt x="3802762" y="3049714"/>
                  <a:pt x="3842672" y="3058001"/>
                  <a:pt x="3874771" y="3064478"/>
                </a:cubicBezTo>
                <a:cubicBezTo>
                  <a:pt x="3841328" y="3046180"/>
                  <a:pt x="3806953" y="3029617"/>
                  <a:pt x="3771806" y="3014853"/>
                </a:cubicBezTo>
                <a:cubicBezTo>
                  <a:pt x="3729324" y="2996279"/>
                  <a:pt x="3623978" y="2972943"/>
                  <a:pt x="3502058" y="2945892"/>
                </a:cubicBezTo>
                <a:cubicBezTo>
                  <a:pt x="3300223" y="2900934"/>
                  <a:pt x="3048858" y="2845213"/>
                  <a:pt x="2911508" y="2774442"/>
                </a:cubicBezTo>
                <a:cubicBezTo>
                  <a:pt x="2791874" y="2712720"/>
                  <a:pt x="2737200" y="2597753"/>
                  <a:pt x="2748439" y="2432875"/>
                </a:cubicBezTo>
                <a:close/>
                <a:moveTo>
                  <a:pt x="1633729" y="2224659"/>
                </a:moveTo>
                <a:cubicBezTo>
                  <a:pt x="1538193" y="2224659"/>
                  <a:pt x="1499426" y="2280380"/>
                  <a:pt x="1491901" y="2292953"/>
                </a:cubicBezTo>
                <a:lnTo>
                  <a:pt x="1470375" y="2437733"/>
                </a:lnTo>
                <a:cubicBezTo>
                  <a:pt x="1509332" y="2407787"/>
                  <a:pt x="1557472" y="2392270"/>
                  <a:pt x="1606583" y="2393823"/>
                </a:cubicBezTo>
                <a:lnTo>
                  <a:pt x="3345371" y="2393823"/>
                </a:lnTo>
                <a:cubicBezTo>
                  <a:pt x="3392082" y="2393823"/>
                  <a:pt x="3429953" y="2355951"/>
                  <a:pt x="3429953" y="2309241"/>
                </a:cubicBezTo>
                <a:cubicBezTo>
                  <a:pt x="3429953" y="2262530"/>
                  <a:pt x="3392082" y="2224659"/>
                  <a:pt x="3345371" y="2224659"/>
                </a:cubicBezTo>
                <a:close/>
                <a:moveTo>
                  <a:pt x="2996089" y="2155031"/>
                </a:moveTo>
                <a:cubicBezTo>
                  <a:pt x="2948636" y="2154974"/>
                  <a:pt x="2901744" y="2165347"/>
                  <a:pt x="2858739" y="2185416"/>
                </a:cubicBezTo>
                <a:lnTo>
                  <a:pt x="3345371" y="2185416"/>
                </a:lnTo>
                <a:cubicBezTo>
                  <a:pt x="3406102" y="2190188"/>
                  <a:pt x="3454337" y="2238422"/>
                  <a:pt x="3459109" y="2299154"/>
                </a:cubicBezTo>
                <a:cubicBezTo>
                  <a:pt x="3464472" y="2367334"/>
                  <a:pt x="3413551" y="2426941"/>
                  <a:pt x="3345371" y="2432304"/>
                </a:cubicBezTo>
                <a:lnTo>
                  <a:pt x="2786730" y="2432304"/>
                </a:lnTo>
                <a:cubicBezTo>
                  <a:pt x="2782158" y="2491645"/>
                  <a:pt x="2772062" y="2658522"/>
                  <a:pt x="2928843" y="2739295"/>
                </a:cubicBezTo>
                <a:cubicBezTo>
                  <a:pt x="3061526" y="2807875"/>
                  <a:pt x="3309843" y="2862929"/>
                  <a:pt x="3509868" y="2907125"/>
                </a:cubicBezTo>
                <a:cubicBezTo>
                  <a:pt x="3638932" y="2935700"/>
                  <a:pt x="3740849" y="2958274"/>
                  <a:pt x="3786855" y="2978467"/>
                </a:cubicBezTo>
                <a:cubicBezTo>
                  <a:pt x="3877152" y="3017996"/>
                  <a:pt x="3939255" y="3047904"/>
                  <a:pt x="3967830" y="3095529"/>
                </a:cubicBezTo>
                <a:cubicBezTo>
                  <a:pt x="3975517" y="3105788"/>
                  <a:pt x="3978936" y="3118618"/>
                  <a:pt x="3977355" y="3131344"/>
                </a:cubicBezTo>
                <a:cubicBezTo>
                  <a:pt x="3973564" y="3153565"/>
                  <a:pt x="3962667" y="3173949"/>
                  <a:pt x="3946304" y="3189446"/>
                </a:cubicBezTo>
                <a:lnTo>
                  <a:pt x="4227291" y="3189446"/>
                </a:lnTo>
                <a:cubicBezTo>
                  <a:pt x="4177380" y="3123343"/>
                  <a:pt x="4091083" y="3009709"/>
                  <a:pt x="4034505" y="2948368"/>
                </a:cubicBezTo>
                <a:cubicBezTo>
                  <a:pt x="3964306" y="2872263"/>
                  <a:pt x="3889249" y="2763583"/>
                  <a:pt x="3889249" y="2686526"/>
                </a:cubicBezTo>
                <a:lnTo>
                  <a:pt x="3889249" y="2155031"/>
                </a:lnTo>
                <a:close/>
                <a:moveTo>
                  <a:pt x="3973069" y="2126456"/>
                </a:moveTo>
                <a:lnTo>
                  <a:pt x="3973069" y="2632710"/>
                </a:lnTo>
                <a:cubicBezTo>
                  <a:pt x="3972631" y="2674839"/>
                  <a:pt x="3982023" y="2716482"/>
                  <a:pt x="4000501" y="2754344"/>
                </a:cubicBezTo>
                <a:cubicBezTo>
                  <a:pt x="4008921" y="2771241"/>
                  <a:pt x="4019380" y="2787043"/>
                  <a:pt x="4031647" y="2801397"/>
                </a:cubicBezTo>
                <a:cubicBezTo>
                  <a:pt x="4079939" y="2857119"/>
                  <a:pt x="4248341" y="3082480"/>
                  <a:pt x="4301491" y="3153822"/>
                </a:cubicBezTo>
                <a:cubicBezTo>
                  <a:pt x="4305749" y="3140373"/>
                  <a:pt x="4307711" y="3126305"/>
                  <a:pt x="4307301" y="3112198"/>
                </a:cubicBezTo>
                <a:lnTo>
                  <a:pt x="4307301" y="2761774"/>
                </a:lnTo>
                <a:cubicBezTo>
                  <a:pt x="4307301" y="2662999"/>
                  <a:pt x="4274154" y="2570416"/>
                  <a:pt x="4199954" y="2462974"/>
                </a:cubicBezTo>
                <a:lnTo>
                  <a:pt x="4200145" y="2462688"/>
                </a:lnTo>
                <a:cubicBezTo>
                  <a:pt x="4170903" y="2420302"/>
                  <a:pt x="4034029" y="2217705"/>
                  <a:pt x="3973069" y="2126456"/>
                </a:cubicBezTo>
                <a:close/>
                <a:moveTo>
                  <a:pt x="1941291" y="2045113"/>
                </a:moveTo>
                <a:cubicBezTo>
                  <a:pt x="1931975" y="2045113"/>
                  <a:pt x="1924431" y="2052657"/>
                  <a:pt x="1924431" y="2061972"/>
                </a:cubicBezTo>
                <a:cubicBezTo>
                  <a:pt x="1924431" y="2071288"/>
                  <a:pt x="1931975" y="2078831"/>
                  <a:pt x="1941291" y="2078831"/>
                </a:cubicBezTo>
                <a:cubicBezTo>
                  <a:pt x="1950577" y="2078784"/>
                  <a:pt x="1958102" y="2071259"/>
                  <a:pt x="1958150" y="2061972"/>
                </a:cubicBezTo>
                <a:cubicBezTo>
                  <a:pt x="1958150" y="2052657"/>
                  <a:pt x="1950606" y="2045113"/>
                  <a:pt x="1941291" y="2045113"/>
                </a:cubicBezTo>
                <a:close/>
                <a:moveTo>
                  <a:pt x="3502438" y="1804606"/>
                </a:moveTo>
                <a:cubicBezTo>
                  <a:pt x="3493076" y="1804663"/>
                  <a:pt x="3485522" y="1812293"/>
                  <a:pt x="3485579" y="1821656"/>
                </a:cubicBezTo>
                <a:cubicBezTo>
                  <a:pt x="3485637" y="1830981"/>
                  <a:pt x="3493209" y="1838515"/>
                  <a:pt x="3502534" y="1838515"/>
                </a:cubicBezTo>
                <a:cubicBezTo>
                  <a:pt x="3502562" y="1838515"/>
                  <a:pt x="3502601" y="1838515"/>
                  <a:pt x="3502629" y="1838515"/>
                </a:cubicBezTo>
                <a:cubicBezTo>
                  <a:pt x="3511992" y="1838458"/>
                  <a:pt x="3519536" y="1830829"/>
                  <a:pt x="3519489" y="1821466"/>
                </a:cubicBezTo>
                <a:cubicBezTo>
                  <a:pt x="3519431" y="1812103"/>
                  <a:pt x="3511802" y="1804549"/>
                  <a:pt x="3502438" y="1804606"/>
                </a:cubicBezTo>
                <a:close/>
                <a:moveTo>
                  <a:pt x="3047811" y="1790795"/>
                </a:moveTo>
                <a:cubicBezTo>
                  <a:pt x="3038448" y="1790852"/>
                  <a:pt x="3030894" y="1798481"/>
                  <a:pt x="3030951" y="1807844"/>
                </a:cubicBezTo>
                <a:cubicBezTo>
                  <a:pt x="3031008" y="1817207"/>
                  <a:pt x="3038638" y="1824761"/>
                  <a:pt x="3048001" y="1824704"/>
                </a:cubicBezTo>
                <a:cubicBezTo>
                  <a:pt x="3057326" y="1824656"/>
                  <a:pt x="3064860" y="1817074"/>
                  <a:pt x="3064860" y="1807749"/>
                </a:cubicBezTo>
                <a:cubicBezTo>
                  <a:pt x="3064860" y="1807720"/>
                  <a:pt x="3064860" y="1807682"/>
                  <a:pt x="3064860" y="1807654"/>
                </a:cubicBezTo>
                <a:cubicBezTo>
                  <a:pt x="3064803" y="1798291"/>
                  <a:pt x="3057174" y="1790747"/>
                  <a:pt x="3047811" y="1790795"/>
                </a:cubicBezTo>
                <a:close/>
                <a:moveTo>
                  <a:pt x="3506864" y="1765401"/>
                </a:moveTo>
                <a:cubicBezTo>
                  <a:pt x="3514138" y="1766012"/>
                  <a:pt x="3521412" y="1768059"/>
                  <a:pt x="3528280" y="1771669"/>
                </a:cubicBezTo>
                <a:cubicBezTo>
                  <a:pt x="3555750" y="1786118"/>
                  <a:pt x="3566313" y="1820094"/>
                  <a:pt x="3551873" y="1847564"/>
                </a:cubicBezTo>
                <a:cubicBezTo>
                  <a:pt x="3619110" y="1929441"/>
                  <a:pt x="3674927" y="2020052"/>
                  <a:pt x="3717799" y="2116931"/>
                </a:cubicBezTo>
                <a:lnTo>
                  <a:pt x="3889249" y="2116931"/>
                </a:lnTo>
                <a:lnTo>
                  <a:pt x="3889249" y="2094833"/>
                </a:lnTo>
                <a:cubicBezTo>
                  <a:pt x="3889249" y="2071525"/>
                  <a:pt x="3908137" y="2052637"/>
                  <a:pt x="3931445" y="2052637"/>
                </a:cubicBezTo>
                <a:lnTo>
                  <a:pt x="3946113" y="2052637"/>
                </a:lnTo>
                <a:lnTo>
                  <a:pt x="3950399" y="2052637"/>
                </a:lnTo>
                <a:lnTo>
                  <a:pt x="3953828" y="2052637"/>
                </a:lnTo>
                <a:cubicBezTo>
                  <a:pt x="3958629" y="2052628"/>
                  <a:pt x="3963258" y="2054428"/>
                  <a:pt x="3966782" y="2057686"/>
                </a:cubicBezTo>
                <a:cubicBezTo>
                  <a:pt x="3973611" y="2061153"/>
                  <a:pt x="3979422" y="2066344"/>
                  <a:pt x="3983642" y="2072735"/>
                </a:cubicBezTo>
                <a:cubicBezTo>
                  <a:pt x="4022027" y="2130647"/>
                  <a:pt x="4198526" y="2392108"/>
                  <a:pt x="4232149" y="2440781"/>
                </a:cubicBezTo>
                <a:cubicBezTo>
                  <a:pt x="4285298" y="2517553"/>
                  <a:pt x="4346258" y="2623661"/>
                  <a:pt x="4345972" y="2761488"/>
                </a:cubicBezTo>
                <a:lnTo>
                  <a:pt x="4345972" y="3111055"/>
                </a:lnTo>
                <a:cubicBezTo>
                  <a:pt x="4345972" y="3161728"/>
                  <a:pt x="4330447" y="3184969"/>
                  <a:pt x="4317397" y="3199828"/>
                </a:cubicBezTo>
                <a:cubicBezTo>
                  <a:pt x="4313302" y="3204400"/>
                  <a:pt x="4307872" y="3209639"/>
                  <a:pt x="4305587" y="3211830"/>
                </a:cubicBezTo>
                <a:cubicBezTo>
                  <a:pt x="4303301" y="3214021"/>
                  <a:pt x="4301110" y="3216116"/>
                  <a:pt x="4299110" y="3218307"/>
                </a:cubicBezTo>
                <a:cubicBezTo>
                  <a:pt x="4292556" y="3225270"/>
                  <a:pt x="4283431" y="3229232"/>
                  <a:pt x="4273868" y="3229261"/>
                </a:cubicBezTo>
                <a:lnTo>
                  <a:pt x="4271773" y="3229261"/>
                </a:lnTo>
                <a:cubicBezTo>
                  <a:pt x="4269115" y="3229127"/>
                  <a:pt x="4266496" y="3228641"/>
                  <a:pt x="4263962" y="3227832"/>
                </a:cubicBezTo>
                <a:lnTo>
                  <a:pt x="3892487" y="3227832"/>
                </a:lnTo>
                <a:cubicBezTo>
                  <a:pt x="3891477" y="3227927"/>
                  <a:pt x="3890449" y="3227927"/>
                  <a:pt x="3889439" y="3227832"/>
                </a:cubicBezTo>
                <a:cubicBezTo>
                  <a:pt x="3848291" y="3254121"/>
                  <a:pt x="3791999" y="3287554"/>
                  <a:pt x="3755042" y="3299555"/>
                </a:cubicBezTo>
                <a:cubicBezTo>
                  <a:pt x="3745688" y="3310395"/>
                  <a:pt x="3741354" y="3324682"/>
                  <a:pt x="3743135" y="3338893"/>
                </a:cubicBezTo>
                <a:cubicBezTo>
                  <a:pt x="3745212" y="3351323"/>
                  <a:pt x="3748622" y="3363496"/>
                  <a:pt x="3753327" y="3375184"/>
                </a:cubicBezTo>
                <a:cubicBezTo>
                  <a:pt x="3766662" y="3413950"/>
                  <a:pt x="3786855" y="3471862"/>
                  <a:pt x="3732467" y="3499009"/>
                </a:cubicBezTo>
                <a:cubicBezTo>
                  <a:pt x="3707988" y="3511296"/>
                  <a:pt x="3680461" y="3523774"/>
                  <a:pt x="3657601" y="3533299"/>
                </a:cubicBezTo>
                <a:cubicBezTo>
                  <a:pt x="3703226" y="3553682"/>
                  <a:pt x="3724942" y="3589401"/>
                  <a:pt x="3718465" y="3631501"/>
                </a:cubicBezTo>
                <a:cubicBezTo>
                  <a:pt x="3711988" y="3673602"/>
                  <a:pt x="3687985" y="3694081"/>
                  <a:pt x="3666840" y="3712178"/>
                </a:cubicBezTo>
                <a:cubicBezTo>
                  <a:pt x="3642075" y="3733228"/>
                  <a:pt x="3620739" y="3751516"/>
                  <a:pt x="3620739" y="3806095"/>
                </a:cubicBezTo>
                <a:cubicBezTo>
                  <a:pt x="3620473" y="3875189"/>
                  <a:pt x="3602879" y="3943102"/>
                  <a:pt x="3569590" y="4003643"/>
                </a:cubicBezTo>
                <a:cubicBezTo>
                  <a:pt x="3527299" y="4077748"/>
                  <a:pt x="3464815" y="4119467"/>
                  <a:pt x="3388615" y="4125373"/>
                </a:cubicBezTo>
                <a:cubicBezTo>
                  <a:pt x="3277649" y="4134041"/>
                  <a:pt x="3127058" y="4112705"/>
                  <a:pt x="3047239" y="4099179"/>
                </a:cubicBezTo>
                <a:cubicBezTo>
                  <a:pt x="2984488" y="4087768"/>
                  <a:pt x="2920937" y="4114571"/>
                  <a:pt x="2885314" y="4167473"/>
                </a:cubicBezTo>
                <a:cubicBezTo>
                  <a:pt x="2859977" y="4206526"/>
                  <a:pt x="2821401" y="4289965"/>
                  <a:pt x="2849976" y="4415123"/>
                </a:cubicBezTo>
                <a:cubicBezTo>
                  <a:pt x="2893505" y="4607528"/>
                  <a:pt x="3205258" y="4914519"/>
                  <a:pt x="3476531" y="5105591"/>
                </a:cubicBezTo>
                <a:lnTo>
                  <a:pt x="3500533" y="5122735"/>
                </a:lnTo>
                <a:cubicBezTo>
                  <a:pt x="3509211" y="5128993"/>
                  <a:pt x="3511173" y="5141109"/>
                  <a:pt x="3504915" y="5149786"/>
                </a:cubicBezTo>
                <a:cubicBezTo>
                  <a:pt x="3498657" y="5158464"/>
                  <a:pt x="3486541" y="5160426"/>
                  <a:pt x="3477864" y="5154168"/>
                </a:cubicBezTo>
                <a:lnTo>
                  <a:pt x="3454147" y="5137308"/>
                </a:lnTo>
                <a:cubicBezTo>
                  <a:pt x="3224308" y="4975383"/>
                  <a:pt x="2863597" y="4652200"/>
                  <a:pt x="2812162" y="4423600"/>
                </a:cubicBezTo>
                <a:cubicBezTo>
                  <a:pt x="2780729" y="4284535"/>
                  <a:pt x="2824259" y="4190333"/>
                  <a:pt x="2852834" y="4146614"/>
                </a:cubicBezTo>
                <a:cubicBezTo>
                  <a:pt x="2896839" y="4080529"/>
                  <a:pt x="2975858" y="4046858"/>
                  <a:pt x="3054002" y="4060889"/>
                </a:cubicBezTo>
                <a:cubicBezTo>
                  <a:pt x="3142679" y="4076633"/>
                  <a:pt x="3232386" y="4085901"/>
                  <a:pt x="3322416" y="4088606"/>
                </a:cubicBezTo>
                <a:cubicBezTo>
                  <a:pt x="3284040" y="4070328"/>
                  <a:pt x="3246673" y="4049972"/>
                  <a:pt x="3210498" y="4027646"/>
                </a:cubicBezTo>
                <a:cubicBezTo>
                  <a:pt x="3118295" y="3973259"/>
                  <a:pt x="3013806" y="3911536"/>
                  <a:pt x="2894553" y="3911536"/>
                </a:cubicBezTo>
                <a:lnTo>
                  <a:pt x="2759870" y="3911536"/>
                </a:lnTo>
                <a:cubicBezTo>
                  <a:pt x="2621471" y="3911536"/>
                  <a:pt x="2335721" y="3755231"/>
                  <a:pt x="2272761" y="3379755"/>
                </a:cubicBezTo>
                <a:cubicBezTo>
                  <a:pt x="2270970" y="3369231"/>
                  <a:pt x="2278047" y="3359258"/>
                  <a:pt x="2288572" y="3357467"/>
                </a:cubicBezTo>
                <a:cubicBezTo>
                  <a:pt x="2299098" y="3355676"/>
                  <a:pt x="2309070" y="3362754"/>
                  <a:pt x="2310861" y="3373279"/>
                </a:cubicBezTo>
                <a:cubicBezTo>
                  <a:pt x="2375155" y="3754374"/>
                  <a:pt x="2662524" y="3872675"/>
                  <a:pt x="2759870" y="3872675"/>
                </a:cubicBezTo>
                <a:lnTo>
                  <a:pt x="2894172" y="3872675"/>
                </a:lnTo>
                <a:cubicBezTo>
                  <a:pt x="3023998" y="3872675"/>
                  <a:pt x="3133345" y="3937064"/>
                  <a:pt x="3229833" y="3994214"/>
                </a:cubicBezTo>
                <a:cubicBezTo>
                  <a:pt x="3304319" y="4038124"/>
                  <a:pt x="3368612" y="4076224"/>
                  <a:pt x="3426524" y="4076224"/>
                </a:cubicBezTo>
                <a:cubicBezTo>
                  <a:pt x="3428334" y="4076262"/>
                  <a:pt x="3430125" y="4076548"/>
                  <a:pt x="3431858" y="4077081"/>
                </a:cubicBezTo>
                <a:cubicBezTo>
                  <a:pt x="3474054" y="4062126"/>
                  <a:pt x="3508915" y="4031075"/>
                  <a:pt x="3535871" y="3984307"/>
                </a:cubicBezTo>
                <a:cubicBezTo>
                  <a:pt x="3565980" y="3930196"/>
                  <a:pt x="3582182" y="3869446"/>
                  <a:pt x="3583020" y="3807523"/>
                </a:cubicBezTo>
                <a:cubicBezTo>
                  <a:pt x="3583020" y="3734657"/>
                  <a:pt x="3616072" y="3706368"/>
                  <a:pt x="3642647" y="3683698"/>
                </a:cubicBezTo>
                <a:cubicBezTo>
                  <a:pt x="3661697" y="3667220"/>
                  <a:pt x="3676556" y="3654361"/>
                  <a:pt x="3680747" y="3626548"/>
                </a:cubicBezTo>
                <a:cubicBezTo>
                  <a:pt x="3686938" y="3586924"/>
                  <a:pt x="3648457" y="3568731"/>
                  <a:pt x="3615215" y="3560540"/>
                </a:cubicBezTo>
                <a:cubicBezTo>
                  <a:pt x="3607137" y="3558587"/>
                  <a:pt x="3600498" y="3552834"/>
                  <a:pt x="3597403" y="3545119"/>
                </a:cubicBezTo>
                <a:cubicBezTo>
                  <a:pt x="3592107" y="3531937"/>
                  <a:pt x="3598508" y="3516963"/>
                  <a:pt x="3611690" y="3511677"/>
                </a:cubicBezTo>
                <a:cubicBezTo>
                  <a:pt x="3634741" y="3502247"/>
                  <a:pt x="3679032" y="3483673"/>
                  <a:pt x="3715799" y="3465290"/>
                </a:cubicBezTo>
                <a:cubicBezTo>
                  <a:pt x="3736372" y="3454717"/>
                  <a:pt x="3733039" y="3434238"/>
                  <a:pt x="3717322" y="3389090"/>
                </a:cubicBezTo>
                <a:cubicBezTo>
                  <a:pt x="3711379" y="3374279"/>
                  <a:pt x="3707283" y="3358801"/>
                  <a:pt x="3705131" y="3342989"/>
                </a:cubicBezTo>
                <a:cubicBezTo>
                  <a:pt x="3701930" y="3314671"/>
                  <a:pt x="3712827" y="3286592"/>
                  <a:pt x="3734277" y="3267837"/>
                </a:cubicBezTo>
                <a:lnTo>
                  <a:pt x="3737039" y="3265741"/>
                </a:lnTo>
                <a:lnTo>
                  <a:pt x="3740468" y="3264694"/>
                </a:lnTo>
                <a:cubicBezTo>
                  <a:pt x="3792570" y="3249739"/>
                  <a:pt x="3904965" y="3172777"/>
                  <a:pt x="3919062" y="3163252"/>
                </a:cubicBezTo>
                <a:cubicBezTo>
                  <a:pt x="3929454" y="3153661"/>
                  <a:pt x="3936521" y="3141021"/>
                  <a:pt x="3939255" y="3127153"/>
                </a:cubicBezTo>
                <a:cubicBezTo>
                  <a:pt x="3939474" y="3124829"/>
                  <a:pt x="3938941" y="3122485"/>
                  <a:pt x="3937731" y="3120485"/>
                </a:cubicBezTo>
                <a:lnTo>
                  <a:pt x="3937160" y="3119723"/>
                </a:lnTo>
                <a:lnTo>
                  <a:pt x="3937160" y="3119152"/>
                </a:lnTo>
                <a:cubicBezTo>
                  <a:pt x="3935645" y="3117256"/>
                  <a:pt x="3933531" y="3115942"/>
                  <a:pt x="3931159" y="3115437"/>
                </a:cubicBezTo>
                <a:cubicBezTo>
                  <a:pt x="3899345" y="3109341"/>
                  <a:pt x="3833528" y="3095815"/>
                  <a:pt x="3750184" y="3078670"/>
                </a:cubicBezTo>
                <a:cubicBezTo>
                  <a:pt x="3537395" y="3034760"/>
                  <a:pt x="3215832" y="2968466"/>
                  <a:pt x="3076100" y="2946368"/>
                </a:cubicBezTo>
                <a:cubicBezTo>
                  <a:pt x="2809114" y="2904268"/>
                  <a:pt x="2715197" y="2749201"/>
                  <a:pt x="2679860" y="2690812"/>
                </a:cubicBezTo>
                <a:cubicBezTo>
                  <a:pt x="2637854" y="2622423"/>
                  <a:pt x="2632235" y="2546509"/>
                  <a:pt x="2632235" y="2481262"/>
                </a:cubicBezTo>
                <a:cubicBezTo>
                  <a:pt x="2632130" y="2465289"/>
                  <a:pt x="2633568" y="2449335"/>
                  <a:pt x="2636521" y="2433637"/>
                </a:cubicBezTo>
                <a:lnTo>
                  <a:pt x="1700213" y="2433637"/>
                </a:lnTo>
                <a:cubicBezTo>
                  <a:pt x="1609440" y="2440305"/>
                  <a:pt x="1545813" y="2466213"/>
                  <a:pt x="1517238" y="2506980"/>
                </a:cubicBezTo>
                <a:cubicBezTo>
                  <a:pt x="1515904" y="2508885"/>
                  <a:pt x="1514666" y="2510695"/>
                  <a:pt x="1513523" y="2512600"/>
                </a:cubicBezTo>
                <a:cubicBezTo>
                  <a:pt x="1511713" y="2538793"/>
                  <a:pt x="1510761" y="2565368"/>
                  <a:pt x="1510761" y="2591657"/>
                </a:cubicBezTo>
                <a:cubicBezTo>
                  <a:pt x="1510761" y="2783014"/>
                  <a:pt x="1551909" y="2961132"/>
                  <a:pt x="1632967" y="3121057"/>
                </a:cubicBezTo>
                <a:cubicBezTo>
                  <a:pt x="1666018" y="3186303"/>
                  <a:pt x="1808989" y="3624262"/>
                  <a:pt x="1646492" y="3992975"/>
                </a:cubicBezTo>
                <a:cubicBezTo>
                  <a:pt x="1554481" y="4201954"/>
                  <a:pt x="1382364" y="4342542"/>
                  <a:pt x="1134714" y="4411504"/>
                </a:cubicBezTo>
                <a:cubicBezTo>
                  <a:pt x="643319" y="4547901"/>
                  <a:pt x="344806" y="4787931"/>
                  <a:pt x="221933" y="5144929"/>
                </a:cubicBezTo>
                <a:cubicBezTo>
                  <a:pt x="219361" y="5152834"/>
                  <a:pt x="211961" y="5158150"/>
                  <a:pt x="203645" y="5158073"/>
                </a:cubicBezTo>
                <a:cubicBezTo>
                  <a:pt x="201474" y="5158054"/>
                  <a:pt x="199321" y="5157702"/>
                  <a:pt x="197263" y="5157025"/>
                </a:cubicBezTo>
                <a:cubicBezTo>
                  <a:pt x="197044" y="5156949"/>
                  <a:pt x="196816" y="5156873"/>
                  <a:pt x="196597" y="5156797"/>
                </a:cubicBezTo>
                <a:cubicBezTo>
                  <a:pt x="186719" y="5153177"/>
                  <a:pt x="181642" y="5142233"/>
                  <a:pt x="185262" y="5132356"/>
                </a:cubicBezTo>
                <a:cubicBezTo>
                  <a:pt x="312516" y="4762309"/>
                  <a:pt x="619411" y="4514183"/>
                  <a:pt x="1124236" y="4373689"/>
                </a:cubicBezTo>
                <a:cubicBezTo>
                  <a:pt x="1360076" y="4308062"/>
                  <a:pt x="1523905" y="4174522"/>
                  <a:pt x="1610964" y="3976973"/>
                </a:cubicBezTo>
                <a:cubicBezTo>
                  <a:pt x="1756887" y="3645884"/>
                  <a:pt x="1643444" y="3227260"/>
                  <a:pt x="1598296" y="3138297"/>
                </a:cubicBezTo>
                <a:cubicBezTo>
                  <a:pt x="1515438" y="2972457"/>
                  <a:pt x="1472270" y="2789615"/>
                  <a:pt x="1472185" y="2604230"/>
                </a:cubicBezTo>
                <a:cubicBezTo>
                  <a:pt x="1471613" y="2604001"/>
                  <a:pt x="1471070" y="2603716"/>
                  <a:pt x="1470566" y="2603373"/>
                </a:cubicBezTo>
                <a:cubicBezTo>
                  <a:pt x="1435809" y="2587190"/>
                  <a:pt x="1415425" y="2550462"/>
                  <a:pt x="1420083" y="2512409"/>
                </a:cubicBezTo>
                <a:lnTo>
                  <a:pt x="1454468" y="2281237"/>
                </a:lnTo>
                <a:lnTo>
                  <a:pt x="1455802" y="2278475"/>
                </a:lnTo>
                <a:cubicBezTo>
                  <a:pt x="1457707" y="2274760"/>
                  <a:pt x="1503427" y="2186368"/>
                  <a:pt x="1633729" y="2186368"/>
                </a:cubicBezTo>
                <a:lnTo>
                  <a:pt x="2788635" y="2186368"/>
                </a:lnTo>
                <a:cubicBezTo>
                  <a:pt x="2790016" y="2182473"/>
                  <a:pt x="2792616" y="2179129"/>
                  <a:pt x="2796064" y="2176843"/>
                </a:cubicBezTo>
                <a:cubicBezTo>
                  <a:pt x="2855405" y="2137657"/>
                  <a:pt x="2924976" y="2116817"/>
                  <a:pt x="2996089" y="2116931"/>
                </a:cubicBezTo>
                <a:lnTo>
                  <a:pt x="3675698" y="2116931"/>
                </a:lnTo>
                <a:cubicBezTo>
                  <a:pt x="3635427" y="2029644"/>
                  <a:pt x="3584220" y="1947834"/>
                  <a:pt x="3523298" y="1873472"/>
                </a:cubicBezTo>
                <a:cubicBezTo>
                  <a:pt x="3507953" y="1879711"/>
                  <a:pt x="3490637" y="1878863"/>
                  <a:pt x="3475978" y="1871157"/>
                </a:cubicBezTo>
                <a:cubicBezTo>
                  <a:pt x="3448508" y="1856718"/>
                  <a:pt x="3437945" y="1822732"/>
                  <a:pt x="3452385" y="1795262"/>
                </a:cubicBezTo>
                <a:cubicBezTo>
                  <a:pt x="3463222" y="1774660"/>
                  <a:pt x="3485042" y="1763567"/>
                  <a:pt x="3506864" y="1765401"/>
                </a:cubicBezTo>
                <a:close/>
                <a:moveTo>
                  <a:pt x="3048020" y="1751818"/>
                </a:moveTo>
                <a:cubicBezTo>
                  <a:pt x="3078843" y="1751885"/>
                  <a:pt x="3103779" y="1776926"/>
                  <a:pt x="3103722" y="1807749"/>
                </a:cubicBezTo>
                <a:cubicBezTo>
                  <a:pt x="3103732" y="1811464"/>
                  <a:pt x="3103341" y="1815169"/>
                  <a:pt x="3102579" y="1818798"/>
                </a:cubicBezTo>
                <a:cubicBezTo>
                  <a:pt x="3201716" y="1877587"/>
                  <a:pt x="3288584" y="1954939"/>
                  <a:pt x="3358421" y="2046636"/>
                </a:cubicBezTo>
                <a:cubicBezTo>
                  <a:pt x="3358554" y="2046798"/>
                  <a:pt x="3358678" y="2046970"/>
                  <a:pt x="3358811" y="2047141"/>
                </a:cubicBezTo>
                <a:cubicBezTo>
                  <a:pt x="3365060" y="2055599"/>
                  <a:pt x="3363259" y="2067534"/>
                  <a:pt x="3354801" y="2073782"/>
                </a:cubicBezTo>
                <a:cubicBezTo>
                  <a:pt x="3351420" y="2076402"/>
                  <a:pt x="3347267" y="2077812"/>
                  <a:pt x="3342990" y="2077783"/>
                </a:cubicBezTo>
                <a:cubicBezTo>
                  <a:pt x="3336923" y="2077840"/>
                  <a:pt x="3331199" y="2075011"/>
                  <a:pt x="3327560" y="2070163"/>
                </a:cubicBezTo>
                <a:cubicBezTo>
                  <a:pt x="3260551" y="1982247"/>
                  <a:pt x="3177208" y="1908095"/>
                  <a:pt x="3082100" y="1851755"/>
                </a:cubicBezTo>
                <a:cubicBezTo>
                  <a:pt x="3072290" y="1859365"/>
                  <a:pt x="3060212" y="1863480"/>
                  <a:pt x="3047791" y="1863451"/>
                </a:cubicBezTo>
                <a:cubicBezTo>
                  <a:pt x="3016969" y="1863394"/>
                  <a:pt x="2992032" y="1838353"/>
                  <a:pt x="2992089" y="1807530"/>
                </a:cubicBezTo>
                <a:cubicBezTo>
                  <a:pt x="2992146" y="1776698"/>
                  <a:pt x="3017188" y="1751761"/>
                  <a:pt x="3048020" y="1751818"/>
                </a:cubicBezTo>
                <a:close/>
                <a:moveTo>
                  <a:pt x="2178932" y="1686031"/>
                </a:moveTo>
                <a:cubicBezTo>
                  <a:pt x="2197815" y="1688383"/>
                  <a:pt x="2215939" y="1696827"/>
                  <a:pt x="2230184" y="1710976"/>
                </a:cubicBezTo>
                <a:cubicBezTo>
                  <a:pt x="2249434" y="1730074"/>
                  <a:pt x="2258664" y="1757058"/>
                  <a:pt x="2255139" y="1783937"/>
                </a:cubicBezTo>
                <a:cubicBezTo>
                  <a:pt x="2251653" y="1811179"/>
                  <a:pt x="2235661" y="1835229"/>
                  <a:pt x="2211896" y="1848993"/>
                </a:cubicBezTo>
                <a:cubicBezTo>
                  <a:pt x="2128047" y="1898056"/>
                  <a:pt x="2053133" y="1960988"/>
                  <a:pt x="1990344" y="2035112"/>
                </a:cubicBezTo>
                <a:cubicBezTo>
                  <a:pt x="1994745" y="2043275"/>
                  <a:pt x="1997040" y="2052400"/>
                  <a:pt x="1997021" y="2061677"/>
                </a:cubicBezTo>
                <a:cubicBezTo>
                  <a:pt x="1996983" y="2092500"/>
                  <a:pt x="1971951" y="2117455"/>
                  <a:pt x="1941129" y="2117408"/>
                </a:cubicBezTo>
                <a:cubicBezTo>
                  <a:pt x="1910296" y="2117360"/>
                  <a:pt x="1885350" y="2092338"/>
                  <a:pt x="1885388" y="2061505"/>
                </a:cubicBezTo>
                <a:cubicBezTo>
                  <a:pt x="1885436" y="2030683"/>
                  <a:pt x="1910468" y="2005727"/>
                  <a:pt x="1941291" y="2005775"/>
                </a:cubicBezTo>
                <a:cubicBezTo>
                  <a:pt x="1948072" y="2005775"/>
                  <a:pt x="1954787" y="2007032"/>
                  <a:pt x="1961103" y="2009489"/>
                </a:cubicBezTo>
                <a:cubicBezTo>
                  <a:pt x="2026720" y="1932299"/>
                  <a:pt x="2104873" y="1866710"/>
                  <a:pt x="2192274" y="1815465"/>
                </a:cubicBezTo>
                <a:cubicBezTo>
                  <a:pt x="2205676" y="1807817"/>
                  <a:pt x="2214677" y="1794301"/>
                  <a:pt x="2216563" y="1778984"/>
                </a:cubicBezTo>
                <a:cubicBezTo>
                  <a:pt x="2218649" y="1764030"/>
                  <a:pt x="2213525" y="1748981"/>
                  <a:pt x="2202752" y="1738408"/>
                </a:cubicBezTo>
                <a:cubicBezTo>
                  <a:pt x="2186750" y="1722596"/>
                  <a:pt x="2162090" y="1719577"/>
                  <a:pt x="2142744" y="1731074"/>
                </a:cubicBezTo>
                <a:cubicBezTo>
                  <a:pt x="1981124" y="1825609"/>
                  <a:pt x="1849355" y="1963712"/>
                  <a:pt x="1762506" y="2129600"/>
                </a:cubicBezTo>
                <a:cubicBezTo>
                  <a:pt x="1759153" y="2136019"/>
                  <a:pt x="1752515" y="2140058"/>
                  <a:pt x="1745266" y="2140077"/>
                </a:cubicBezTo>
                <a:cubicBezTo>
                  <a:pt x="1742142" y="2140058"/>
                  <a:pt x="1739065" y="2139277"/>
                  <a:pt x="1736313" y="2137791"/>
                </a:cubicBezTo>
                <a:cubicBezTo>
                  <a:pt x="1736084" y="2137677"/>
                  <a:pt x="1735865" y="2137562"/>
                  <a:pt x="1735636" y="2137439"/>
                </a:cubicBezTo>
                <a:cubicBezTo>
                  <a:pt x="1726397" y="2132410"/>
                  <a:pt x="1722987" y="2120837"/>
                  <a:pt x="1728026" y="2111597"/>
                </a:cubicBezTo>
                <a:cubicBezTo>
                  <a:pt x="1818304" y="1939290"/>
                  <a:pt x="1955207" y="1795844"/>
                  <a:pt x="2123123" y="1697641"/>
                </a:cubicBezTo>
                <a:cubicBezTo>
                  <a:pt x="2140406" y="1687421"/>
                  <a:pt x="2160049" y="1683680"/>
                  <a:pt x="2178932" y="1686031"/>
                </a:cubicBezTo>
                <a:close/>
                <a:moveTo>
                  <a:pt x="2860425" y="1549784"/>
                </a:moveTo>
                <a:cubicBezTo>
                  <a:pt x="2889114" y="1545002"/>
                  <a:pt x="2916251" y="1564395"/>
                  <a:pt x="2921033" y="1593094"/>
                </a:cubicBezTo>
                <a:cubicBezTo>
                  <a:pt x="2925805" y="1621783"/>
                  <a:pt x="2906421" y="1648920"/>
                  <a:pt x="2877723" y="1653701"/>
                </a:cubicBezTo>
                <a:cubicBezTo>
                  <a:pt x="2849024" y="1658474"/>
                  <a:pt x="2821896" y="1639090"/>
                  <a:pt x="2817115" y="1610391"/>
                </a:cubicBezTo>
                <a:cubicBezTo>
                  <a:pt x="2760155" y="1600447"/>
                  <a:pt x="2702444" y="1595447"/>
                  <a:pt x="2644617" y="1595437"/>
                </a:cubicBezTo>
                <a:cubicBezTo>
                  <a:pt x="2529346" y="1595285"/>
                  <a:pt x="2414922" y="1615201"/>
                  <a:pt x="2306480" y="1654301"/>
                </a:cubicBezTo>
                <a:cubicBezTo>
                  <a:pt x="2304365" y="1655054"/>
                  <a:pt x="2302146" y="1655435"/>
                  <a:pt x="2299907" y="1655444"/>
                </a:cubicBezTo>
                <a:cubicBezTo>
                  <a:pt x="2289516" y="1657283"/>
                  <a:pt x="2279600" y="1650358"/>
                  <a:pt x="2277762" y="1639966"/>
                </a:cubicBezTo>
                <a:cubicBezTo>
                  <a:pt x="2275923" y="1629575"/>
                  <a:pt x="2282848" y="1619659"/>
                  <a:pt x="2293240" y="1617821"/>
                </a:cubicBezTo>
                <a:cubicBezTo>
                  <a:pt x="2405911" y="1577130"/>
                  <a:pt x="2524821" y="1556404"/>
                  <a:pt x="2644617" y="1556575"/>
                </a:cubicBezTo>
                <a:cubicBezTo>
                  <a:pt x="2705291" y="1556604"/>
                  <a:pt x="2765842" y="1561918"/>
                  <a:pt x="2825592" y="1572482"/>
                </a:cubicBezTo>
                <a:lnTo>
                  <a:pt x="2825402" y="1572291"/>
                </a:lnTo>
                <a:cubicBezTo>
                  <a:pt x="2833489" y="1560299"/>
                  <a:pt x="2846157" y="1552155"/>
                  <a:pt x="2860425" y="1549784"/>
                </a:cubicBezTo>
                <a:close/>
                <a:moveTo>
                  <a:pt x="2937987" y="1454753"/>
                </a:moveTo>
                <a:cubicBezTo>
                  <a:pt x="3107399" y="1498597"/>
                  <a:pt x="3264895" y="1579692"/>
                  <a:pt x="3398997" y="1692116"/>
                </a:cubicBezTo>
                <a:cubicBezTo>
                  <a:pt x="3418781" y="1708242"/>
                  <a:pt x="3447546" y="1706851"/>
                  <a:pt x="3465672" y="1688877"/>
                </a:cubicBezTo>
                <a:cubicBezTo>
                  <a:pt x="3466235" y="1688316"/>
                  <a:pt x="3466806" y="1687753"/>
                  <a:pt x="3467387" y="1687211"/>
                </a:cubicBezTo>
                <a:cubicBezTo>
                  <a:pt x="3503020" y="1653444"/>
                  <a:pt x="3559265" y="1654968"/>
                  <a:pt x="3593022" y="1690592"/>
                </a:cubicBezTo>
                <a:cubicBezTo>
                  <a:pt x="3688319" y="1790576"/>
                  <a:pt x="3767120" y="1905057"/>
                  <a:pt x="3826479" y="2029777"/>
                </a:cubicBezTo>
                <a:cubicBezTo>
                  <a:pt x="3826603" y="2030025"/>
                  <a:pt x="3826717" y="2030273"/>
                  <a:pt x="3826822" y="2030520"/>
                </a:cubicBezTo>
                <a:cubicBezTo>
                  <a:pt x="3831023" y="2040169"/>
                  <a:pt x="3826603" y="2051389"/>
                  <a:pt x="3816954" y="2055590"/>
                </a:cubicBezTo>
                <a:cubicBezTo>
                  <a:pt x="3814345" y="2056857"/>
                  <a:pt x="3811477" y="2057504"/>
                  <a:pt x="3808572" y="2057495"/>
                </a:cubicBezTo>
                <a:cubicBezTo>
                  <a:pt x="3801066" y="2057590"/>
                  <a:pt x="3794199" y="2053266"/>
                  <a:pt x="3791046" y="2046446"/>
                </a:cubicBezTo>
                <a:cubicBezTo>
                  <a:pt x="3733487" y="1925469"/>
                  <a:pt x="3657096" y="1814398"/>
                  <a:pt x="3564733" y="1717357"/>
                </a:cubicBezTo>
                <a:cubicBezTo>
                  <a:pt x="3555436" y="1707527"/>
                  <a:pt x="3542549" y="1701889"/>
                  <a:pt x="3529014" y="1701736"/>
                </a:cubicBezTo>
                <a:cubicBezTo>
                  <a:pt x="3515660" y="1701670"/>
                  <a:pt x="3502829" y="1706956"/>
                  <a:pt x="3493390" y="1716405"/>
                </a:cubicBezTo>
                <a:cubicBezTo>
                  <a:pt x="3460891" y="1748647"/>
                  <a:pt x="3409237" y="1750990"/>
                  <a:pt x="3373947" y="1721834"/>
                </a:cubicBezTo>
                <a:cubicBezTo>
                  <a:pt x="3244349" y="1613192"/>
                  <a:pt x="3092168" y="1534801"/>
                  <a:pt x="2928462" y="1492377"/>
                </a:cubicBezTo>
                <a:cubicBezTo>
                  <a:pt x="2918071" y="1489748"/>
                  <a:pt x="2911784" y="1479194"/>
                  <a:pt x="2914413" y="1468802"/>
                </a:cubicBezTo>
                <a:cubicBezTo>
                  <a:pt x="2917042" y="1458411"/>
                  <a:pt x="2927596" y="1452124"/>
                  <a:pt x="2937987" y="1454753"/>
                </a:cubicBezTo>
                <a:close/>
                <a:moveTo>
                  <a:pt x="2155398" y="1382119"/>
                </a:moveTo>
                <a:cubicBezTo>
                  <a:pt x="2164042" y="1381233"/>
                  <a:pt x="2172730" y="1381651"/>
                  <a:pt x="2181172" y="1383315"/>
                </a:cubicBezTo>
                <a:cubicBezTo>
                  <a:pt x="2198056" y="1386643"/>
                  <a:pt x="2213958" y="1394956"/>
                  <a:pt x="2226565" y="1407795"/>
                </a:cubicBezTo>
                <a:lnTo>
                  <a:pt x="2270665" y="1451801"/>
                </a:lnTo>
                <a:cubicBezTo>
                  <a:pt x="2283391" y="1464402"/>
                  <a:pt x="2301936" y="1469146"/>
                  <a:pt x="2319148" y="1464183"/>
                </a:cubicBezTo>
                <a:cubicBezTo>
                  <a:pt x="2485854" y="1416244"/>
                  <a:pt x="2661076" y="1405605"/>
                  <a:pt x="2832355" y="1433037"/>
                </a:cubicBezTo>
                <a:cubicBezTo>
                  <a:pt x="2842880" y="1434722"/>
                  <a:pt x="2850043" y="1444609"/>
                  <a:pt x="2848357" y="1455134"/>
                </a:cubicBezTo>
                <a:cubicBezTo>
                  <a:pt x="2846671" y="1465660"/>
                  <a:pt x="2836784" y="1472822"/>
                  <a:pt x="2826259" y="1471137"/>
                </a:cubicBezTo>
                <a:cubicBezTo>
                  <a:pt x="2766413" y="1461564"/>
                  <a:pt x="2705891" y="1456763"/>
                  <a:pt x="2645284" y="1456754"/>
                </a:cubicBezTo>
                <a:cubicBezTo>
                  <a:pt x="2538594" y="1456668"/>
                  <a:pt x="2432419" y="1471641"/>
                  <a:pt x="2329911" y="1501235"/>
                </a:cubicBezTo>
                <a:cubicBezTo>
                  <a:pt x="2299135" y="1510236"/>
                  <a:pt x="2265903" y="1501721"/>
                  <a:pt x="2243233" y="1479042"/>
                </a:cubicBezTo>
                <a:lnTo>
                  <a:pt x="2199133" y="1435037"/>
                </a:lnTo>
                <a:cubicBezTo>
                  <a:pt x="2185083" y="1420692"/>
                  <a:pt x="2163652" y="1416482"/>
                  <a:pt x="2145221" y="1424464"/>
                </a:cubicBezTo>
                <a:cubicBezTo>
                  <a:pt x="2012233" y="1481423"/>
                  <a:pt x="1889970" y="1560738"/>
                  <a:pt x="1783747" y="1658970"/>
                </a:cubicBezTo>
                <a:cubicBezTo>
                  <a:pt x="1783271" y="1659417"/>
                  <a:pt x="1782804" y="1659865"/>
                  <a:pt x="1782338" y="1660331"/>
                </a:cubicBezTo>
                <a:cubicBezTo>
                  <a:pt x="1763192" y="1679572"/>
                  <a:pt x="1763268" y="1710690"/>
                  <a:pt x="1782509" y="1729835"/>
                </a:cubicBezTo>
                <a:cubicBezTo>
                  <a:pt x="1814913" y="1762392"/>
                  <a:pt x="1816856" y="1814389"/>
                  <a:pt x="1786986" y="1849279"/>
                </a:cubicBezTo>
                <a:cubicBezTo>
                  <a:pt x="1716834" y="1930251"/>
                  <a:pt x="1658503" y="2020748"/>
                  <a:pt x="1613726" y="2118074"/>
                </a:cubicBezTo>
                <a:cubicBezTo>
                  <a:pt x="1610640" y="2125037"/>
                  <a:pt x="1603715" y="2129495"/>
                  <a:pt x="1596105" y="2129409"/>
                </a:cubicBezTo>
                <a:cubicBezTo>
                  <a:pt x="1593304" y="2129409"/>
                  <a:pt x="1590542" y="2128790"/>
                  <a:pt x="1588008" y="2127599"/>
                </a:cubicBezTo>
                <a:cubicBezTo>
                  <a:pt x="1587980" y="2127581"/>
                  <a:pt x="1587942" y="2127571"/>
                  <a:pt x="1587913" y="2127552"/>
                </a:cubicBezTo>
                <a:cubicBezTo>
                  <a:pt x="1578512" y="2122827"/>
                  <a:pt x="1574712" y="2111378"/>
                  <a:pt x="1579436" y="2101977"/>
                </a:cubicBezTo>
                <a:cubicBezTo>
                  <a:pt x="1625727" y="2001307"/>
                  <a:pt x="1686049" y="1907696"/>
                  <a:pt x="1758601" y="1823942"/>
                </a:cubicBezTo>
                <a:cubicBezTo>
                  <a:pt x="1775318" y="1804464"/>
                  <a:pt x="1774194" y="1775394"/>
                  <a:pt x="1756030" y="1757267"/>
                </a:cubicBezTo>
                <a:cubicBezTo>
                  <a:pt x="1755201" y="1756439"/>
                  <a:pt x="1754382" y="1755591"/>
                  <a:pt x="1753582" y="1754724"/>
                </a:cubicBezTo>
                <a:cubicBezTo>
                  <a:pt x="1720606" y="1719091"/>
                  <a:pt x="1722768" y="1663465"/>
                  <a:pt x="1758411" y="1630490"/>
                </a:cubicBezTo>
                <a:cubicBezTo>
                  <a:pt x="1867548" y="1529315"/>
                  <a:pt x="1993183" y="1447553"/>
                  <a:pt x="2129886" y="1388745"/>
                </a:cubicBezTo>
                <a:cubicBezTo>
                  <a:pt x="2138154" y="1385195"/>
                  <a:pt x="2146754" y="1383005"/>
                  <a:pt x="2155398" y="1382119"/>
                </a:cubicBezTo>
                <a:close/>
                <a:moveTo>
                  <a:pt x="1011747" y="1213582"/>
                </a:moveTo>
                <a:cubicBezTo>
                  <a:pt x="1017005" y="1213582"/>
                  <a:pt x="1021272" y="1217848"/>
                  <a:pt x="1021272" y="1223107"/>
                </a:cubicBezTo>
                <a:lnTo>
                  <a:pt x="1021272" y="1275207"/>
                </a:lnTo>
                <a:lnTo>
                  <a:pt x="970408" y="1275207"/>
                </a:lnTo>
                <a:cubicBezTo>
                  <a:pt x="965150" y="1275207"/>
                  <a:pt x="960883" y="1270940"/>
                  <a:pt x="960883" y="1265682"/>
                </a:cubicBezTo>
                <a:cubicBezTo>
                  <a:pt x="960883" y="1260424"/>
                  <a:pt x="965150" y="1256157"/>
                  <a:pt x="970408" y="1256157"/>
                </a:cubicBezTo>
                <a:lnTo>
                  <a:pt x="1002222" y="1256157"/>
                </a:lnTo>
                <a:lnTo>
                  <a:pt x="1002222" y="1223107"/>
                </a:lnTo>
                <a:cubicBezTo>
                  <a:pt x="1002222" y="1217848"/>
                  <a:pt x="1006489" y="1213582"/>
                  <a:pt x="1011747" y="1213582"/>
                </a:cubicBezTo>
                <a:close/>
                <a:moveTo>
                  <a:pt x="492919" y="1213582"/>
                </a:moveTo>
                <a:cubicBezTo>
                  <a:pt x="498177" y="1213582"/>
                  <a:pt x="502444" y="1217848"/>
                  <a:pt x="502444" y="1223107"/>
                </a:cubicBezTo>
                <a:lnTo>
                  <a:pt x="502444" y="1256157"/>
                </a:lnTo>
                <a:lnTo>
                  <a:pt x="534258" y="1256157"/>
                </a:lnTo>
                <a:cubicBezTo>
                  <a:pt x="539516" y="1256157"/>
                  <a:pt x="543783" y="1260424"/>
                  <a:pt x="543783" y="1265682"/>
                </a:cubicBezTo>
                <a:cubicBezTo>
                  <a:pt x="543783" y="1270940"/>
                  <a:pt x="539516" y="1275207"/>
                  <a:pt x="534258" y="1275207"/>
                </a:cubicBezTo>
                <a:lnTo>
                  <a:pt x="483394" y="1275207"/>
                </a:lnTo>
                <a:lnTo>
                  <a:pt x="483394" y="1223107"/>
                </a:lnTo>
                <a:cubicBezTo>
                  <a:pt x="483394" y="1217848"/>
                  <a:pt x="487661" y="1213582"/>
                  <a:pt x="492919" y="1213582"/>
                </a:cubicBezTo>
                <a:close/>
                <a:moveTo>
                  <a:pt x="4685444" y="1209866"/>
                </a:moveTo>
                <a:cubicBezTo>
                  <a:pt x="4690702" y="1209866"/>
                  <a:pt x="4694969" y="1214134"/>
                  <a:pt x="4694969" y="1219391"/>
                </a:cubicBezTo>
                <a:lnTo>
                  <a:pt x="4694969" y="1271587"/>
                </a:lnTo>
                <a:lnTo>
                  <a:pt x="4644010" y="1271587"/>
                </a:lnTo>
                <a:cubicBezTo>
                  <a:pt x="4638752" y="1271587"/>
                  <a:pt x="4634485" y="1267320"/>
                  <a:pt x="4634485" y="1262062"/>
                </a:cubicBezTo>
                <a:cubicBezTo>
                  <a:pt x="4634485" y="1256805"/>
                  <a:pt x="4638752" y="1252537"/>
                  <a:pt x="4644010" y="1252537"/>
                </a:cubicBezTo>
                <a:lnTo>
                  <a:pt x="4675919" y="1252537"/>
                </a:lnTo>
                <a:lnTo>
                  <a:pt x="4675919" y="1219391"/>
                </a:lnTo>
                <a:cubicBezTo>
                  <a:pt x="4675919" y="1214134"/>
                  <a:pt x="4680186" y="1209866"/>
                  <a:pt x="4685444" y="1209866"/>
                </a:cubicBezTo>
                <a:close/>
                <a:moveTo>
                  <a:pt x="4166426" y="1209866"/>
                </a:moveTo>
                <a:cubicBezTo>
                  <a:pt x="4171684" y="1209866"/>
                  <a:pt x="4175951" y="1214134"/>
                  <a:pt x="4175951" y="1219391"/>
                </a:cubicBezTo>
                <a:lnTo>
                  <a:pt x="4175951" y="1252537"/>
                </a:lnTo>
                <a:lnTo>
                  <a:pt x="4207764" y="1252537"/>
                </a:lnTo>
                <a:cubicBezTo>
                  <a:pt x="4213022" y="1252537"/>
                  <a:pt x="4217289" y="1256805"/>
                  <a:pt x="4217289" y="1262062"/>
                </a:cubicBezTo>
                <a:cubicBezTo>
                  <a:pt x="4217289" y="1267320"/>
                  <a:pt x="4213022" y="1271587"/>
                  <a:pt x="4207764" y="1271587"/>
                </a:cubicBezTo>
                <a:lnTo>
                  <a:pt x="4156901" y="1271587"/>
                </a:lnTo>
                <a:lnTo>
                  <a:pt x="4156901" y="1219391"/>
                </a:lnTo>
                <a:cubicBezTo>
                  <a:pt x="4156901" y="1214134"/>
                  <a:pt x="4161168" y="1209866"/>
                  <a:pt x="4166426" y="1209866"/>
                </a:cubicBezTo>
                <a:close/>
                <a:moveTo>
                  <a:pt x="4408552" y="1150335"/>
                </a:moveTo>
                <a:cubicBezTo>
                  <a:pt x="4407761" y="1150317"/>
                  <a:pt x="4407009" y="1150631"/>
                  <a:pt x="4406457" y="1151192"/>
                </a:cubicBezTo>
                <a:lnTo>
                  <a:pt x="4378834" y="1178816"/>
                </a:lnTo>
                <a:cubicBezTo>
                  <a:pt x="4377710" y="1180025"/>
                  <a:pt x="4377710" y="1181892"/>
                  <a:pt x="4378834" y="1183102"/>
                </a:cubicBezTo>
                <a:lnTo>
                  <a:pt x="4385787" y="1190055"/>
                </a:lnTo>
                <a:cubicBezTo>
                  <a:pt x="4385797" y="1190064"/>
                  <a:pt x="4385797" y="1190064"/>
                  <a:pt x="4385806" y="1190073"/>
                </a:cubicBezTo>
                <a:cubicBezTo>
                  <a:pt x="4386959" y="1191217"/>
                  <a:pt x="4388826" y="1191208"/>
                  <a:pt x="4389978" y="1190055"/>
                </a:cubicBezTo>
                <a:lnTo>
                  <a:pt x="4417696" y="1162433"/>
                </a:lnTo>
                <a:lnTo>
                  <a:pt x="4417696" y="1158146"/>
                </a:lnTo>
                <a:lnTo>
                  <a:pt x="4410742" y="1151192"/>
                </a:lnTo>
                <a:cubicBezTo>
                  <a:pt x="4410152" y="1150622"/>
                  <a:pt x="4409371" y="1150317"/>
                  <a:pt x="4408552" y="1150335"/>
                </a:cubicBezTo>
                <a:close/>
                <a:moveTo>
                  <a:pt x="4378910" y="1121360"/>
                </a:moveTo>
                <a:cubicBezTo>
                  <a:pt x="4377758" y="1120218"/>
                  <a:pt x="4375890" y="1120227"/>
                  <a:pt x="4374738" y="1121380"/>
                </a:cubicBezTo>
                <a:lnTo>
                  <a:pt x="4333304" y="1162813"/>
                </a:lnTo>
                <a:cubicBezTo>
                  <a:pt x="4333295" y="1162824"/>
                  <a:pt x="4333295" y="1162824"/>
                  <a:pt x="4333285" y="1162833"/>
                </a:cubicBezTo>
                <a:cubicBezTo>
                  <a:pt x="4332142" y="1163985"/>
                  <a:pt x="4332142" y="1165851"/>
                  <a:pt x="4333304" y="1167004"/>
                </a:cubicBezTo>
                <a:lnTo>
                  <a:pt x="4340258" y="1173958"/>
                </a:lnTo>
                <a:cubicBezTo>
                  <a:pt x="4341468" y="1175082"/>
                  <a:pt x="4343334" y="1175082"/>
                  <a:pt x="4344544" y="1173958"/>
                </a:cubicBezTo>
                <a:lnTo>
                  <a:pt x="4385882" y="1132619"/>
                </a:lnTo>
                <a:cubicBezTo>
                  <a:pt x="4387006" y="1131410"/>
                  <a:pt x="4387006" y="1129542"/>
                  <a:pt x="4385882" y="1128332"/>
                </a:cubicBezTo>
                <a:lnTo>
                  <a:pt x="4378929" y="1121380"/>
                </a:lnTo>
                <a:cubicBezTo>
                  <a:pt x="4378919" y="1121370"/>
                  <a:pt x="4378919" y="1121370"/>
                  <a:pt x="4378910" y="1121360"/>
                </a:cubicBezTo>
                <a:close/>
                <a:moveTo>
                  <a:pt x="4352431" y="1086690"/>
                </a:moveTo>
                <a:cubicBezTo>
                  <a:pt x="4351278" y="1085546"/>
                  <a:pt x="4349411" y="1085557"/>
                  <a:pt x="4348258" y="1086708"/>
                </a:cubicBezTo>
                <a:lnTo>
                  <a:pt x="4287966" y="1147002"/>
                </a:lnTo>
                <a:cubicBezTo>
                  <a:pt x="4286841" y="1148212"/>
                  <a:pt x="4286841" y="1150078"/>
                  <a:pt x="4287966" y="1151289"/>
                </a:cubicBezTo>
                <a:lnTo>
                  <a:pt x="4294919" y="1158146"/>
                </a:lnTo>
                <a:cubicBezTo>
                  <a:pt x="4295071" y="1158355"/>
                  <a:pt x="4295262" y="1158547"/>
                  <a:pt x="4295471" y="1158699"/>
                </a:cubicBezTo>
                <a:cubicBezTo>
                  <a:pt x="4296662" y="1159575"/>
                  <a:pt x="4298328" y="1159328"/>
                  <a:pt x="4299205" y="1158146"/>
                </a:cubicBezTo>
                <a:lnTo>
                  <a:pt x="4359403" y="1097948"/>
                </a:lnTo>
                <a:cubicBezTo>
                  <a:pt x="4360527" y="1096739"/>
                  <a:pt x="4360527" y="1094872"/>
                  <a:pt x="4359403" y="1093662"/>
                </a:cubicBezTo>
                <a:lnTo>
                  <a:pt x="4352449" y="1086708"/>
                </a:lnTo>
                <a:cubicBezTo>
                  <a:pt x="4352440" y="1086699"/>
                  <a:pt x="4352440" y="1086699"/>
                  <a:pt x="4352431" y="1086690"/>
                </a:cubicBezTo>
                <a:close/>
                <a:moveTo>
                  <a:pt x="4298347" y="1076136"/>
                </a:moveTo>
                <a:cubicBezTo>
                  <a:pt x="4297567" y="1076136"/>
                  <a:pt x="4296805" y="1076441"/>
                  <a:pt x="4296252" y="1076994"/>
                </a:cubicBezTo>
                <a:lnTo>
                  <a:pt x="4254913" y="1118331"/>
                </a:lnTo>
                <a:cubicBezTo>
                  <a:pt x="4254333" y="1118913"/>
                  <a:pt x="4253990" y="1119694"/>
                  <a:pt x="4253961" y="1120523"/>
                </a:cubicBezTo>
                <a:cubicBezTo>
                  <a:pt x="4253990" y="1121323"/>
                  <a:pt x="4254333" y="1122076"/>
                  <a:pt x="4254913" y="1122618"/>
                </a:cubicBezTo>
                <a:lnTo>
                  <a:pt x="4261772" y="1129572"/>
                </a:lnTo>
                <a:lnTo>
                  <a:pt x="4266058" y="1129572"/>
                </a:lnTo>
                <a:lnTo>
                  <a:pt x="4307492" y="1088233"/>
                </a:lnTo>
                <a:cubicBezTo>
                  <a:pt x="4308615" y="1087024"/>
                  <a:pt x="4308615" y="1085157"/>
                  <a:pt x="4307492" y="1083947"/>
                </a:cubicBezTo>
                <a:lnTo>
                  <a:pt x="4300539" y="1076994"/>
                </a:lnTo>
                <a:cubicBezTo>
                  <a:pt x="4299948" y="1076432"/>
                  <a:pt x="4299157" y="1076127"/>
                  <a:pt x="4298347" y="1076136"/>
                </a:cubicBezTo>
                <a:close/>
                <a:moveTo>
                  <a:pt x="4298438" y="1057054"/>
                </a:moveTo>
                <a:cubicBezTo>
                  <a:pt x="4304070" y="1057077"/>
                  <a:pt x="4309692" y="1059249"/>
                  <a:pt x="4313969" y="1063563"/>
                </a:cubicBezTo>
                <a:lnTo>
                  <a:pt x="4320922" y="1070516"/>
                </a:lnTo>
                <a:cubicBezTo>
                  <a:pt x="4323856" y="1073392"/>
                  <a:pt x="4325875" y="1077069"/>
                  <a:pt x="4326732" y="1081090"/>
                </a:cubicBezTo>
                <a:lnTo>
                  <a:pt x="4334733" y="1073089"/>
                </a:lnTo>
                <a:cubicBezTo>
                  <a:pt x="4343487" y="1064764"/>
                  <a:pt x="4357222" y="1064764"/>
                  <a:pt x="4365975" y="1073089"/>
                </a:cubicBezTo>
                <a:lnTo>
                  <a:pt x="4372928" y="1080041"/>
                </a:lnTo>
                <a:cubicBezTo>
                  <a:pt x="4378615" y="1085794"/>
                  <a:pt x="4380691" y="1094205"/>
                  <a:pt x="4378358" y="1101948"/>
                </a:cubicBezTo>
                <a:cubicBezTo>
                  <a:pt x="4383682" y="1102168"/>
                  <a:pt x="4388730" y="1104331"/>
                  <a:pt x="4392550" y="1108044"/>
                </a:cubicBezTo>
                <a:lnTo>
                  <a:pt x="4399503" y="1114998"/>
                </a:lnTo>
                <a:cubicBezTo>
                  <a:pt x="4403922" y="1119455"/>
                  <a:pt x="4406218" y="1125599"/>
                  <a:pt x="4405790" y="1131857"/>
                </a:cubicBezTo>
                <a:cubicBezTo>
                  <a:pt x="4412543" y="1130896"/>
                  <a:pt x="4419363" y="1133115"/>
                  <a:pt x="4424268" y="1137857"/>
                </a:cubicBezTo>
                <a:lnTo>
                  <a:pt x="4431221" y="1144716"/>
                </a:lnTo>
                <a:cubicBezTo>
                  <a:pt x="4439794" y="1153365"/>
                  <a:pt x="4439794" y="1167309"/>
                  <a:pt x="4431221" y="1175958"/>
                </a:cubicBezTo>
                <a:lnTo>
                  <a:pt x="4431221" y="1176339"/>
                </a:lnTo>
                <a:lnTo>
                  <a:pt x="4403599" y="1203961"/>
                </a:lnTo>
                <a:cubicBezTo>
                  <a:pt x="4394969" y="1212582"/>
                  <a:pt x="4380987" y="1212582"/>
                  <a:pt x="4372357" y="1203961"/>
                </a:cubicBezTo>
                <a:lnTo>
                  <a:pt x="4365404" y="1197008"/>
                </a:lnTo>
                <a:cubicBezTo>
                  <a:pt x="4362498" y="1194113"/>
                  <a:pt x="4360479" y="1190445"/>
                  <a:pt x="4359593" y="1186435"/>
                </a:cubicBezTo>
                <a:lnTo>
                  <a:pt x="4358069" y="1187959"/>
                </a:lnTo>
                <a:cubicBezTo>
                  <a:pt x="4349430" y="1196465"/>
                  <a:pt x="4335561" y="1196465"/>
                  <a:pt x="4326922" y="1187959"/>
                </a:cubicBezTo>
                <a:lnTo>
                  <a:pt x="4319969" y="1181006"/>
                </a:lnTo>
                <a:cubicBezTo>
                  <a:pt x="4317045" y="1178083"/>
                  <a:pt x="4315026" y="1174376"/>
                  <a:pt x="4314159" y="1170338"/>
                </a:cubicBezTo>
                <a:lnTo>
                  <a:pt x="4312635" y="1171863"/>
                </a:lnTo>
                <a:cubicBezTo>
                  <a:pt x="4308520" y="1176044"/>
                  <a:pt x="4302881" y="1178377"/>
                  <a:pt x="4297014" y="1178340"/>
                </a:cubicBezTo>
                <a:cubicBezTo>
                  <a:pt x="4291175" y="1178377"/>
                  <a:pt x="4285574" y="1176034"/>
                  <a:pt x="4281489" y="1171863"/>
                </a:cubicBezTo>
                <a:lnTo>
                  <a:pt x="4274535" y="1164908"/>
                </a:lnTo>
                <a:cubicBezTo>
                  <a:pt x="4270439" y="1160814"/>
                  <a:pt x="4268115" y="1155269"/>
                  <a:pt x="4268058" y="1149478"/>
                </a:cubicBezTo>
                <a:cubicBezTo>
                  <a:pt x="4266696" y="1149622"/>
                  <a:pt x="4265324" y="1149622"/>
                  <a:pt x="4263962" y="1149478"/>
                </a:cubicBezTo>
                <a:cubicBezTo>
                  <a:pt x="4258095" y="1149516"/>
                  <a:pt x="4252456" y="1147183"/>
                  <a:pt x="4248341" y="1143002"/>
                </a:cubicBezTo>
                <a:lnTo>
                  <a:pt x="4241388" y="1136048"/>
                </a:lnTo>
                <a:cubicBezTo>
                  <a:pt x="4237245" y="1131943"/>
                  <a:pt x="4234921" y="1126352"/>
                  <a:pt x="4234911" y="1120523"/>
                </a:cubicBezTo>
                <a:cubicBezTo>
                  <a:pt x="4234930" y="1114665"/>
                  <a:pt x="4237264" y="1109055"/>
                  <a:pt x="4241388" y="1104902"/>
                </a:cubicBezTo>
                <a:lnTo>
                  <a:pt x="4282726" y="1063563"/>
                </a:lnTo>
                <a:cubicBezTo>
                  <a:pt x="4282765" y="1063526"/>
                  <a:pt x="4282812" y="1063477"/>
                  <a:pt x="4282850" y="1063440"/>
                </a:cubicBezTo>
                <a:cubicBezTo>
                  <a:pt x="4287165" y="1059158"/>
                  <a:pt x="4292806" y="1057031"/>
                  <a:pt x="4298438" y="1057054"/>
                </a:cubicBezTo>
                <a:close/>
                <a:moveTo>
                  <a:pt x="664845" y="1043464"/>
                </a:moveTo>
                <a:lnTo>
                  <a:pt x="747522" y="1063752"/>
                </a:lnTo>
                <a:cubicBezTo>
                  <a:pt x="759229" y="1066848"/>
                  <a:pt x="766458" y="1078564"/>
                  <a:pt x="763982" y="1090413"/>
                </a:cubicBezTo>
                <a:cubicBezTo>
                  <a:pt x="761410" y="1102720"/>
                  <a:pt x="749351" y="1110615"/>
                  <a:pt x="737045" y="1108044"/>
                </a:cubicBezTo>
                <a:lnTo>
                  <a:pt x="663036" y="1091375"/>
                </a:lnTo>
                <a:cubicBezTo>
                  <a:pt x="657540" y="1090108"/>
                  <a:pt x="652063" y="1093548"/>
                  <a:pt x="650796" y="1099044"/>
                </a:cubicBezTo>
                <a:cubicBezTo>
                  <a:pt x="649529" y="1104540"/>
                  <a:pt x="652968" y="1110015"/>
                  <a:pt x="658464" y="1111282"/>
                </a:cubicBezTo>
                <a:lnTo>
                  <a:pt x="757333" y="1134143"/>
                </a:lnTo>
                <a:cubicBezTo>
                  <a:pt x="761324" y="1135085"/>
                  <a:pt x="765496" y="1134819"/>
                  <a:pt x="769335" y="1133381"/>
                </a:cubicBezTo>
                <a:lnTo>
                  <a:pt x="882873" y="1091757"/>
                </a:lnTo>
                <a:lnTo>
                  <a:pt x="882777" y="1091757"/>
                </a:lnTo>
                <a:cubicBezTo>
                  <a:pt x="892407" y="1087917"/>
                  <a:pt x="903371" y="1092205"/>
                  <a:pt x="907847" y="1101557"/>
                </a:cubicBezTo>
                <a:cubicBezTo>
                  <a:pt x="912553" y="1111378"/>
                  <a:pt x="908409" y="1123150"/>
                  <a:pt x="898589" y="1127856"/>
                </a:cubicBezTo>
                <a:lnTo>
                  <a:pt x="787908" y="1184529"/>
                </a:lnTo>
                <a:cubicBezTo>
                  <a:pt x="784965" y="1186064"/>
                  <a:pt x="781698" y="1186873"/>
                  <a:pt x="778383" y="1186912"/>
                </a:cubicBezTo>
                <a:lnTo>
                  <a:pt x="604171" y="1186912"/>
                </a:lnTo>
                <a:lnTo>
                  <a:pt x="470821" y="1146810"/>
                </a:lnTo>
                <a:lnTo>
                  <a:pt x="470821" y="1053751"/>
                </a:lnTo>
                <a:lnTo>
                  <a:pt x="553879" y="1060228"/>
                </a:lnTo>
                <a:cubicBezTo>
                  <a:pt x="559937" y="1060704"/>
                  <a:pt x="566024" y="1060123"/>
                  <a:pt x="571881" y="1058515"/>
                </a:cubicBezTo>
                <a:lnTo>
                  <a:pt x="624840" y="1044037"/>
                </a:lnTo>
                <a:cubicBezTo>
                  <a:pt x="637909" y="1040416"/>
                  <a:pt x="651682" y="1040226"/>
                  <a:pt x="664845" y="1043464"/>
                </a:cubicBezTo>
                <a:close/>
                <a:moveTo>
                  <a:pt x="892436" y="915003"/>
                </a:moveTo>
                <a:cubicBezTo>
                  <a:pt x="895427" y="914391"/>
                  <a:pt x="898651" y="914920"/>
                  <a:pt x="901399" y="916734"/>
                </a:cubicBezTo>
                <a:cubicBezTo>
                  <a:pt x="906895" y="920363"/>
                  <a:pt x="908409" y="927764"/>
                  <a:pt x="904780" y="933261"/>
                </a:cubicBezTo>
                <a:lnTo>
                  <a:pt x="883635" y="965359"/>
                </a:lnTo>
                <a:cubicBezTo>
                  <a:pt x="881406" y="968703"/>
                  <a:pt x="877653" y="970704"/>
                  <a:pt x="873634" y="970694"/>
                </a:cubicBezTo>
                <a:cubicBezTo>
                  <a:pt x="871300" y="970665"/>
                  <a:pt x="869014" y="969969"/>
                  <a:pt x="867061" y="968693"/>
                </a:cubicBezTo>
                <a:cubicBezTo>
                  <a:pt x="861604" y="965054"/>
                  <a:pt x="860108" y="957691"/>
                  <a:pt x="863728" y="952215"/>
                </a:cubicBezTo>
                <a:lnTo>
                  <a:pt x="884873" y="920115"/>
                </a:lnTo>
                <a:cubicBezTo>
                  <a:pt x="886687" y="917367"/>
                  <a:pt x="889445" y="915615"/>
                  <a:pt x="892436" y="915003"/>
                </a:cubicBezTo>
                <a:close/>
                <a:moveTo>
                  <a:pt x="714043" y="915002"/>
                </a:moveTo>
                <a:cubicBezTo>
                  <a:pt x="717023" y="915587"/>
                  <a:pt x="719780" y="917306"/>
                  <a:pt x="721614" y="920021"/>
                </a:cubicBezTo>
                <a:lnTo>
                  <a:pt x="803244" y="1043846"/>
                </a:lnTo>
                <a:lnTo>
                  <a:pt x="820960" y="1017081"/>
                </a:lnTo>
                <a:cubicBezTo>
                  <a:pt x="821284" y="1016480"/>
                  <a:pt x="821665" y="1015899"/>
                  <a:pt x="822094" y="1015367"/>
                </a:cubicBezTo>
                <a:cubicBezTo>
                  <a:pt x="826170" y="1010204"/>
                  <a:pt x="833657" y="1009327"/>
                  <a:pt x="838820" y="1013405"/>
                </a:cubicBezTo>
                <a:cubicBezTo>
                  <a:pt x="843973" y="1017481"/>
                  <a:pt x="844849" y="1024968"/>
                  <a:pt x="840772" y="1030130"/>
                </a:cubicBezTo>
                <a:lnTo>
                  <a:pt x="816769" y="1066610"/>
                </a:lnTo>
                <a:cubicBezTo>
                  <a:pt x="813797" y="1071183"/>
                  <a:pt x="808692" y="1073916"/>
                  <a:pt x="803244" y="1073850"/>
                </a:cubicBezTo>
                <a:cubicBezTo>
                  <a:pt x="797805" y="1073859"/>
                  <a:pt x="792728" y="1071145"/>
                  <a:pt x="789718" y="1066610"/>
                </a:cubicBezTo>
                <a:lnTo>
                  <a:pt x="701803" y="933261"/>
                </a:lnTo>
                <a:cubicBezTo>
                  <a:pt x="698183" y="927784"/>
                  <a:pt x="699678" y="920421"/>
                  <a:pt x="705136" y="916782"/>
                </a:cubicBezTo>
                <a:cubicBezTo>
                  <a:pt x="707860" y="914964"/>
                  <a:pt x="711063" y="914416"/>
                  <a:pt x="714043" y="915002"/>
                </a:cubicBezTo>
                <a:close/>
                <a:moveTo>
                  <a:pt x="4498373" y="912877"/>
                </a:moveTo>
                <a:lnTo>
                  <a:pt x="4406266" y="927260"/>
                </a:lnTo>
                <a:cubicBezTo>
                  <a:pt x="4399570" y="928298"/>
                  <a:pt x="4393531" y="931880"/>
                  <a:pt x="4389407" y="937261"/>
                </a:cubicBezTo>
                <a:lnTo>
                  <a:pt x="4350450" y="981553"/>
                </a:lnTo>
                <a:cubicBezTo>
                  <a:pt x="4350383" y="982258"/>
                  <a:pt x="4350621" y="982953"/>
                  <a:pt x="4351117" y="983457"/>
                </a:cubicBezTo>
                <a:cubicBezTo>
                  <a:pt x="4351754" y="983878"/>
                  <a:pt x="4352573" y="983878"/>
                  <a:pt x="4353212" y="983457"/>
                </a:cubicBezTo>
                <a:lnTo>
                  <a:pt x="4442366" y="938690"/>
                </a:lnTo>
                <a:cubicBezTo>
                  <a:pt x="4444861" y="937499"/>
                  <a:pt x="4447595" y="936880"/>
                  <a:pt x="4450367" y="936880"/>
                </a:cubicBezTo>
                <a:cubicBezTo>
                  <a:pt x="4453920" y="936842"/>
                  <a:pt x="4457406" y="937872"/>
                  <a:pt x="4460368" y="939834"/>
                </a:cubicBezTo>
                <a:lnTo>
                  <a:pt x="4632389" y="1052704"/>
                </a:lnTo>
                <a:lnTo>
                  <a:pt x="4687539" y="998602"/>
                </a:lnTo>
                <a:lnTo>
                  <a:pt x="4609435" y="920497"/>
                </a:lnTo>
                <a:lnTo>
                  <a:pt x="4599910" y="930022"/>
                </a:lnTo>
                <a:cubicBezTo>
                  <a:pt x="4594585" y="935376"/>
                  <a:pt x="4586784" y="937415"/>
                  <a:pt x="4579526" y="935356"/>
                </a:cubicBezTo>
                <a:close/>
                <a:moveTo>
                  <a:pt x="4301586" y="905066"/>
                </a:moveTo>
                <a:cubicBezTo>
                  <a:pt x="4302472" y="904228"/>
                  <a:pt x="4303844" y="904228"/>
                  <a:pt x="4304729" y="905066"/>
                </a:cubicBezTo>
                <a:lnTo>
                  <a:pt x="4309873" y="910210"/>
                </a:lnTo>
                <a:cubicBezTo>
                  <a:pt x="4314160" y="914515"/>
                  <a:pt x="4319570" y="917515"/>
                  <a:pt x="4325494" y="918877"/>
                </a:cubicBezTo>
                <a:lnTo>
                  <a:pt x="4349116" y="924402"/>
                </a:lnTo>
                <a:lnTo>
                  <a:pt x="4321493" y="955834"/>
                </a:lnTo>
                <a:lnTo>
                  <a:pt x="4320446" y="957072"/>
                </a:lnTo>
                <a:cubicBezTo>
                  <a:pt x="4308187" y="973027"/>
                  <a:pt x="4309654" y="995601"/>
                  <a:pt x="4323875" y="1009842"/>
                </a:cubicBezTo>
                <a:cubicBezTo>
                  <a:pt x="4331409" y="1017471"/>
                  <a:pt x="4341725" y="1021700"/>
                  <a:pt x="4352450" y="1021557"/>
                </a:cubicBezTo>
                <a:cubicBezTo>
                  <a:pt x="4358546" y="1021528"/>
                  <a:pt x="4364566" y="1020166"/>
                  <a:pt x="4370071" y="1017556"/>
                </a:cubicBezTo>
                <a:lnTo>
                  <a:pt x="4449224" y="978408"/>
                </a:lnTo>
                <a:lnTo>
                  <a:pt x="4616768" y="1088328"/>
                </a:lnTo>
                <a:cubicBezTo>
                  <a:pt x="4621436" y="1091422"/>
                  <a:pt x="4626884" y="1093147"/>
                  <a:pt x="4632485" y="1093281"/>
                </a:cubicBezTo>
                <a:cubicBezTo>
                  <a:pt x="4632323" y="1095871"/>
                  <a:pt x="4631542" y="1098385"/>
                  <a:pt x="4630199" y="1100615"/>
                </a:cubicBezTo>
                <a:lnTo>
                  <a:pt x="4628961" y="1102519"/>
                </a:lnTo>
                <a:cubicBezTo>
                  <a:pt x="4624217" y="1110120"/>
                  <a:pt x="4614245" y="1112493"/>
                  <a:pt x="4606577" y="1107853"/>
                </a:cubicBezTo>
                <a:lnTo>
                  <a:pt x="4518852" y="1053466"/>
                </a:lnTo>
                <a:cubicBezTo>
                  <a:pt x="4518299" y="1053132"/>
                  <a:pt x="4517718" y="1052856"/>
                  <a:pt x="4517109" y="1052647"/>
                </a:cubicBezTo>
                <a:cubicBezTo>
                  <a:pt x="4512527" y="1051095"/>
                  <a:pt x="4507545" y="1053551"/>
                  <a:pt x="4505993" y="1058133"/>
                </a:cubicBezTo>
                <a:cubicBezTo>
                  <a:pt x="4504936" y="1062077"/>
                  <a:pt x="4506507" y="1066248"/>
                  <a:pt x="4509898" y="1068515"/>
                </a:cubicBezTo>
                <a:lnTo>
                  <a:pt x="4585431" y="1115093"/>
                </a:lnTo>
                <a:cubicBezTo>
                  <a:pt x="4593032" y="1119835"/>
                  <a:pt x="4595404" y="1129809"/>
                  <a:pt x="4590765" y="1137476"/>
                </a:cubicBezTo>
                <a:lnTo>
                  <a:pt x="4589527" y="1139476"/>
                </a:lnTo>
                <a:cubicBezTo>
                  <a:pt x="4584745" y="1147097"/>
                  <a:pt x="4574706" y="1149439"/>
                  <a:pt x="4567048" y="1144715"/>
                </a:cubicBezTo>
                <a:lnTo>
                  <a:pt x="4496658" y="1101377"/>
                </a:lnTo>
                <a:cubicBezTo>
                  <a:pt x="4496239" y="1101138"/>
                  <a:pt x="4495791" y="1100929"/>
                  <a:pt x="4495344" y="1100747"/>
                </a:cubicBezTo>
                <a:cubicBezTo>
                  <a:pt x="4490429" y="1098872"/>
                  <a:pt x="4484924" y="1101319"/>
                  <a:pt x="4483038" y="1106234"/>
                </a:cubicBezTo>
                <a:cubicBezTo>
                  <a:pt x="4481704" y="1110445"/>
                  <a:pt x="4483438" y="1115016"/>
                  <a:pt x="4487229" y="1117283"/>
                </a:cubicBezTo>
                <a:lnTo>
                  <a:pt x="4543426" y="1151955"/>
                </a:lnTo>
                <a:cubicBezTo>
                  <a:pt x="4551046" y="1156735"/>
                  <a:pt x="4553389" y="1166776"/>
                  <a:pt x="4548665" y="1174434"/>
                </a:cubicBezTo>
                <a:lnTo>
                  <a:pt x="4547427" y="1176338"/>
                </a:lnTo>
                <a:cubicBezTo>
                  <a:pt x="4542683" y="1183939"/>
                  <a:pt x="4532711" y="1186312"/>
                  <a:pt x="4525043" y="1181673"/>
                </a:cubicBezTo>
                <a:lnTo>
                  <a:pt x="4474465" y="1150431"/>
                </a:lnTo>
                <a:cubicBezTo>
                  <a:pt x="4474084" y="1150193"/>
                  <a:pt x="4473684" y="1149982"/>
                  <a:pt x="4473274" y="1149793"/>
                </a:cubicBezTo>
                <a:cubicBezTo>
                  <a:pt x="4468140" y="1147488"/>
                  <a:pt x="4462102" y="1149773"/>
                  <a:pt x="4459797" y="1154907"/>
                </a:cubicBezTo>
                <a:cubicBezTo>
                  <a:pt x="4459787" y="1154935"/>
                  <a:pt x="4459768" y="1154965"/>
                  <a:pt x="4459758" y="1154992"/>
                </a:cubicBezTo>
                <a:cubicBezTo>
                  <a:pt x="4457615" y="1160432"/>
                  <a:pt x="4460273" y="1166565"/>
                  <a:pt x="4465702" y="1168718"/>
                </a:cubicBezTo>
                <a:lnTo>
                  <a:pt x="4508184" y="1193197"/>
                </a:lnTo>
                <a:cubicBezTo>
                  <a:pt x="4508403" y="1193351"/>
                  <a:pt x="4508593" y="1193540"/>
                  <a:pt x="4508745" y="1193760"/>
                </a:cubicBezTo>
                <a:cubicBezTo>
                  <a:pt x="4509355" y="1194684"/>
                  <a:pt x="4509108" y="1195922"/>
                  <a:pt x="4508184" y="1196531"/>
                </a:cubicBezTo>
                <a:cubicBezTo>
                  <a:pt x="4504307" y="1199561"/>
                  <a:pt x="4499878" y="1201789"/>
                  <a:pt x="4495135" y="1203103"/>
                </a:cubicBezTo>
                <a:cubicBezTo>
                  <a:pt x="4488372" y="1205238"/>
                  <a:pt x="4481228" y="1205922"/>
                  <a:pt x="4474179" y="1205103"/>
                </a:cubicBezTo>
                <a:lnTo>
                  <a:pt x="4431412" y="1200626"/>
                </a:lnTo>
                <a:lnTo>
                  <a:pt x="4442937" y="1189101"/>
                </a:lnTo>
                <a:cubicBezTo>
                  <a:pt x="4443042" y="1188997"/>
                  <a:pt x="4443137" y="1188901"/>
                  <a:pt x="4443242" y="1188798"/>
                </a:cubicBezTo>
                <a:cubicBezTo>
                  <a:pt x="4458854" y="1173015"/>
                  <a:pt x="4458720" y="1147563"/>
                  <a:pt x="4442937" y="1131952"/>
                </a:cubicBezTo>
                <a:lnTo>
                  <a:pt x="4437794" y="1126903"/>
                </a:lnTo>
                <a:cubicBezTo>
                  <a:pt x="4432946" y="1122103"/>
                  <a:pt x="4426945" y="1118627"/>
                  <a:pt x="4420363" y="1116807"/>
                </a:cubicBezTo>
                <a:cubicBezTo>
                  <a:pt x="4418325" y="1111293"/>
                  <a:pt x="4415067" y="1106310"/>
                  <a:pt x="4410838" y="1102233"/>
                </a:cubicBezTo>
                <a:lnTo>
                  <a:pt x="4405790" y="1097090"/>
                </a:lnTo>
                <a:cubicBezTo>
                  <a:pt x="4402761" y="1094157"/>
                  <a:pt x="4399294" y="1091708"/>
                  <a:pt x="4395503" y="1089852"/>
                </a:cubicBezTo>
                <a:cubicBezTo>
                  <a:pt x="4394312" y="1081326"/>
                  <a:pt x="4390397" y="1073411"/>
                  <a:pt x="4384359" y="1067278"/>
                </a:cubicBezTo>
                <a:lnTo>
                  <a:pt x="4379215" y="1062133"/>
                </a:lnTo>
                <a:cubicBezTo>
                  <a:pt x="4371633" y="1054570"/>
                  <a:pt x="4361346" y="1050351"/>
                  <a:pt x="4350640" y="1050417"/>
                </a:cubicBezTo>
                <a:cubicBezTo>
                  <a:pt x="4343525" y="1050427"/>
                  <a:pt x="4336543" y="1052370"/>
                  <a:pt x="4330447" y="1056038"/>
                </a:cubicBezTo>
                <a:lnTo>
                  <a:pt x="4327018" y="1052609"/>
                </a:lnTo>
                <a:cubicBezTo>
                  <a:pt x="4326913" y="1052504"/>
                  <a:pt x="4326818" y="1052408"/>
                  <a:pt x="4326713" y="1052304"/>
                </a:cubicBezTo>
                <a:cubicBezTo>
                  <a:pt x="4310930" y="1036693"/>
                  <a:pt x="4285479" y="1036825"/>
                  <a:pt x="4269868" y="1052609"/>
                </a:cubicBezTo>
                <a:lnTo>
                  <a:pt x="4261677" y="1060800"/>
                </a:lnTo>
                <a:lnTo>
                  <a:pt x="4205479" y="1004602"/>
                </a:lnTo>
                <a:cubicBezTo>
                  <a:pt x="4204641" y="1003717"/>
                  <a:pt x="4204641" y="1002346"/>
                  <a:pt x="4205479" y="1001459"/>
                </a:cubicBezTo>
                <a:close/>
                <a:moveTo>
                  <a:pt x="4224339" y="904877"/>
                </a:moveTo>
                <a:cubicBezTo>
                  <a:pt x="4216128" y="904877"/>
                  <a:pt x="4209479" y="911524"/>
                  <a:pt x="4209479" y="919735"/>
                </a:cubicBezTo>
                <a:cubicBezTo>
                  <a:pt x="4209479" y="927947"/>
                  <a:pt x="4216128" y="934594"/>
                  <a:pt x="4224339" y="934594"/>
                </a:cubicBezTo>
                <a:cubicBezTo>
                  <a:pt x="4232549" y="934594"/>
                  <a:pt x="4239198" y="927947"/>
                  <a:pt x="4239198" y="919735"/>
                </a:cubicBezTo>
                <a:cubicBezTo>
                  <a:pt x="4239198" y="911524"/>
                  <a:pt x="4232549" y="904877"/>
                  <a:pt x="4224339" y="904877"/>
                </a:cubicBezTo>
                <a:close/>
                <a:moveTo>
                  <a:pt x="663608" y="855728"/>
                </a:moveTo>
                <a:cubicBezTo>
                  <a:pt x="670028" y="854231"/>
                  <a:pt x="676448" y="858213"/>
                  <a:pt x="677943" y="864633"/>
                </a:cubicBezTo>
                <a:cubicBezTo>
                  <a:pt x="679438" y="871052"/>
                  <a:pt x="675457" y="877473"/>
                  <a:pt x="669037" y="878968"/>
                </a:cubicBezTo>
                <a:cubicBezTo>
                  <a:pt x="613697" y="891923"/>
                  <a:pt x="588837" y="910115"/>
                  <a:pt x="588837" y="922497"/>
                </a:cubicBezTo>
                <a:cubicBezTo>
                  <a:pt x="588837" y="937642"/>
                  <a:pt x="625317" y="959265"/>
                  <a:pt x="694945" y="971266"/>
                </a:cubicBezTo>
                <a:cubicBezTo>
                  <a:pt x="700565" y="972284"/>
                  <a:pt x="704680" y="977151"/>
                  <a:pt x="704737" y="982866"/>
                </a:cubicBezTo>
                <a:cubicBezTo>
                  <a:pt x="704794" y="989439"/>
                  <a:pt x="699517" y="994821"/>
                  <a:pt x="692945" y="994888"/>
                </a:cubicBezTo>
                <a:lnTo>
                  <a:pt x="690945" y="994888"/>
                </a:lnTo>
                <a:cubicBezTo>
                  <a:pt x="610935" y="981076"/>
                  <a:pt x="565024" y="954883"/>
                  <a:pt x="565024" y="922402"/>
                </a:cubicBezTo>
                <a:cubicBezTo>
                  <a:pt x="565024" y="894303"/>
                  <a:pt x="600076" y="870587"/>
                  <a:pt x="663608" y="855728"/>
                </a:cubicBezTo>
                <a:close/>
                <a:moveTo>
                  <a:pt x="944310" y="855155"/>
                </a:moveTo>
                <a:cubicBezTo>
                  <a:pt x="1009937" y="869920"/>
                  <a:pt x="1046037" y="893922"/>
                  <a:pt x="1046037" y="922593"/>
                </a:cubicBezTo>
                <a:cubicBezTo>
                  <a:pt x="1046037" y="957454"/>
                  <a:pt x="991268" y="985649"/>
                  <a:pt x="899447" y="998030"/>
                </a:cubicBezTo>
                <a:cubicBezTo>
                  <a:pt x="868310" y="1002116"/>
                  <a:pt x="836934" y="1004126"/>
                  <a:pt x="805530" y="1004031"/>
                </a:cubicBezTo>
                <a:cubicBezTo>
                  <a:pt x="798958" y="1004031"/>
                  <a:pt x="793624" y="998697"/>
                  <a:pt x="793624" y="992126"/>
                </a:cubicBezTo>
                <a:cubicBezTo>
                  <a:pt x="793624" y="985552"/>
                  <a:pt x="798958" y="980220"/>
                  <a:pt x="805530" y="980220"/>
                </a:cubicBezTo>
                <a:cubicBezTo>
                  <a:pt x="835886" y="980276"/>
                  <a:pt x="866205" y="978342"/>
                  <a:pt x="896304" y="974409"/>
                </a:cubicBezTo>
                <a:cubicBezTo>
                  <a:pt x="978028" y="963455"/>
                  <a:pt x="1022224" y="939547"/>
                  <a:pt x="1022224" y="922593"/>
                </a:cubicBezTo>
                <a:cubicBezTo>
                  <a:pt x="1022224" y="909924"/>
                  <a:pt x="996221" y="891351"/>
                  <a:pt x="939071" y="878302"/>
                </a:cubicBezTo>
                <a:cubicBezTo>
                  <a:pt x="938423" y="878206"/>
                  <a:pt x="937776" y="878063"/>
                  <a:pt x="937156" y="877863"/>
                </a:cubicBezTo>
                <a:cubicBezTo>
                  <a:pt x="930880" y="875891"/>
                  <a:pt x="927403" y="869205"/>
                  <a:pt x="929374" y="862937"/>
                </a:cubicBezTo>
                <a:cubicBezTo>
                  <a:pt x="931356" y="856661"/>
                  <a:pt x="938042" y="853184"/>
                  <a:pt x="944310" y="855155"/>
                </a:cubicBezTo>
                <a:close/>
                <a:moveTo>
                  <a:pt x="4255485" y="854489"/>
                </a:moveTo>
                <a:cubicBezTo>
                  <a:pt x="4257600" y="852404"/>
                  <a:pt x="4260991" y="852404"/>
                  <a:pt x="4263105" y="854489"/>
                </a:cubicBezTo>
                <a:lnTo>
                  <a:pt x="4291680" y="883065"/>
                </a:lnTo>
                <a:cubicBezTo>
                  <a:pt x="4291795" y="883168"/>
                  <a:pt x="4291899" y="883283"/>
                  <a:pt x="4292004" y="883397"/>
                </a:cubicBezTo>
                <a:cubicBezTo>
                  <a:pt x="4294004" y="885636"/>
                  <a:pt x="4293824" y="889065"/>
                  <a:pt x="4291585" y="891065"/>
                </a:cubicBezTo>
                <a:lnTo>
                  <a:pt x="4191668" y="991078"/>
                </a:lnTo>
                <a:cubicBezTo>
                  <a:pt x="4189553" y="993164"/>
                  <a:pt x="4186162" y="993164"/>
                  <a:pt x="4184048" y="991078"/>
                </a:cubicBezTo>
                <a:lnTo>
                  <a:pt x="4155473" y="962502"/>
                </a:lnTo>
                <a:cubicBezTo>
                  <a:pt x="4153387" y="960388"/>
                  <a:pt x="4153387" y="956997"/>
                  <a:pt x="4155473" y="954883"/>
                </a:cubicBezTo>
                <a:close/>
                <a:moveTo>
                  <a:pt x="4701636" y="839916"/>
                </a:moveTo>
                <a:lnTo>
                  <a:pt x="4701827" y="840582"/>
                </a:lnTo>
                <a:cubicBezTo>
                  <a:pt x="4694397" y="840517"/>
                  <a:pt x="4688234" y="846308"/>
                  <a:pt x="4687825" y="853727"/>
                </a:cubicBezTo>
                <a:cubicBezTo>
                  <a:pt x="4687825" y="861357"/>
                  <a:pt x="4694007" y="867538"/>
                  <a:pt x="4701636" y="867538"/>
                </a:cubicBezTo>
                <a:cubicBezTo>
                  <a:pt x="4709266" y="867538"/>
                  <a:pt x="4715448" y="861357"/>
                  <a:pt x="4715448" y="853727"/>
                </a:cubicBezTo>
                <a:cubicBezTo>
                  <a:pt x="4715448" y="846097"/>
                  <a:pt x="4709266" y="839916"/>
                  <a:pt x="4701636" y="839916"/>
                </a:cubicBezTo>
                <a:close/>
                <a:moveTo>
                  <a:pt x="4701722" y="816484"/>
                </a:moveTo>
                <a:cubicBezTo>
                  <a:pt x="4722506" y="816484"/>
                  <a:pt x="4739346" y="833325"/>
                  <a:pt x="4739355" y="854108"/>
                </a:cubicBezTo>
                <a:cubicBezTo>
                  <a:pt x="4739355" y="874882"/>
                  <a:pt x="4722506" y="891733"/>
                  <a:pt x="4701732" y="891733"/>
                </a:cubicBezTo>
                <a:cubicBezTo>
                  <a:pt x="4697341" y="891713"/>
                  <a:pt x="4692978" y="890913"/>
                  <a:pt x="4688873" y="889350"/>
                </a:cubicBezTo>
                <a:lnTo>
                  <a:pt x="4650773" y="927451"/>
                </a:lnTo>
                <a:lnTo>
                  <a:pt x="4684777" y="961359"/>
                </a:lnTo>
                <a:lnTo>
                  <a:pt x="4770502" y="875635"/>
                </a:lnTo>
                <a:cubicBezTo>
                  <a:pt x="4767378" y="870216"/>
                  <a:pt x="4765702" y="864081"/>
                  <a:pt x="4765644" y="857823"/>
                </a:cubicBezTo>
                <a:cubicBezTo>
                  <a:pt x="4765644" y="857794"/>
                  <a:pt x="4765644" y="857756"/>
                  <a:pt x="4765644" y="857728"/>
                </a:cubicBezTo>
                <a:cubicBezTo>
                  <a:pt x="4765702" y="837316"/>
                  <a:pt x="4782284" y="820809"/>
                  <a:pt x="4802697" y="820866"/>
                </a:cubicBezTo>
                <a:lnTo>
                  <a:pt x="4802983" y="820675"/>
                </a:lnTo>
                <a:cubicBezTo>
                  <a:pt x="4821966" y="821638"/>
                  <a:pt x="4837149" y="836820"/>
                  <a:pt x="4838111" y="855804"/>
                </a:cubicBezTo>
                <a:cubicBezTo>
                  <a:pt x="4839149" y="876236"/>
                  <a:pt x="4823423" y="893647"/>
                  <a:pt x="4802983" y="894684"/>
                </a:cubicBezTo>
                <a:cubicBezTo>
                  <a:pt x="4797934" y="894665"/>
                  <a:pt x="4792952" y="893627"/>
                  <a:pt x="4788314" y="891637"/>
                </a:cubicBezTo>
                <a:lnTo>
                  <a:pt x="4702017" y="977838"/>
                </a:lnTo>
                <a:lnTo>
                  <a:pt x="4710780" y="986507"/>
                </a:lnTo>
                <a:cubicBezTo>
                  <a:pt x="4716762" y="992582"/>
                  <a:pt x="4716762" y="1002336"/>
                  <a:pt x="4710780" y="1008414"/>
                </a:cubicBezTo>
                <a:lnTo>
                  <a:pt x="4645058" y="1074137"/>
                </a:lnTo>
                <a:cubicBezTo>
                  <a:pt x="4642029" y="1077156"/>
                  <a:pt x="4637904" y="1078842"/>
                  <a:pt x="4633628" y="1078804"/>
                </a:cubicBezTo>
                <a:cubicBezTo>
                  <a:pt x="4630523" y="1078804"/>
                  <a:pt x="4627475" y="1077907"/>
                  <a:pt x="4624865" y="1076232"/>
                </a:cubicBezTo>
                <a:lnTo>
                  <a:pt x="4450272" y="961932"/>
                </a:lnTo>
                <a:lnTo>
                  <a:pt x="4363784" y="1004603"/>
                </a:lnTo>
                <a:cubicBezTo>
                  <a:pt x="4354974" y="1008975"/>
                  <a:pt x="4344439" y="1007918"/>
                  <a:pt x="4336676" y="1001888"/>
                </a:cubicBezTo>
                <a:cubicBezTo>
                  <a:pt x="4325504" y="993203"/>
                  <a:pt x="4323475" y="977104"/>
                  <a:pt x="4332161" y="965932"/>
                </a:cubicBezTo>
                <a:lnTo>
                  <a:pt x="4371119" y="921545"/>
                </a:lnTo>
                <a:cubicBezTo>
                  <a:pt x="4378891" y="911610"/>
                  <a:pt x="4390178" y="905038"/>
                  <a:pt x="4402647" y="903162"/>
                </a:cubicBezTo>
                <a:lnTo>
                  <a:pt x="4499802" y="888207"/>
                </a:lnTo>
                <a:lnTo>
                  <a:pt x="4584193" y="910972"/>
                </a:lnTo>
                <a:lnTo>
                  <a:pt x="4598767" y="896399"/>
                </a:lnTo>
                <a:cubicBezTo>
                  <a:pt x="4604862" y="890476"/>
                  <a:pt x="4614578" y="890476"/>
                  <a:pt x="4620674" y="896399"/>
                </a:cubicBezTo>
                <a:lnTo>
                  <a:pt x="4634199" y="909924"/>
                </a:lnTo>
                <a:lnTo>
                  <a:pt x="4670204" y="873920"/>
                </a:lnTo>
                <a:cubicBezTo>
                  <a:pt x="4666232" y="867900"/>
                  <a:pt x="4664108" y="860843"/>
                  <a:pt x="4664108" y="853632"/>
                </a:cubicBezTo>
                <a:cubicBezTo>
                  <a:pt x="4664365" y="833039"/>
                  <a:pt x="4681129" y="816484"/>
                  <a:pt x="4701722" y="816484"/>
                </a:cubicBezTo>
                <a:close/>
                <a:moveTo>
                  <a:pt x="970408" y="737140"/>
                </a:moveTo>
                <a:lnTo>
                  <a:pt x="1021272" y="737140"/>
                </a:lnTo>
                <a:lnTo>
                  <a:pt x="1021272" y="789337"/>
                </a:lnTo>
                <a:cubicBezTo>
                  <a:pt x="1021272" y="794595"/>
                  <a:pt x="1017005" y="798862"/>
                  <a:pt x="1011747" y="798862"/>
                </a:cubicBezTo>
                <a:cubicBezTo>
                  <a:pt x="1006489" y="798862"/>
                  <a:pt x="1002222" y="794595"/>
                  <a:pt x="1002222" y="789337"/>
                </a:cubicBezTo>
                <a:lnTo>
                  <a:pt x="1002222" y="756190"/>
                </a:lnTo>
                <a:lnTo>
                  <a:pt x="970408" y="756190"/>
                </a:lnTo>
                <a:cubicBezTo>
                  <a:pt x="965150" y="756190"/>
                  <a:pt x="960883" y="751923"/>
                  <a:pt x="960883" y="746666"/>
                </a:cubicBezTo>
                <a:cubicBezTo>
                  <a:pt x="960883" y="741408"/>
                  <a:pt x="965150" y="737140"/>
                  <a:pt x="970408" y="737140"/>
                </a:cubicBezTo>
                <a:close/>
                <a:moveTo>
                  <a:pt x="483394" y="737140"/>
                </a:moveTo>
                <a:lnTo>
                  <a:pt x="534258" y="737140"/>
                </a:lnTo>
                <a:cubicBezTo>
                  <a:pt x="539516" y="737140"/>
                  <a:pt x="543783" y="741408"/>
                  <a:pt x="543783" y="746666"/>
                </a:cubicBezTo>
                <a:cubicBezTo>
                  <a:pt x="543783" y="751923"/>
                  <a:pt x="539516" y="756190"/>
                  <a:pt x="534258" y="756190"/>
                </a:cubicBezTo>
                <a:lnTo>
                  <a:pt x="502444" y="756190"/>
                </a:lnTo>
                <a:lnTo>
                  <a:pt x="502444" y="789337"/>
                </a:lnTo>
                <a:cubicBezTo>
                  <a:pt x="502444" y="794595"/>
                  <a:pt x="498177" y="798862"/>
                  <a:pt x="492919" y="798862"/>
                </a:cubicBezTo>
                <a:cubicBezTo>
                  <a:pt x="487661" y="798862"/>
                  <a:pt x="483394" y="794595"/>
                  <a:pt x="483394" y="789337"/>
                </a:cubicBezTo>
                <a:close/>
                <a:moveTo>
                  <a:pt x="4644010" y="733521"/>
                </a:moveTo>
                <a:lnTo>
                  <a:pt x="4694969" y="733521"/>
                </a:lnTo>
                <a:lnTo>
                  <a:pt x="4694969" y="785719"/>
                </a:lnTo>
                <a:cubicBezTo>
                  <a:pt x="4694969" y="790977"/>
                  <a:pt x="4690702" y="795243"/>
                  <a:pt x="4685444" y="795243"/>
                </a:cubicBezTo>
                <a:cubicBezTo>
                  <a:pt x="4680186" y="795243"/>
                  <a:pt x="4675919" y="790977"/>
                  <a:pt x="4675919" y="785719"/>
                </a:cubicBezTo>
                <a:lnTo>
                  <a:pt x="4675919" y="752571"/>
                </a:lnTo>
                <a:lnTo>
                  <a:pt x="4644010" y="752571"/>
                </a:lnTo>
                <a:cubicBezTo>
                  <a:pt x="4638752" y="752571"/>
                  <a:pt x="4634485" y="748304"/>
                  <a:pt x="4634485" y="743046"/>
                </a:cubicBezTo>
                <a:cubicBezTo>
                  <a:pt x="4634485" y="737788"/>
                  <a:pt x="4638752" y="733521"/>
                  <a:pt x="4644010" y="733521"/>
                </a:cubicBezTo>
                <a:close/>
                <a:moveTo>
                  <a:pt x="4156901" y="733521"/>
                </a:moveTo>
                <a:lnTo>
                  <a:pt x="4207764" y="733521"/>
                </a:lnTo>
                <a:cubicBezTo>
                  <a:pt x="4213022" y="733521"/>
                  <a:pt x="4217289" y="737788"/>
                  <a:pt x="4217289" y="743046"/>
                </a:cubicBezTo>
                <a:cubicBezTo>
                  <a:pt x="4217289" y="748304"/>
                  <a:pt x="4213022" y="752571"/>
                  <a:pt x="4207764" y="752571"/>
                </a:cubicBezTo>
                <a:lnTo>
                  <a:pt x="4175951" y="752571"/>
                </a:lnTo>
                <a:lnTo>
                  <a:pt x="4175951" y="785719"/>
                </a:lnTo>
                <a:cubicBezTo>
                  <a:pt x="4175951" y="790977"/>
                  <a:pt x="4171684" y="795243"/>
                  <a:pt x="4166426" y="795243"/>
                </a:cubicBezTo>
                <a:cubicBezTo>
                  <a:pt x="4161168" y="795243"/>
                  <a:pt x="4156901" y="790977"/>
                  <a:pt x="4156901" y="785719"/>
                </a:cubicBezTo>
                <a:close/>
                <a:moveTo>
                  <a:pt x="803244" y="697708"/>
                </a:moveTo>
                <a:lnTo>
                  <a:pt x="725235" y="827438"/>
                </a:lnTo>
                <a:lnTo>
                  <a:pt x="767240" y="808388"/>
                </a:lnTo>
                <a:cubicBezTo>
                  <a:pt x="767259" y="808378"/>
                  <a:pt x="767278" y="808368"/>
                  <a:pt x="767287" y="808359"/>
                </a:cubicBezTo>
                <a:cubicBezTo>
                  <a:pt x="773279" y="805654"/>
                  <a:pt x="780337" y="808302"/>
                  <a:pt x="783051" y="814293"/>
                </a:cubicBezTo>
                <a:cubicBezTo>
                  <a:pt x="785737" y="820314"/>
                  <a:pt x="783051" y="827381"/>
                  <a:pt x="777050" y="830105"/>
                </a:cubicBezTo>
                <a:lnTo>
                  <a:pt x="717615" y="856965"/>
                </a:lnTo>
                <a:lnTo>
                  <a:pt x="791338" y="902114"/>
                </a:lnTo>
                <a:lnTo>
                  <a:pt x="791338" y="789337"/>
                </a:lnTo>
                <a:cubicBezTo>
                  <a:pt x="791338" y="782765"/>
                  <a:pt x="796672" y="777432"/>
                  <a:pt x="803244" y="777432"/>
                </a:cubicBezTo>
                <a:cubicBezTo>
                  <a:pt x="809816" y="777432"/>
                  <a:pt x="815150" y="782765"/>
                  <a:pt x="815150" y="789337"/>
                </a:cubicBezTo>
                <a:lnTo>
                  <a:pt x="815150" y="901828"/>
                </a:lnTo>
                <a:lnTo>
                  <a:pt x="888969" y="856679"/>
                </a:lnTo>
                <a:lnTo>
                  <a:pt x="829438" y="829820"/>
                </a:lnTo>
                <a:cubicBezTo>
                  <a:pt x="829419" y="829809"/>
                  <a:pt x="829400" y="829800"/>
                  <a:pt x="829391" y="829800"/>
                </a:cubicBezTo>
                <a:cubicBezTo>
                  <a:pt x="823409" y="827048"/>
                  <a:pt x="820789" y="819981"/>
                  <a:pt x="823532" y="814007"/>
                </a:cubicBezTo>
                <a:cubicBezTo>
                  <a:pt x="823552" y="813970"/>
                  <a:pt x="823571" y="813931"/>
                  <a:pt x="823580" y="813893"/>
                </a:cubicBezTo>
                <a:cubicBezTo>
                  <a:pt x="826304" y="807968"/>
                  <a:pt x="833324" y="805378"/>
                  <a:pt x="839249" y="808102"/>
                </a:cubicBezTo>
                <a:lnTo>
                  <a:pt x="881254" y="827153"/>
                </a:lnTo>
                <a:close/>
                <a:moveTo>
                  <a:pt x="807166" y="667313"/>
                </a:moveTo>
                <a:cubicBezTo>
                  <a:pt x="811162" y="668316"/>
                  <a:pt x="814774" y="670842"/>
                  <a:pt x="817056" y="674657"/>
                </a:cubicBezTo>
                <a:lnTo>
                  <a:pt x="919259" y="844392"/>
                </a:lnTo>
                <a:cubicBezTo>
                  <a:pt x="924498" y="853280"/>
                  <a:pt x="921716" y="864718"/>
                  <a:pt x="912972" y="870206"/>
                </a:cubicBezTo>
                <a:lnTo>
                  <a:pt x="816198" y="929355"/>
                </a:lnTo>
                <a:cubicBezTo>
                  <a:pt x="812312" y="931774"/>
                  <a:pt x="807826" y="933060"/>
                  <a:pt x="803244" y="933071"/>
                </a:cubicBezTo>
                <a:cubicBezTo>
                  <a:pt x="798691" y="933080"/>
                  <a:pt x="794234" y="931785"/>
                  <a:pt x="790386" y="929355"/>
                </a:cubicBezTo>
                <a:lnTo>
                  <a:pt x="693612" y="870206"/>
                </a:lnTo>
                <a:cubicBezTo>
                  <a:pt x="684839" y="864757"/>
                  <a:pt x="682010" y="853307"/>
                  <a:pt x="687230" y="844392"/>
                </a:cubicBezTo>
                <a:lnTo>
                  <a:pt x="789433" y="674657"/>
                </a:lnTo>
                <a:cubicBezTo>
                  <a:pt x="790795" y="672380"/>
                  <a:pt x="792700" y="670475"/>
                  <a:pt x="794977" y="669113"/>
                </a:cubicBezTo>
                <a:cubicBezTo>
                  <a:pt x="798791" y="666832"/>
                  <a:pt x="803170" y="666311"/>
                  <a:pt x="807166" y="667313"/>
                </a:cubicBezTo>
                <a:close/>
                <a:moveTo>
                  <a:pt x="2964372" y="476440"/>
                </a:moveTo>
                <a:cubicBezTo>
                  <a:pt x="2969630" y="476440"/>
                  <a:pt x="2973897" y="480707"/>
                  <a:pt x="2973897" y="485965"/>
                </a:cubicBezTo>
                <a:lnTo>
                  <a:pt x="2973897" y="485966"/>
                </a:lnTo>
                <a:lnTo>
                  <a:pt x="2973897" y="538068"/>
                </a:lnTo>
                <a:lnTo>
                  <a:pt x="2973897" y="538069"/>
                </a:lnTo>
                <a:lnTo>
                  <a:pt x="2923033" y="538069"/>
                </a:lnTo>
                <a:cubicBezTo>
                  <a:pt x="2917775" y="538069"/>
                  <a:pt x="2913508" y="533801"/>
                  <a:pt x="2913508" y="528544"/>
                </a:cubicBezTo>
                <a:lnTo>
                  <a:pt x="2913509" y="528543"/>
                </a:lnTo>
                <a:lnTo>
                  <a:pt x="2913508" y="528542"/>
                </a:lnTo>
                <a:cubicBezTo>
                  <a:pt x="2913508" y="523284"/>
                  <a:pt x="2917775" y="519017"/>
                  <a:pt x="2923033" y="519017"/>
                </a:cubicBezTo>
                <a:lnTo>
                  <a:pt x="2954847" y="519017"/>
                </a:lnTo>
                <a:lnTo>
                  <a:pt x="2954847" y="485966"/>
                </a:lnTo>
                <a:lnTo>
                  <a:pt x="2954847" y="485965"/>
                </a:lnTo>
                <a:cubicBezTo>
                  <a:pt x="2954847" y="480707"/>
                  <a:pt x="2959114" y="476440"/>
                  <a:pt x="2964372" y="476440"/>
                </a:cubicBezTo>
                <a:close/>
                <a:moveTo>
                  <a:pt x="2445163" y="476440"/>
                </a:moveTo>
                <a:cubicBezTo>
                  <a:pt x="2450421" y="476440"/>
                  <a:pt x="2454688" y="480707"/>
                  <a:pt x="2454688" y="485965"/>
                </a:cubicBezTo>
                <a:lnTo>
                  <a:pt x="2454688" y="485965"/>
                </a:lnTo>
                <a:lnTo>
                  <a:pt x="2454688" y="519017"/>
                </a:lnTo>
                <a:lnTo>
                  <a:pt x="2486597" y="519017"/>
                </a:lnTo>
                <a:cubicBezTo>
                  <a:pt x="2491855" y="519017"/>
                  <a:pt x="2496122" y="523284"/>
                  <a:pt x="2496122" y="528542"/>
                </a:cubicBezTo>
                <a:lnTo>
                  <a:pt x="2496122" y="528542"/>
                </a:lnTo>
                <a:lnTo>
                  <a:pt x="2496122" y="528543"/>
                </a:lnTo>
                <a:cubicBezTo>
                  <a:pt x="2496122" y="533801"/>
                  <a:pt x="2491855" y="538068"/>
                  <a:pt x="2486597" y="538068"/>
                </a:cubicBezTo>
                <a:lnTo>
                  <a:pt x="2435638" y="538068"/>
                </a:lnTo>
                <a:lnTo>
                  <a:pt x="2435638" y="538067"/>
                </a:lnTo>
                <a:lnTo>
                  <a:pt x="2435638" y="485965"/>
                </a:lnTo>
                <a:lnTo>
                  <a:pt x="2435638" y="485965"/>
                </a:lnTo>
                <a:cubicBezTo>
                  <a:pt x="2435638" y="480707"/>
                  <a:pt x="2439905" y="476440"/>
                  <a:pt x="2445163" y="476440"/>
                </a:cubicBezTo>
                <a:close/>
                <a:moveTo>
                  <a:pt x="2656047" y="418720"/>
                </a:moveTo>
                <a:cubicBezTo>
                  <a:pt x="2648085" y="418720"/>
                  <a:pt x="2641617" y="425140"/>
                  <a:pt x="2641569" y="433102"/>
                </a:cubicBezTo>
                <a:lnTo>
                  <a:pt x="2641569" y="439579"/>
                </a:lnTo>
                <a:cubicBezTo>
                  <a:pt x="2641626" y="447542"/>
                  <a:pt x="2648085" y="453962"/>
                  <a:pt x="2656047" y="453962"/>
                </a:cubicBezTo>
                <a:lnTo>
                  <a:pt x="2704720" y="453962"/>
                </a:lnTo>
                <a:cubicBezTo>
                  <a:pt x="2712645" y="453915"/>
                  <a:pt x="2719055" y="447504"/>
                  <a:pt x="2719103" y="439579"/>
                </a:cubicBezTo>
                <a:lnTo>
                  <a:pt x="2719103" y="433102"/>
                </a:lnTo>
                <a:cubicBezTo>
                  <a:pt x="2719055" y="425178"/>
                  <a:pt x="2712645" y="418767"/>
                  <a:pt x="2704720" y="418720"/>
                </a:cubicBezTo>
                <a:close/>
                <a:moveTo>
                  <a:pt x="2766537" y="307563"/>
                </a:moveTo>
                <a:cubicBezTo>
                  <a:pt x="2764746" y="307563"/>
                  <a:pt x="2763298" y="309010"/>
                  <a:pt x="2763298" y="310802"/>
                </a:cubicBezTo>
                <a:cubicBezTo>
                  <a:pt x="2763298" y="312592"/>
                  <a:pt x="2764746" y="314040"/>
                  <a:pt x="2766537" y="314040"/>
                </a:cubicBezTo>
                <a:cubicBezTo>
                  <a:pt x="2768328" y="314040"/>
                  <a:pt x="2769775" y="312592"/>
                  <a:pt x="2769775" y="310802"/>
                </a:cubicBezTo>
                <a:cubicBezTo>
                  <a:pt x="2769775" y="309010"/>
                  <a:pt x="2768328" y="307563"/>
                  <a:pt x="2766537" y="307563"/>
                </a:cubicBezTo>
                <a:close/>
                <a:moveTo>
                  <a:pt x="2971787" y="258747"/>
                </a:moveTo>
                <a:lnTo>
                  <a:pt x="2971787" y="284655"/>
                </a:lnTo>
                <a:lnTo>
                  <a:pt x="2971787" y="292085"/>
                </a:lnTo>
                <a:lnTo>
                  <a:pt x="3026556" y="292085"/>
                </a:lnTo>
                <a:lnTo>
                  <a:pt x="3026556" y="387239"/>
                </a:lnTo>
                <a:lnTo>
                  <a:pt x="2971787" y="387239"/>
                </a:lnTo>
                <a:lnTo>
                  <a:pt x="2971787" y="394669"/>
                </a:lnTo>
                <a:lnTo>
                  <a:pt x="2971787" y="420577"/>
                </a:lnTo>
                <a:lnTo>
                  <a:pt x="2876537" y="339710"/>
                </a:lnTo>
                <a:close/>
                <a:moveTo>
                  <a:pt x="2779424" y="195044"/>
                </a:moveTo>
                <a:cubicBezTo>
                  <a:pt x="2780691" y="193844"/>
                  <a:pt x="2782682" y="193901"/>
                  <a:pt x="2783872" y="195168"/>
                </a:cubicBezTo>
                <a:cubicBezTo>
                  <a:pt x="2796379" y="206226"/>
                  <a:pt x="2803551" y="222104"/>
                  <a:pt x="2803589" y="238792"/>
                </a:cubicBezTo>
                <a:cubicBezTo>
                  <a:pt x="2803579" y="243288"/>
                  <a:pt x="2803027" y="247764"/>
                  <a:pt x="2801970" y="252127"/>
                </a:cubicBezTo>
                <a:cubicBezTo>
                  <a:pt x="2801693" y="253641"/>
                  <a:pt x="2800360" y="254727"/>
                  <a:pt x="2798826" y="254699"/>
                </a:cubicBezTo>
                <a:lnTo>
                  <a:pt x="2798065" y="254699"/>
                </a:lnTo>
                <a:cubicBezTo>
                  <a:pt x="2796359" y="254232"/>
                  <a:pt x="2795321" y="252518"/>
                  <a:pt x="2795683" y="250794"/>
                </a:cubicBezTo>
                <a:cubicBezTo>
                  <a:pt x="2796483" y="246745"/>
                  <a:pt x="2796836" y="242631"/>
                  <a:pt x="2796731" y="238506"/>
                </a:cubicBezTo>
                <a:cubicBezTo>
                  <a:pt x="2796731" y="223685"/>
                  <a:pt x="2790387" y="209579"/>
                  <a:pt x="2779300" y="199740"/>
                </a:cubicBezTo>
                <a:cubicBezTo>
                  <a:pt x="2778043" y="198473"/>
                  <a:pt x="2778043" y="196434"/>
                  <a:pt x="2779300" y="195168"/>
                </a:cubicBezTo>
                <a:cubicBezTo>
                  <a:pt x="2779338" y="195120"/>
                  <a:pt x="2779386" y="195082"/>
                  <a:pt x="2779424" y="195044"/>
                </a:cubicBezTo>
                <a:close/>
                <a:moveTo>
                  <a:pt x="2755888" y="160402"/>
                </a:moveTo>
                <a:cubicBezTo>
                  <a:pt x="2754078" y="160716"/>
                  <a:pt x="2752849" y="162431"/>
                  <a:pt x="2753164" y="164250"/>
                </a:cubicBezTo>
                <a:cubicBezTo>
                  <a:pt x="2753478" y="166060"/>
                  <a:pt x="2755193" y="167289"/>
                  <a:pt x="2757012" y="166974"/>
                </a:cubicBezTo>
                <a:cubicBezTo>
                  <a:pt x="2758403" y="166736"/>
                  <a:pt x="2759498" y="165641"/>
                  <a:pt x="2759736" y="164250"/>
                </a:cubicBezTo>
                <a:cubicBezTo>
                  <a:pt x="2760050" y="162431"/>
                  <a:pt x="2758831" y="160716"/>
                  <a:pt x="2757012" y="160402"/>
                </a:cubicBezTo>
                <a:cubicBezTo>
                  <a:pt x="2756640" y="160335"/>
                  <a:pt x="2756259" y="160335"/>
                  <a:pt x="2755888" y="160402"/>
                </a:cubicBezTo>
                <a:close/>
                <a:moveTo>
                  <a:pt x="2756364" y="154420"/>
                </a:moveTo>
                <a:cubicBezTo>
                  <a:pt x="2761613" y="154058"/>
                  <a:pt x="2766165" y="158011"/>
                  <a:pt x="2766537" y="163259"/>
                </a:cubicBezTo>
                <a:lnTo>
                  <a:pt x="2766727" y="163259"/>
                </a:lnTo>
                <a:cubicBezTo>
                  <a:pt x="2789921" y="169660"/>
                  <a:pt x="2808895" y="186339"/>
                  <a:pt x="2818210" y="208522"/>
                </a:cubicBezTo>
                <a:cubicBezTo>
                  <a:pt x="2835003" y="248480"/>
                  <a:pt x="2816219" y="294485"/>
                  <a:pt x="2776252" y="311278"/>
                </a:cubicBezTo>
                <a:cubicBezTo>
                  <a:pt x="2776090" y="314069"/>
                  <a:pt x="2774709" y="316650"/>
                  <a:pt x="2772480" y="318336"/>
                </a:cubicBezTo>
                <a:cubicBezTo>
                  <a:pt x="2768280" y="321498"/>
                  <a:pt x="2762308" y="320660"/>
                  <a:pt x="2759136" y="316460"/>
                </a:cubicBezTo>
                <a:cubicBezTo>
                  <a:pt x="2755974" y="312267"/>
                  <a:pt x="2756812" y="306286"/>
                  <a:pt x="2761003" y="303125"/>
                </a:cubicBezTo>
                <a:cubicBezTo>
                  <a:pt x="2765203" y="299953"/>
                  <a:pt x="2771176" y="300790"/>
                  <a:pt x="2774347" y="304990"/>
                </a:cubicBezTo>
                <a:cubicBezTo>
                  <a:pt x="2794407" y="296324"/>
                  <a:pt x="2809438" y="279017"/>
                  <a:pt x="2815219" y="257947"/>
                </a:cubicBezTo>
                <a:cubicBezTo>
                  <a:pt x="2825735" y="219590"/>
                  <a:pt x="2803179" y="179976"/>
                  <a:pt x="2764822" y="169451"/>
                </a:cubicBezTo>
                <a:cubicBezTo>
                  <a:pt x="2763022" y="171975"/>
                  <a:pt x="2760107" y="173470"/>
                  <a:pt x="2757012" y="173451"/>
                </a:cubicBezTo>
                <a:cubicBezTo>
                  <a:pt x="2752021" y="173442"/>
                  <a:pt x="2747887" y="169574"/>
                  <a:pt x="2747534" y="164593"/>
                </a:cubicBezTo>
                <a:cubicBezTo>
                  <a:pt x="2747163" y="159345"/>
                  <a:pt x="2751125" y="154792"/>
                  <a:pt x="2756364" y="154420"/>
                </a:cubicBezTo>
                <a:close/>
                <a:moveTo>
                  <a:pt x="2746344" y="143543"/>
                </a:moveTo>
                <a:cubicBezTo>
                  <a:pt x="2730952" y="143552"/>
                  <a:pt x="2715798" y="147381"/>
                  <a:pt x="2702243" y="154687"/>
                </a:cubicBezTo>
                <a:lnTo>
                  <a:pt x="2702243" y="172498"/>
                </a:lnTo>
                <a:cubicBezTo>
                  <a:pt x="2712883" y="165449"/>
                  <a:pt x="2725075" y="161107"/>
                  <a:pt x="2737772" y="159830"/>
                </a:cubicBezTo>
                <a:cubicBezTo>
                  <a:pt x="2739562" y="159668"/>
                  <a:pt x="2741134" y="160992"/>
                  <a:pt x="2741296" y="162783"/>
                </a:cubicBezTo>
                <a:cubicBezTo>
                  <a:pt x="2741458" y="164573"/>
                  <a:pt x="2740134" y="166145"/>
                  <a:pt x="2738343" y="166306"/>
                </a:cubicBezTo>
                <a:cubicBezTo>
                  <a:pt x="2725237" y="167640"/>
                  <a:pt x="2712749" y="172556"/>
                  <a:pt x="2702243" y="180499"/>
                </a:cubicBezTo>
                <a:lnTo>
                  <a:pt x="2702243" y="199548"/>
                </a:lnTo>
                <a:cubicBezTo>
                  <a:pt x="2718636" y="180900"/>
                  <a:pt x="2745201" y="174975"/>
                  <a:pt x="2767966" y="184881"/>
                </a:cubicBezTo>
                <a:cubicBezTo>
                  <a:pt x="2769175" y="185624"/>
                  <a:pt x="2769766" y="187061"/>
                  <a:pt x="2769423" y="188434"/>
                </a:cubicBezTo>
                <a:cubicBezTo>
                  <a:pt x="2768985" y="190167"/>
                  <a:pt x="2767223" y="191225"/>
                  <a:pt x="2765489" y="190786"/>
                </a:cubicBezTo>
                <a:cubicBezTo>
                  <a:pt x="2742572" y="181137"/>
                  <a:pt x="2716026" y="189129"/>
                  <a:pt x="2702243" y="209836"/>
                </a:cubicBezTo>
                <a:lnTo>
                  <a:pt x="2702243" y="266986"/>
                </a:lnTo>
                <a:cubicBezTo>
                  <a:pt x="2705339" y="271644"/>
                  <a:pt x="2709168" y="275768"/>
                  <a:pt x="2713578" y="279207"/>
                </a:cubicBezTo>
                <a:cubicBezTo>
                  <a:pt x="2736124" y="296743"/>
                  <a:pt x="2768623" y="292675"/>
                  <a:pt x="2786159" y="270130"/>
                </a:cubicBezTo>
                <a:cubicBezTo>
                  <a:pt x="2787311" y="268787"/>
                  <a:pt x="2789283" y="268549"/>
                  <a:pt x="2790730" y="269557"/>
                </a:cubicBezTo>
                <a:cubicBezTo>
                  <a:pt x="2792112" y="270682"/>
                  <a:pt x="2792369" y="272702"/>
                  <a:pt x="2791302" y="274130"/>
                </a:cubicBezTo>
                <a:cubicBezTo>
                  <a:pt x="2789197" y="276845"/>
                  <a:pt x="2786854" y="279358"/>
                  <a:pt x="2784301" y="281664"/>
                </a:cubicBezTo>
                <a:cubicBezTo>
                  <a:pt x="2760460" y="303134"/>
                  <a:pt x="2723722" y="301210"/>
                  <a:pt x="2702243" y="277369"/>
                </a:cubicBezTo>
                <a:lnTo>
                  <a:pt x="2702243" y="296419"/>
                </a:lnTo>
                <a:cubicBezTo>
                  <a:pt x="2714626" y="305810"/>
                  <a:pt x="2729752" y="310896"/>
                  <a:pt x="2745296" y="310896"/>
                </a:cubicBezTo>
                <a:lnTo>
                  <a:pt x="2746439" y="310896"/>
                </a:lnTo>
                <a:cubicBezTo>
                  <a:pt x="2748192" y="310896"/>
                  <a:pt x="2749630" y="312287"/>
                  <a:pt x="2749678" y="314040"/>
                </a:cubicBezTo>
                <a:cubicBezTo>
                  <a:pt x="2749678" y="314107"/>
                  <a:pt x="2749687" y="314172"/>
                  <a:pt x="2749687" y="314240"/>
                </a:cubicBezTo>
                <a:cubicBezTo>
                  <a:pt x="2749678" y="315973"/>
                  <a:pt x="2748268" y="317374"/>
                  <a:pt x="2746535" y="317374"/>
                </a:cubicBezTo>
                <a:lnTo>
                  <a:pt x="2745296" y="317374"/>
                </a:lnTo>
                <a:cubicBezTo>
                  <a:pt x="2729971" y="317364"/>
                  <a:pt x="2714997" y="312821"/>
                  <a:pt x="2702243" y="304323"/>
                </a:cubicBezTo>
                <a:lnTo>
                  <a:pt x="2702243" y="321184"/>
                </a:lnTo>
                <a:cubicBezTo>
                  <a:pt x="2715798" y="328489"/>
                  <a:pt x="2730952" y="332319"/>
                  <a:pt x="2746344" y="332327"/>
                </a:cubicBezTo>
                <a:lnTo>
                  <a:pt x="2746344" y="331470"/>
                </a:lnTo>
                <a:cubicBezTo>
                  <a:pt x="2795922" y="329890"/>
                  <a:pt x="2835736" y="290074"/>
                  <a:pt x="2837317" y="240496"/>
                </a:cubicBezTo>
                <a:cubicBezTo>
                  <a:pt x="2838965" y="188604"/>
                  <a:pt x="2798236" y="145190"/>
                  <a:pt x="2746344" y="143543"/>
                </a:cubicBezTo>
                <a:close/>
                <a:moveTo>
                  <a:pt x="2746344" y="126683"/>
                </a:moveTo>
                <a:lnTo>
                  <a:pt x="2746344" y="127063"/>
                </a:lnTo>
                <a:cubicBezTo>
                  <a:pt x="2761460" y="127073"/>
                  <a:pt x="2776414" y="130150"/>
                  <a:pt x="2790302" y="136113"/>
                </a:cubicBezTo>
                <a:cubicBezTo>
                  <a:pt x="2846957" y="160430"/>
                  <a:pt x="2873169" y="226067"/>
                  <a:pt x="2848852" y="282722"/>
                </a:cubicBezTo>
                <a:cubicBezTo>
                  <a:pt x="2824535" y="339377"/>
                  <a:pt x="2758898" y="365599"/>
                  <a:pt x="2702243" y="341281"/>
                </a:cubicBezTo>
                <a:lnTo>
                  <a:pt x="2702243" y="343282"/>
                </a:lnTo>
                <a:lnTo>
                  <a:pt x="2663286" y="343282"/>
                </a:lnTo>
                <a:lnTo>
                  <a:pt x="2663286" y="134208"/>
                </a:lnTo>
                <a:lnTo>
                  <a:pt x="2702243" y="134208"/>
                </a:lnTo>
                <a:lnTo>
                  <a:pt x="2702243" y="136208"/>
                </a:lnTo>
                <a:cubicBezTo>
                  <a:pt x="2716140" y="130055"/>
                  <a:pt x="2731152" y="126817"/>
                  <a:pt x="2746344" y="126683"/>
                </a:cubicBezTo>
                <a:close/>
                <a:moveTo>
                  <a:pt x="2931306" y="107395"/>
                </a:moveTo>
                <a:lnTo>
                  <a:pt x="3026556" y="188262"/>
                </a:lnTo>
                <a:lnTo>
                  <a:pt x="2931306" y="269225"/>
                </a:lnTo>
                <a:lnTo>
                  <a:pt x="2931306" y="243222"/>
                </a:lnTo>
                <a:lnTo>
                  <a:pt x="2931306" y="235887"/>
                </a:lnTo>
                <a:lnTo>
                  <a:pt x="2876537" y="235887"/>
                </a:lnTo>
                <a:lnTo>
                  <a:pt x="2876537" y="140733"/>
                </a:lnTo>
                <a:lnTo>
                  <a:pt x="2931306" y="140733"/>
                </a:lnTo>
                <a:lnTo>
                  <a:pt x="2931306" y="133303"/>
                </a:lnTo>
                <a:close/>
                <a:moveTo>
                  <a:pt x="2590896" y="51245"/>
                </a:moveTo>
                <a:lnTo>
                  <a:pt x="2769871" y="51245"/>
                </a:lnTo>
                <a:cubicBezTo>
                  <a:pt x="2795179" y="51245"/>
                  <a:pt x="2815687" y="71762"/>
                  <a:pt x="2815687" y="97060"/>
                </a:cubicBezTo>
                <a:lnTo>
                  <a:pt x="2815687" y="129160"/>
                </a:lnTo>
                <a:cubicBezTo>
                  <a:pt x="2808657" y="124835"/>
                  <a:pt x="2801266" y="121140"/>
                  <a:pt x="2793588" y="118111"/>
                </a:cubicBezTo>
                <a:lnTo>
                  <a:pt x="2793588" y="89536"/>
                </a:lnTo>
                <a:lnTo>
                  <a:pt x="2572608" y="89536"/>
                </a:lnTo>
                <a:lnTo>
                  <a:pt x="2572608" y="387859"/>
                </a:lnTo>
                <a:lnTo>
                  <a:pt x="2793588" y="387859"/>
                </a:lnTo>
                <a:lnTo>
                  <a:pt x="2793588" y="358427"/>
                </a:lnTo>
                <a:cubicBezTo>
                  <a:pt x="2801266" y="355397"/>
                  <a:pt x="2808657" y="351702"/>
                  <a:pt x="2815687" y="347377"/>
                </a:cubicBezTo>
                <a:lnTo>
                  <a:pt x="2815687" y="441675"/>
                </a:lnTo>
                <a:cubicBezTo>
                  <a:pt x="2815687" y="466973"/>
                  <a:pt x="2795169" y="487490"/>
                  <a:pt x="2769871" y="487490"/>
                </a:cubicBezTo>
                <a:lnTo>
                  <a:pt x="2590896" y="487490"/>
                </a:lnTo>
                <a:cubicBezTo>
                  <a:pt x="2565598" y="487490"/>
                  <a:pt x="2545081" y="466973"/>
                  <a:pt x="2545081" y="441675"/>
                </a:cubicBezTo>
                <a:lnTo>
                  <a:pt x="2545081" y="97060"/>
                </a:lnTo>
                <a:cubicBezTo>
                  <a:pt x="2545081" y="71762"/>
                  <a:pt x="2565598" y="51245"/>
                  <a:pt x="2590896" y="51245"/>
                </a:cubicBezTo>
                <a:close/>
                <a:moveTo>
                  <a:pt x="2435638" y="0"/>
                </a:moveTo>
                <a:lnTo>
                  <a:pt x="2486597" y="0"/>
                </a:lnTo>
                <a:cubicBezTo>
                  <a:pt x="2491855" y="0"/>
                  <a:pt x="2496122" y="4267"/>
                  <a:pt x="2496122" y="9525"/>
                </a:cubicBezTo>
                <a:lnTo>
                  <a:pt x="2496122" y="9525"/>
                </a:lnTo>
                <a:lnTo>
                  <a:pt x="2496122" y="9526"/>
                </a:lnTo>
                <a:cubicBezTo>
                  <a:pt x="2496122" y="14784"/>
                  <a:pt x="2491855" y="19050"/>
                  <a:pt x="2486597" y="19050"/>
                </a:cubicBezTo>
                <a:lnTo>
                  <a:pt x="2454688" y="19050"/>
                </a:lnTo>
                <a:lnTo>
                  <a:pt x="2454688" y="52197"/>
                </a:lnTo>
                <a:lnTo>
                  <a:pt x="2454688" y="52198"/>
                </a:lnTo>
                <a:cubicBezTo>
                  <a:pt x="2454688" y="57456"/>
                  <a:pt x="2450421" y="61722"/>
                  <a:pt x="2445163" y="61722"/>
                </a:cubicBezTo>
                <a:cubicBezTo>
                  <a:pt x="2439905" y="61722"/>
                  <a:pt x="2435638" y="57456"/>
                  <a:pt x="2435638" y="52198"/>
                </a:cubicBezTo>
                <a:lnTo>
                  <a:pt x="2435638" y="52197"/>
                </a:lnTo>
                <a:lnTo>
                  <a:pt x="2435638" y="0"/>
                </a:lnTo>
                <a:close/>
                <a:moveTo>
                  <a:pt x="2923033" y="0"/>
                </a:moveTo>
                <a:lnTo>
                  <a:pt x="2973897" y="0"/>
                </a:lnTo>
                <a:lnTo>
                  <a:pt x="2973897" y="0"/>
                </a:lnTo>
                <a:lnTo>
                  <a:pt x="2973897" y="52197"/>
                </a:lnTo>
                <a:lnTo>
                  <a:pt x="2973897" y="52197"/>
                </a:lnTo>
                <a:cubicBezTo>
                  <a:pt x="2973897" y="57456"/>
                  <a:pt x="2969630" y="61722"/>
                  <a:pt x="2964372" y="61722"/>
                </a:cubicBezTo>
                <a:cubicBezTo>
                  <a:pt x="2959114" y="61722"/>
                  <a:pt x="2954847" y="57456"/>
                  <a:pt x="2954847" y="52197"/>
                </a:cubicBezTo>
                <a:lnTo>
                  <a:pt x="2954847" y="52197"/>
                </a:lnTo>
                <a:lnTo>
                  <a:pt x="2954847" y="19050"/>
                </a:lnTo>
                <a:lnTo>
                  <a:pt x="2923033" y="19050"/>
                </a:lnTo>
                <a:cubicBezTo>
                  <a:pt x="2917775" y="19050"/>
                  <a:pt x="2913508" y="14783"/>
                  <a:pt x="2913508" y="9525"/>
                </a:cubicBezTo>
                <a:lnTo>
                  <a:pt x="2913508" y="9525"/>
                </a:lnTo>
                <a:lnTo>
                  <a:pt x="2913508" y="9525"/>
                </a:lnTo>
                <a:cubicBezTo>
                  <a:pt x="2913508" y="4267"/>
                  <a:pt x="2917775" y="0"/>
                  <a:pt x="292303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6" name="任意多边形: 形状 855"/>
          <p:cNvSpPr/>
          <p:nvPr/>
        </p:nvSpPr>
        <p:spPr>
          <a:xfrm flipH="1">
            <a:off x="5483142" y="188114"/>
            <a:ext cx="6239431" cy="6477317"/>
          </a:xfrm>
          <a:custGeom>
            <a:avLst/>
            <a:gdLst>
              <a:gd name="connsiteX0" fmla="*/ 3895534 w 6239431"/>
              <a:gd name="connsiteY0" fmla="*/ 6407308 h 6477317"/>
              <a:gd name="connsiteX1" fmla="*/ 3895534 w 6239431"/>
              <a:gd name="connsiteY1" fmla="*/ 6458267 h 6477317"/>
              <a:gd name="connsiteX2" fmla="*/ 3946493 w 6239431"/>
              <a:gd name="connsiteY2" fmla="*/ 6458267 h 6477317"/>
              <a:gd name="connsiteX3" fmla="*/ 3946493 w 6239431"/>
              <a:gd name="connsiteY3" fmla="*/ 6407308 h 6477317"/>
              <a:gd name="connsiteX4" fmla="*/ 3886009 w 6239431"/>
              <a:gd name="connsiteY4" fmla="*/ 6397688 h 6477317"/>
              <a:gd name="connsiteX5" fmla="*/ 3886009 w 6239431"/>
              <a:gd name="connsiteY5" fmla="*/ 6397783 h 6477317"/>
              <a:gd name="connsiteX6" fmla="*/ 3885914 w 6239431"/>
              <a:gd name="connsiteY6" fmla="*/ 6397783 h 6477317"/>
              <a:gd name="connsiteX7" fmla="*/ 3885914 w 6239431"/>
              <a:gd name="connsiteY7" fmla="*/ 6467792 h 6477317"/>
              <a:gd name="connsiteX8" fmla="*/ 3886009 w 6239431"/>
              <a:gd name="connsiteY8" fmla="*/ 6397783 h 6477317"/>
              <a:gd name="connsiteX9" fmla="*/ 3955923 w 6239431"/>
              <a:gd name="connsiteY9" fmla="*/ 6397783 h 6477317"/>
              <a:gd name="connsiteX10" fmla="*/ 3955923 w 6239431"/>
              <a:gd name="connsiteY10" fmla="*/ 6467792 h 6477317"/>
              <a:gd name="connsiteX11" fmla="*/ 3956018 w 6239431"/>
              <a:gd name="connsiteY11" fmla="*/ 6467792 h 6477317"/>
              <a:gd name="connsiteX12" fmla="*/ 3956018 w 6239431"/>
              <a:gd name="connsiteY12" fmla="*/ 6397688 h 6477317"/>
              <a:gd name="connsiteX13" fmla="*/ 3876866 w 6239431"/>
              <a:gd name="connsiteY13" fmla="*/ 6388163 h 6477317"/>
              <a:gd name="connsiteX14" fmla="*/ 3966019 w 6239431"/>
              <a:gd name="connsiteY14" fmla="*/ 6388734 h 6477317"/>
              <a:gd name="connsiteX15" fmla="*/ 3965448 w 6239431"/>
              <a:gd name="connsiteY15" fmla="*/ 6477317 h 6477317"/>
              <a:gd name="connsiteX16" fmla="*/ 3876294 w 6239431"/>
              <a:gd name="connsiteY16" fmla="*/ 6477317 h 6477317"/>
              <a:gd name="connsiteX17" fmla="*/ 2491754 w 6239431"/>
              <a:gd name="connsiteY17" fmla="*/ 6384041 h 6477317"/>
              <a:gd name="connsiteX18" fmla="*/ 2508233 w 6239431"/>
              <a:gd name="connsiteY18" fmla="*/ 6400519 h 6477317"/>
              <a:gd name="connsiteX19" fmla="*/ 2491754 w 6239431"/>
              <a:gd name="connsiteY19" fmla="*/ 6416997 h 6477317"/>
              <a:gd name="connsiteX20" fmla="*/ 2475276 w 6239431"/>
              <a:gd name="connsiteY20" fmla="*/ 6400519 h 6477317"/>
              <a:gd name="connsiteX21" fmla="*/ 2491754 w 6239431"/>
              <a:gd name="connsiteY21" fmla="*/ 6384041 h 6477317"/>
              <a:gd name="connsiteX22" fmla="*/ 2286586 w 6239431"/>
              <a:gd name="connsiteY22" fmla="*/ 6384041 h 6477317"/>
              <a:gd name="connsiteX23" fmla="*/ 2303064 w 6239431"/>
              <a:gd name="connsiteY23" fmla="*/ 6400519 h 6477317"/>
              <a:gd name="connsiteX24" fmla="*/ 2286586 w 6239431"/>
              <a:gd name="connsiteY24" fmla="*/ 6416997 h 6477317"/>
              <a:gd name="connsiteX25" fmla="*/ 2270108 w 6239431"/>
              <a:gd name="connsiteY25" fmla="*/ 6400519 h 6477317"/>
              <a:gd name="connsiteX26" fmla="*/ 2286586 w 6239431"/>
              <a:gd name="connsiteY26" fmla="*/ 6384041 h 6477317"/>
              <a:gd name="connsiteX27" fmla="*/ 3896963 w 6239431"/>
              <a:gd name="connsiteY27" fmla="*/ 6236621 h 6477317"/>
              <a:gd name="connsiteX28" fmla="*/ 3896582 w 6239431"/>
              <a:gd name="connsiteY28" fmla="*/ 6288151 h 6477317"/>
              <a:gd name="connsiteX29" fmla="*/ 3947541 w 6239431"/>
              <a:gd name="connsiteY29" fmla="*/ 6288151 h 6477317"/>
              <a:gd name="connsiteX30" fmla="*/ 3947541 w 6239431"/>
              <a:gd name="connsiteY30" fmla="*/ 6237192 h 6477317"/>
              <a:gd name="connsiteX31" fmla="*/ 3736371 w 6239431"/>
              <a:gd name="connsiteY31" fmla="*/ 6236240 h 6477317"/>
              <a:gd name="connsiteX32" fmla="*/ 3736466 w 6239431"/>
              <a:gd name="connsiteY32" fmla="*/ 6287198 h 6477317"/>
              <a:gd name="connsiteX33" fmla="*/ 3787425 w 6239431"/>
              <a:gd name="connsiteY33" fmla="*/ 6287198 h 6477317"/>
              <a:gd name="connsiteX34" fmla="*/ 3787425 w 6239431"/>
              <a:gd name="connsiteY34" fmla="*/ 6236240 h 6477317"/>
              <a:gd name="connsiteX35" fmla="*/ 3887438 w 6239431"/>
              <a:gd name="connsiteY35" fmla="*/ 6227096 h 6477317"/>
              <a:gd name="connsiteX36" fmla="*/ 3887434 w 6239431"/>
              <a:gd name="connsiteY36" fmla="*/ 6227667 h 6477317"/>
              <a:gd name="connsiteX37" fmla="*/ 3886962 w 6239431"/>
              <a:gd name="connsiteY37" fmla="*/ 6227667 h 6477317"/>
              <a:gd name="connsiteX38" fmla="*/ 3886962 w 6239431"/>
              <a:gd name="connsiteY38" fmla="*/ 6297676 h 6477317"/>
              <a:gd name="connsiteX39" fmla="*/ 3887434 w 6239431"/>
              <a:gd name="connsiteY39" fmla="*/ 6227667 h 6477317"/>
              <a:gd name="connsiteX40" fmla="*/ 3956971 w 6239431"/>
              <a:gd name="connsiteY40" fmla="*/ 6227667 h 6477317"/>
              <a:gd name="connsiteX41" fmla="*/ 3957066 w 6239431"/>
              <a:gd name="connsiteY41" fmla="*/ 6297676 h 6477317"/>
              <a:gd name="connsiteX42" fmla="*/ 3957066 w 6239431"/>
              <a:gd name="connsiteY42" fmla="*/ 6227572 h 6477317"/>
              <a:gd name="connsiteX43" fmla="*/ 3726941 w 6239431"/>
              <a:gd name="connsiteY43" fmla="*/ 6226238 h 6477317"/>
              <a:gd name="connsiteX44" fmla="*/ 3726846 w 6239431"/>
              <a:gd name="connsiteY44" fmla="*/ 6296723 h 6477317"/>
              <a:gd name="connsiteX45" fmla="*/ 3727322 w 6239431"/>
              <a:gd name="connsiteY45" fmla="*/ 6226715 h 6477317"/>
              <a:gd name="connsiteX46" fmla="*/ 3796950 w 6239431"/>
              <a:gd name="connsiteY46" fmla="*/ 6227188 h 6477317"/>
              <a:gd name="connsiteX47" fmla="*/ 3796950 w 6239431"/>
              <a:gd name="connsiteY47" fmla="*/ 6296723 h 6477317"/>
              <a:gd name="connsiteX48" fmla="*/ 3797331 w 6239431"/>
              <a:gd name="connsiteY48" fmla="*/ 6227191 h 6477317"/>
              <a:gd name="connsiteX49" fmla="*/ 3796950 w 6239431"/>
              <a:gd name="connsiteY49" fmla="*/ 6227188 h 6477317"/>
              <a:gd name="connsiteX50" fmla="*/ 3796950 w 6239431"/>
              <a:gd name="connsiteY50" fmla="*/ 6226715 h 6477317"/>
              <a:gd name="connsiteX51" fmla="*/ 3877437 w 6239431"/>
              <a:gd name="connsiteY51" fmla="*/ 6218047 h 6477317"/>
              <a:gd name="connsiteX52" fmla="*/ 3966591 w 6239431"/>
              <a:gd name="connsiteY52" fmla="*/ 6218618 h 6477317"/>
              <a:gd name="connsiteX53" fmla="*/ 3966496 w 6239431"/>
              <a:gd name="connsiteY53" fmla="*/ 6307201 h 6477317"/>
              <a:gd name="connsiteX54" fmla="*/ 3877437 w 6239431"/>
              <a:gd name="connsiteY54" fmla="*/ 6307201 h 6477317"/>
              <a:gd name="connsiteX55" fmla="*/ 3717797 w 6239431"/>
              <a:gd name="connsiteY55" fmla="*/ 6216523 h 6477317"/>
              <a:gd name="connsiteX56" fmla="*/ 3806951 w 6239431"/>
              <a:gd name="connsiteY56" fmla="*/ 6217094 h 6477317"/>
              <a:gd name="connsiteX57" fmla="*/ 3806380 w 6239431"/>
              <a:gd name="connsiteY57" fmla="*/ 6306248 h 6477317"/>
              <a:gd name="connsiteX58" fmla="*/ 3717321 w 6239431"/>
              <a:gd name="connsiteY58" fmla="*/ 6305677 h 6477317"/>
              <a:gd name="connsiteX59" fmla="*/ 2278722 w 6239431"/>
              <a:gd name="connsiteY59" fmla="*/ 6209093 h 6477317"/>
              <a:gd name="connsiteX60" fmla="*/ 2345892 w 6239431"/>
              <a:gd name="connsiteY60" fmla="*/ 6276225 h 6477317"/>
              <a:gd name="connsiteX61" fmla="*/ 2328100 w 6239431"/>
              <a:gd name="connsiteY61" fmla="*/ 6321774 h 6477317"/>
              <a:gd name="connsiteX62" fmla="*/ 2321575 w 6239431"/>
              <a:gd name="connsiteY62" fmla="*/ 6322012 h 6477317"/>
              <a:gd name="connsiteX63" fmla="*/ 2321337 w 6239431"/>
              <a:gd name="connsiteY63" fmla="*/ 6315487 h 6477317"/>
              <a:gd name="connsiteX64" fmla="*/ 2317317 w 6239431"/>
              <a:gd name="connsiteY64" fmla="*/ 6233553 h 6477317"/>
              <a:gd name="connsiteX65" fmla="*/ 2235374 w 6239431"/>
              <a:gd name="connsiteY65" fmla="*/ 6237572 h 6477317"/>
              <a:gd name="connsiteX66" fmla="*/ 2239403 w 6239431"/>
              <a:gd name="connsiteY66" fmla="*/ 6319516 h 6477317"/>
              <a:gd name="connsiteX67" fmla="*/ 2278760 w 6239431"/>
              <a:gd name="connsiteY67" fmla="*/ 6334537 h 6477317"/>
              <a:gd name="connsiteX68" fmla="*/ 2283523 w 6239431"/>
              <a:gd name="connsiteY68" fmla="*/ 6339300 h 6477317"/>
              <a:gd name="connsiteX69" fmla="*/ 2278760 w 6239431"/>
              <a:gd name="connsiteY69" fmla="*/ 6344062 h 6477317"/>
              <a:gd name="connsiteX70" fmla="*/ 2278760 w 6239431"/>
              <a:gd name="connsiteY70" fmla="*/ 6343396 h 6477317"/>
              <a:gd name="connsiteX71" fmla="*/ 2211590 w 6239431"/>
              <a:gd name="connsiteY71" fmla="*/ 6276263 h 6477317"/>
              <a:gd name="connsiteX72" fmla="*/ 2278722 w 6239431"/>
              <a:gd name="connsiteY72" fmla="*/ 6209093 h 6477317"/>
              <a:gd name="connsiteX73" fmla="*/ 2487263 w 6239431"/>
              <a:gd name="connsiteY73" fmla="*/ 6208713 h 6477317"/>
              <a:gd name="connsiteX74" fmla="*/ 2554509 w 6239431"/>
              <a:gd name="connsiteY74" fmla="*/ 6275959 h 6477317"/>
              <a:gd name="connsiteX75" fmla="*/ 2487263 w 6239431"/>
              <a:gd name="connsiteY75" fmla="*/ 6343206 h 6477317"/>
              <a:gd name="connsiteX76" fmla="*/ 2487263 w 6239431"/>
              <a:gd name="connsiteY76" fmla="*/ 6343396 h 6477317"/>
              <a:gd name="connsiteX77" fmla="*/ 2420054 w 6239431"/>
              <a:gd name="connsiteY77" fmla="*/ 6276112 h 6477317"/>
              <a:gd name="connsiteX78" fmla="*/ 2436209 w 6239431"/>
              <a:gd name="connsiteY78" fmla="*/ 6232430 h 6477317"/>
              <a:gd name="connsiteX79" fmla="*/ 2442781 w 6239431"/>
              <a:gd name="connsiteY79" fmla="*/ 6231858 h 6477317"/>
              <a:gd name="connsiteX80" fmla="*/ 2443257 w 6239431"/>
              <a:gd name="connsiteY80" fmla="*/ 6238431 h 6477317"/>
              <a:gd name="connsiteX81" fmla="*/ 2449486 w 6239431"/>
              <a:gd name="connsiteY81" fmla="*/ 6320098 h 6477317"/>
              <a:gd name="connsiteX82" fmla="*/ 2531144 w 6239431"/>
              <a:gd name="connsiteY82" fmla="*/ 6313869 h 6477317"/>
              <a:gd name="connsiteX83" fmla="*/ 2524924 w 6239431"/>
              <a:gd name="connsiteY83" fmla="*/ 6232201 h 6477317"/>
              <a:gd name="connsiteX84" fmla="*/ 2487263 w 6239431"/>
              <a:gd name="connsiteY84" fmla="*/ 6218238 h 6477317"/>
              <a:gd name="connsiteX85" fmla="*/ 2482500 w 6239431"/>
              <a:gd name="connsiteY85" fmla="*/ 6213475 h 6477317"/>
              <a:gd name="connsiteX86" fmla="*/ 2487263 w 6239431"/>
              <a:gd name="connsiteY86" fmla="*/ 6208713 h 6477317"/>
              <a:gd name="connsiteX87" fmla="*/ 2826272 w 6239431"/>
              <a:gd name="connsiteY87" fmla="*/ 6192779 h 6477317"/>
              <a:gd name="connsiteX88" fmla="*/ 2856371 w 6239431"/>
              <a:gd name="connsiteY88" fmla="*/ 6222878 h 6477317"/>
              <a:gd name="connsiteX89" fmla="*/ 2826272 w 6239431"/>
              <a:gd name="connsiteY89" fmla="*/ 6252977 h 6477317"/>
              <a:gd name="connsiteX90" fmla="*/ 2796173 w 6239431"/>
              <a:gd name="connsiteY90" fmla="*/ 6222878 h 6477317"/>
              <a:gd name="connsiteX91" fmla="*/ 2826272 w 6239431"/>
              <a:gd name="connsiteY91" fmla="*/ 6192779 h 6477317"/>
              <a:gd name="connsiteX92" fmla="*/ 1454101 w 6239431"/>
              <a:gd name="connsiteY92" fmla="*/ 6180872 h 6477317"/>
              <a:gd name="connsiteX93" fmla="*/ 1489439 w 6239431"/>
              <a:gd name="connsiteY93" fmla="*/ 6216210 h 6477317"/>
              <a:gd name="connsiteX94" fmla="*/ 1454101 w 6239431"/>
              <a:gd name="connsiteY94" fmla="*/ 6251548 h 6477317"/>
              <a:gd name="connsiteX95" fmla="*/ 1418763 w 6239431"/>
              <a:gd name="connsiteY95" fmla="*/ 6216210 h 6477317"/>
              <a:gd name="connsiteX96" fmla="*/ 1454101 w 6239431"/>
              <a:gd name="connsiteY96" fmla="*/ 6180872 h 6477317"/>
              <a:gd name="connsiteX97" fmla="*/ 2962860 w 6239431"/>
              <a:gd name="connsiteY97" fmla="*/ 6174681 h 6477317"/>
              <a:gd name="connsiteX98" fmla="*/ 3011057 w 6239431"/>
              <a:gd name="connsiteY98" fmla="*/ 6222878 h 6477317"/>
              <a:gd name="connsiteX99" fmla="*/ 2962860 w 6239431"/>
              <a:gd name="connsiteY99" fmla="*/ 6271074 h 6477317"/>
              <a:gd name="connsiteX100" fmla="*/ 2914664 w 6239431"/>
              <a:gd name="connsiteY100" fmla="*/ 6222878 h 6477317"/>
              <a:gd name="connsiteX101" fmla="*/ 2962860 w 6239431"/>
              <a:gd name="connsiteY101" fmla="*/ 6174681 h 6477317"/>
              <a:gd name="connsiteX102" fmla="*/ 3113249 w 6239431"/>
              <a:gd name="connsiteY102" fmla="*/ 6159740 h 6477317"/>
              <a:gd name="connsiteX103" fmla="*/ 3186828 w 6239431"/>
              <a:gd name="connsiteY103" fmla="*/ 6213158 h 6477317"/>
              <a:gd name="connsiteX104" fmla="*/ 3133409 w 6239431"/>
              <a:gd name="connsiteY104" fmla="*/ 6286737 h 6477317"/>
              <a:gd name="connsiteX105" fmla="*/ 3059830 w 6239431"/>
              <a:gd name="connsiteY105" fmla="*/ 6233318 h 6477317"/>
              <a:gd name="connsiteX106" fmla="*/ 3113249 w 6239431"/>
              <a:gd name="connsiteY106" fmla="*/ 6159740 h 6477317"/>
              <a:gd name="connsiteX107" fmla="*/ 4036329 w 6239431"/>
              <a:gd name="connsiteY107" fmla="*/ 6159727 h 6477317"/>
              <a:gd name="connsiteX108" fmla="*/ 4054903 w 6239431"/>
              <a:gd name="connsiteY108" fmla="*/ 6178301 h 6477317"/>
              <a:gd name="connsiteX109" fmla="*/ 4036329 w 6239431"/>
              <a:gd name="connsiteY109" fmla="*/ 6196875 h 6477317"/>
              <a:gd name="connsiteX110" fmla="*/ 4017755 w 6239431"/>
              <a:gd name="connsiteY110" fmla="*/ 6178301 h 6477317"/>
              <a:gd name="connsiteX111" fmla="*/ 4036329 w 6239431"/>
              <a:gd name="connsiteY111" fmla="*/ 6159727 h 6477317"/>
              <a:gd name="connsiteX112" fmla="*/ 3349275 w 6239431"/>
              <a:gd name="connsiteY112" fmla="*/ 6146609 h 6477317"/>
              <a:gd name="connsiteX113" fmla="*/ 3349275 w 6239431"/>
              <a:gd name="connsiteY113" fmla="*/ 6276054 h 6477317"/>
              <a:gd name="connsiteX114" fmla="*/ 3478720 w 6239431"/>
              <a:gd name="connsiteY114" fmla="*/ 6276054 h 6477317"/>
              <a:gd name="connsiteX115" fmla="*/ 3478720 w 6239431"/>
              <a:gd name="connsiteY115" fmla="*/ 6146609 h 6477317"/>
              <a:gd name="connsiteX116" fmla="*/ 3339750 w 6239431"/>
              <a:gd name="connsiteY116" fmla="*/ 6137084 h 6477317"/>
              <a:gd name="connsiteX117" fmla="*/ 3488245 w 6239431"/>
              <a:gd name="connsiteY117" fmla="*/ 6137084 h 6477317"/>
              <a:gd name="connsiteX118" fmla="*/ 3488245 w 6239431"/>
              <a:gd name="connsiteY118" fmla="*/ 6285579 h 6477317"/>
              <a:gd name="connsiteX119" fmla="*/ 3339750 w 6239431"/>
              <a:gd name="connsiteY119" fmla="*/ 6285579 h 6477317"/>
              <a:gd name="connsiteX120" fmla="*/ 2082180 w 6239431"/>
              <a:gd name="connsiteY120" fmla="*/ 6114673 h 6477317"/>
              <a:gd name="connsiteX121" fmla="*/ 2100753 w 6239431"/>
              <a:gd name="connsiteY121" fmla="*/ 6133246 h 6477317"/>
              <a:gd name="connsiteX122" fmla="*/ 2082180 w 6239431"/>
              <a:gd name="connsiteY122" fmla="*/ 6151820 h 6477317"/>
              <a:gd name="connsiteX123" fmla="*/ 2063606 w 6239431"/>
              <a:gd name="connsiteY123" fmla="*/ 6133246 h 6477317"/>
              <a:gd name="connsiteX124" fmla="*/ 2082180 w 6239431"/>
              <a:gd name="connsiteY124" fmla="*/ 6114673 h 6477317"/>
              <a:gd name="connsiteX125" fmla="*/ 1967308 w 6239431"/>
              <a:gd name="connsiteY125" fmla="*/ 6114673 h 6477317"/>
              <a:gd name="connsiteX126" fmla="*/ 1985881 w 6239431"/>
              <a:gd name="connsiteY126" fmla="*/ 6133246 h 6477317"/>
              <a:gd name="connsiteX127" fmla="*/ 1967308 w 6239431"/>
              <a:gd name="connsiteY127" fmla="*/ 6151820 h 6477317"/>
              <a:gd name="connsiteX128" fmla="*/ 1948734 w 6239431"/>
              <a:gd name="connsiteY128" fmla="*/ 6133246 h 6477317"/>
              <a:gd name="connsiteX129" fmla="*/ 1967308 w 6239431"/>
              <a:gd name="connsiteY129" fmla="*/ 6114673 h 6477317"/>
              <a:gd name="connsiteX130" fmla="*/ 2207418 w 6239431"/>
              <a:gd name="connsiteY130" fmla="*/ 6086793 h 6477317"/>
              <a:gd name="connsiteX131" fmla="*/ 2207418 w 6239431"/>
              <a:gd name="connsiteY131" fmla="*/ 6154896 h 6477317"/>
              <a:gd name="connsiteX132" fmla="*/ 2462212 w 6239431"/>
              <a:gd name="connsiteY132" fmla="*/ 6154896 h 6477317"/>
              <a:gd name="connsiteX133" fmla="*/ 2462212 w 6239431"/>
              <a:gd name="connsiteY133" fmla="*/ 6086793 h 6477317"/>
              <a:gd name="connsiteX134" fmla="*/ 1454101 w 6239431"/>
              <a:gd name="connsiteY134" fmla="*/ 6077812 h 6477317"/>
              <a:gd name="connsiteX135" fmla="*/ 1489439 w 6239431"/>
              <a:gd name="connsiteY135" fmla="*/ 6113150 h 6477317"/>
              <a:gd name="connsiteX136" fmla="*/ 1454101 w 6239431"/>
              <a:gd name="connsiteY136" fmla="*/ 6148488 h 6477317"/>
              <a:gd name="connsiteX137" fmla="*/ 1418763 w 6239431"/>
              <a:gd name="connsiteY137" fmla="*/ 6113150 h 6477317"/>
              <a:gd name="connsiteX138" fmla="*/ 1454101 w 6239431"/>
              <a:gd name="connsiteY138" fmla="*/ 6077812 h 6477317"/>
              <a:gd name="connsiteX139" fmla="*/ 2198274 w 6239431"/>
              <a:gd name="connsiteY139" fmla="*/ 6077268 h 6477317"/>
              <a:gd name="connsiteX140" fmla="*/ 2471356 w 6239431"/>
              <a:gd name="connsiteY140" fmla="*/ 6077268 h 6477317"/>
              <a:gd name="connsiteX141" fmla="*/ 2471356 w 6239431"/>
              <a:gd name="connsiteY141" fmla="*/ 6163754 h 6477317"/>
              <a:gd name="connsiteX142" fmla="*/ 2198274 w 6239431"/>
              <a:gd name="connsiteY142" fmla="*/ 6163754 h 6477317"/>
              <a:gd name="connsiteX143" fmla="*/ 4131468 w 6239431"/>
              <a:gd name="connsiteY143" fmla="*/ 6071276 h 6477317"/>
              <a:gd name="connsiteX144" fmla="*/ 4149566 w 6239431"/>
              <a:gd name="connsiteY144" fmla="*/ 6089935 h 6477317"/>
              <a:gd name="connsiteX145" fmla="*/ 4131097 w 6239431"/>
              <a:gd name="connsiteY145" fmla="*/ 6108423 h 6477317"/>
              <a:gd name="connsiteX146" fmla="*/ 4130516 w 6239431"/>
              <a:gd name="connsiteY146" fmla="*/ 6108414 h 6477317"/>
              <a:gd name="connsiteX147" fmla="*/ 4112428 w 6239431"/>
              <a:gd name="connsiteY147" fmla="*/ 6089373 h 6477317"/>
              <a:gd name="connsiteX148" fmla="*/ 4131468 w 6239431"/>
              <a:gd name="connsiteY148" fmla="*/ 6071276 h 6477317"/>
              <a:gd name="connsiteX149" fmla="*/ 2818532 w 6239431"/>
              <a:gd name="connsiteY149" fmla="*/ 6071181 h 6477317"/>
              <a:gd name="connsiteX150" fmla="*/ 2837116 w 6239431"/>
              <a:gd name="connsiteY150" fmla="*/ 6089745 h 6477317"/>
              <a:gd name="connsiteX151" fmla="*/ 2818066 w 6239431"/>
              <a:gd name="connsiteY151" fmla="*/ 6108319 h 6477317"/>
              <a:gd name="connsiteX152" fmla="*/ 2799968 w 6239431"/>
              <a:gd name="connsiteY152" fmla="*/ 6089755 h 6477317"/>
              <a:gd name="connsiteX153" fmla="*/ 2818532 w 6239431"/>
              <a:gd name="connsiteY153" fmla="*/ 6071181 h 6477317"/>
              <a:gd name="connsiteX154" fmla="*/ 2683859 w 6239431"/>
              <a:gd name="connsiteY154" fmla="*/ 6071172 h 6477317"/>
              <a:gd name="connsiteX155" fmla="*/ 2702433 w 6239431"/>
              <a:gd name="connsiteY155" fmla="*/ 6089746 h 6477317"/>
              <a:gd name="connsiteX156" fmla="*/ 2683954 w 6239431"/>
              <a:gd name="connsiteY156" fmla="*/ 6108320 h 6477317"/>
              <a:gd name="connsiteX157" fmla="*/ 2683859 w 6239431"/>
              <a:gd name="connsiteY157" fmla="*/ 6108320 h 6477317"/>
              <a:gd name="connsiteX158" fmla="*/ 2665285 w 6239431"/>
              <a:gd name="connsiteY158" fmla="*/ 6089746 h 6477317"/>
              <a:gd name="connsiteX159" fmla="*/ 2683859 w 6239431"/>
              <a:gd name="connsiteY159" fmla="*/ 6071172 h 6477317"/>
              <a:gd name="connsiteX160" fmla="*/ 2549271 w 6239431"/>
              <a:gd name="connsiteY160" fmla="*/ 6071172 h 6477317"/>
              <a:gd name="connsiteX161" fmla="*/ 2567845 w 6239431"/>
              <a:gd name="connsiteY161" fmla="*/ 6089746 h 6477317"/>
              <a:gd name="connsiteX162" fmla="*/ 2549271 w 6239431"/>
              <a:gd name="connsiteY162" fmla="*/ 6108320 h 6477317"/>
              <a:gd name="connsiteX163" fmla="*/ 2530697 w 6239431"/>
              <a:gd name="connsiteY163" fmla="*/ 6089746 h 6477317"/>
              <a:gd name="connsiteX164" fmla="*/ 2549271 w 6239431"/>
              <a:gd name="connsiteY164" fmla="*/ 6071172 h 6477317"/>
              <a:gd name="connsiteX165" fmla="*/ 3583781 w 6239431"/>
              <a:gd name="connsiteY165" fmla="*/ 6070791 h 6477317"/>
              <a:gd name="connsiteX166" fmla="*/ 3583876 w 6239431"/>
              <a:gd name="connsiteY166" fmla="*/ 6070791 h 6477317"/>
              <a:gd name="connsiteX167" fmla="*/ 3602450 w 6239431"/>
              <a:gd name="connsiteY167" fmla="*/ 6089364 h 6477317"/>
              <a:gd name="connsiteX168" fmla="*/ 3583876 w 6239431"/>
              <a:gd name="connsiteY168" fmla="*/ 6107938 h 6477317"/>
              <a:gd name="connsiteX169" fmla="*/ 3565302 w 6239431"/>
              <a:gd name="connsiteY169" fmla="*/ 6089364 h 6477317"/>
              <a:gd name="connsiteX170" fmla="*/ 3565302 w 6239431"/>
              <a:gd name="connsiteY170" fmla="*/ 6089269 h 6477317"/>
              <a:gd name="connsiteX171" fmla="*/ 3583781 w 6239431"/>
              <a:gd name="connsiteY171" fmla="*/ 6070791 h 6477317"/>
              <a:gd name="connsiteX172" fmla="*/ 3486912 w 6239431"/>
              <a:gd name="connsiteY172" fmla="*/ 6070790 h 6477317"/>
              <a:gd name="connsiteX173" fmla="*/ 3505486 w 6239431"/>
              <a:gd name="connsiteY173" fmla="*/ 6089363 h 6477317"/>
              <a:gd name="connsiteX174" fmla="*/ 3486912 w 6239431"/>
              <a:gd name="connsiteY174" fmla="*/ 6107937 h 6477317"/>
              <a:gd name="connsiteX175" fmla="*/ 3468338 w 6239431"/>
              <a:gd name="connsiteY175" fmla="*/ 6089363 h 6477317"/>
              <a:gd name="connsiteX176" fmla="*/ 3468338 w 6239431"/>
              <a:gd name="connsiteY176" fmla="*/ 6089173 h 6477317"/>
              <a:gd name="connsiteX177" fmla="*/ 3486912 w 6239431"/>
              <a:gd name="connsiteY177" fmla="*/ 6070790 h 6477317"/>
              <a:gd name="connsiteX178" fmla="*/ 3389566 w 6239431"/>
              <a:gd name="connsiteY178" fmla="*/ 6070695 h 6477317"/>
              <a:gd name="connsiteX179" fmla="*/ 3408045 w 6239431"/>
              <a:gd name="connsiteY179" fmla="*/ 6089364 h 6477317"/>
              <a:gd name="connsiteX180" fmla="*/ 3389376 w 6239431"/>
              <a:gd name="connsiteY180" fmla="*/ 6107842 h 6477317"/>
              <a:gd name="connsiteX181" fmla="*/ 3370897 w 6239431"/>
              <a:gd name="connsiteY181" fmla="*/ 6089364 h 6477317"/>
              <a:gd name="connsiteX182" fmla="*/ 3370897 w 6239431"/>
              <a:gd name="connsiteY182" fmla="*/ 6089173 h 6477317"/>
              <a:gd name="connsiteX183" fmla="*/ 3389566 w 6239431"/>
              <a:gd name="connsiteY183" fmla="*/ 6070695 h 6477317"/>
              <a:gd name="connsiteX184" fmla="*/ 3292316 w 6239431"/>
              <a:gd name="connsiteY184" fmla="*/ 6069752 h 6477317"/>
              <a:gd name="connsiteX185" fmla="*/ 3310795 w 6239431"/>
              <a:gd name="connsiteY185" fmla="*/ 6089364 h 6477317"/>
              <a:gd name="connsiteX186" fmla="*/ 3292221 w 6239431"/>
              <a:gd name="connsiteY186" fmla="*/ 6107842 h 6477317"/>
              <a:gd name="connsiteX187" fmla="*/ 3291183 w 6239431"/>
              <a:gd name="connsiteY187" fmla="*/ 6107842 h 6477317"/>
              <a:gd name="connsiteX188" fmla="*/ 3272714 w 6239431"/>
              <a:gd name="connsiteY188" fmla="*/ 6088230 h 6477317"/>
              <a:gd name="connsiteX189" fmla="*/ 3292316 w 6239431"/>
              <a:gd name="connsiteY189" fmla="*/ 6069752 h 6477317"/>
              <a:gd name="connsiteX190" fmla="*/ 1124045 w 6239431"/>
              <a:gd name="connsiteY190" fmla="*/ 6034310 h 6477317"/>
              <a:gd name="connsiteX191" fmla="*/ 1109091 w 6239431"/>
              <a:gd name="connsiteY191" fmla="*/ 6049360 h 6477317"/>
              <a:gd name="connsiteX192" fmla="*/ 1109091 w 6239431"/>
              <a:gd name="connsiteY192" fmla="*/ 6049454 h 6477317"/>
              <a:gd name="connsiteX193" fmla="*/ 1124236 w 6239431"/>
              <a:gd name="connsiteY193" fmla="*/ 6064409 h 6477317"/>
              <a:gd name="connsiteX194" fmla="*/ 1139190 w 6239431"/>
              <a:gd name="connsiteY194" fmla="*/ 6049264 h 6477317"/>
              <a:gd name="connsiteX195" fmla="*/ 1124045 w 6239431"/>
              <a:gd name="connsiteY195" fmla="*/ 6034310 h 6477317"/>
              <a:gd name="connsiteX196" fmla="*/ 1010698 w 6239431"/>
              <a:gd name="connsiteY196" fmla="*/ 6034310 h 6477317"/>
              <a:gd name="connsiteX197" fmla="*/ 995839 w 6239431"/>
              <a:gd name="connsiteY197" fmla="*/ 6049360 h 6477317"/>
              <a:gd name="connsiteX198" fmla="*/ 1010888 w 6239431"/>
              <a:gd name="connsiteY198" fmla="*/ 6064409 h 6477317"/>
              <a:gd name="connsiteX199" fmla="*/ 1025938 w 6239431"/>
              <a:gd name="connsiteY199" fmla="*/ 6049360 h 6477317"/>
              <a:gd name="connsiteX200" fmla="*/ 1010888 w 6239431"/>
              <a:gd name="connsiteY200" fmla="*/ 6034310 h 6477317"/>
              <a:gd name="connsiteX201" fmla="*/ 1010698 w 6239431"/>
              <a:gd name="connsiteY201" fmla="*/ 6034310 h 6477317"/>
              <a:gd name="connsiteX202" fmla="*/ 897826 w 6239431"/>
              <a:gd name="connsiteY202" fmla="*/ 6034310 h 6477317"/>
              <a:gd name="connsiteX203" fmla="*/ 882872 w 6239431"/>
              <a:gd name="connsiteY203" fmla="*/ 6049360 h 6477317"/>
              <a:gd name="connsiteX204" fmla="*/ 882872 w 6239431"/>
              <a:gd name="connsiteY204" fmla="*/ 6049454 h 6477317"/>
              <a:gd name="connsiteX205" fmla="*/ 898017 w 6239431"/>
              <a:gd name="connsiteY205" fmla="*/ 6064409 h 6477317"/>
              <a:gd name="connsiteX206" fmla="*/ 912971 w 6239431"/>
              <a:gd name="connsiteY206" fmla="*/ 6049264 h 6477317"/>
              <a:gd name="connsiteX207" fmla="*/ 897826 w 6239431"/>
              <a:gd name="connsiteY207" fmla="*/ 6034310 h 6477317"/>
              <a:gd name="connsiteX208" fmla="*/ 1124045 w 6239431"/>
              <a:gd name="connsiteY208" fmla="*/ 6007735 h 6477317"/>
              <a:gd name="connsiteX209" fmla="*/ 1165574 w 6239431"/>
              <a:gd name="connsiteY209" fmla="*/ 6049264 h 6477317"/>
              <a:gd name="connsiteX210" fmla="*/ 1124045 w 6239431"/>
              <a:gd name="connsiteY210" fmla="*/ 6090793 h 6477317"/>
              <a:gd name="connsiteX211" fmla="*/ 1082516 w 6239431"/>
              <a:gd name="connsiteY211" fmla="*/ 6049360 h 6477317"/>
              <a:gd name="connsiteX212" fmla="*/ 1082516 w 6239431"/>
              <a:gd name="connsiteY212" fmla="*/ 6049264 h 6477317"/>
              <a:gd name="connsiteX213" fmla="*/ 1124045 w 6239431"/>
              <a:gd name="connsiteY213" fmla="*/ 6007735 h 6477317"/>
              <a:gd name="connsiteX214" fmla="*/ 1010888 w 6239431"/>
              <a:gd name="connsiteY214" fmla="*/ 6007735 h 6477317"/>
              <a:gd name="connsiteX215" fmla="*/ 1052417 w 6239431"/>
              <a:gd name="connsiteY215" fmla="*/ 6049264 h 6477317"/>
              <a:gd name="connsiteX216" fmla="*/ 1010888 w 6239431"/>
              <a:gd name="connsiteY216" fmla="*/ 6090793 h 6477317"/>
              <a:gd name="connsiteX217" fmla="*/ 1010793 w 6239431"/>
              <a:gd name="connsiteY217" fmla="*/ 6090793 h 6477317"/>
              <a:gd name="connsiteX218" fmla="*/ 969359 w 6239431"/>
              <a:gd name="connsiteY218" fmla="*/ 6049360 h 6477317"/>
              <a:gd name="connsiteX219" fmla="*/ 969359 w 6239431"/>
              <a:gd name="connsiteY219" fmla="*/ 6049264 h 6477317"/>
              <a:gd name="connsiteX220" fmla="*/ 1010888 w 6239431"/>
              <a:gd name="connsiteY220" fmla="*/ 6007735 h 6477317"/>
              <a:gd name="connsiteX221" fmla="*/ 897826 w 6239431"/>
              <a:gd name="connsiteY221" fmla="*/ 6007735 h 6477317"/>
              <a:gd name="connsiteX222" fmla="*/ 939355 w 6239431"/>
              <a:gd name="connsiteY222" fmla="*/ 6049264 h 6477317"/>
              <a:gd name="connsiteX223" fmla="*/ 897826 w 6239431"/>
              <a:gd name="connsiteY223" fmla="*/ 6090793 h 6477317"/>
              <a:gd name="connsiteX224" fmla="*/ 856297 w 6239431"/>
              <a:gd name="connsiteY224" fmla="*/ 6049360 h 6477317"/>
              <a:gd name="connsiteX225" fmla="*/ 856297 w 6239431"/>
              <a:gd name="connsiteY225" fmla="*/ 6049264 h 6477317"/>
              <a:gd name="connsiteX226" fmla="*/ 897826 w 6239431"/>
              <a:gd name="connsiteY226" fmla="*/ 6007735 h 6477317"/>
              <a:gd name="connsiteX227" fmla="*/ 1665175 w 6239431"/>
              <a:gd name="connsiteY227" fmla="*/ 5999802 h 6477317"/>
              <a:gd name="connsiteX228" fmla="*/ 1683748 w 6239431"/>
              <a:gd name="connsiteY228" fmla="*/ 6018376 h 6477317"/>
              <a:gd name="connsiteX229" fmla="*/ 1665175 w 6239431"/>
              <a:gd name="connsiteY229" fmla="*/ 6036949 h 6477317"/>
              <a:gd name="connsiteX230" fmla="*/ 1646601 w 6239431"/>
              <a:gd name="connsiteY230" fmla="*/ 6018376 h 6477317"/>
              <a:gd name="connsiteX231" fmla="*/ 1665175 w 6239431"/>
              <a:gd name="connsiteY231" fmla="*/ 5999802 h 6477317"/>
              <a:gd name="connsiteX232" fmla="*/ 1966451 w 6239431"/>
              <a:gd name="connsiteY232" fmla="*/ 5998945 h 6477317"/>
              <a:gd name="connsiteX233" fmla="*/ 1985024 w 6239431"/>
              <a:gd name="connsiteY233" fmla="*/ 6017519 h 6477317"/>
              <a:gd name="connsiteX234" fmla="*/ 1966451 w 6239431"/>
              <a:gd name="connsiteY234" fmla="*/ 6036093 h 6477317"/>
              <a:gd name="connsiteX235" fmla="*/ 1947877 w 6239431"/>
              <a:gd name="connsiteY235" fmla="*/ 6017519 h 6477317"/>
              <a:gd name="connsiteX236" fmla="*/ 1966451 w 6239431"/>
              <a:gd name="connsiteY236" fmla="*/ 5998945 h 6477317"/>
              <a:gd name="connsiteX237" fmla="*/ 1780904 w 6239431"/>
              <a:gd name="connsiteY237" fmla="*/ 5998945 h 6477317"/>
              <a:gd name="connsiteX238" fmla="*/ 1799478 w 6239431"/>
              <a:gd name="connsiteY238" fmla="*/ 6017519 h 6477317"/>
              <a:gd name="connsiteX239" fmla="*/ 1780904 w 6239431"/>
              <a:gd name="connsiteY239" fmla="*/ 6036093 h 6477317"/>
              <a:gd name="connsiteX240" fmla="*/ 1762330 w 6239431"/>
              <a:gd name="connsiteY240" fmla="*/ 6017519 h 6477317"/>
              <a:gd name="connsiteX241" fmla="*/ 1780904 w 6239431"/>
              <a:gd name="connsiteY241" fmla="*/ 5998945 h 6477317"/>
              <a:gd name="connsiteX242" fmla="*/ 2913697 w 6239431"/>
              <a:gd name="connsiteY242" fmla="*/ 5972302 h 6477317"/>
              <a:gd name="connsiteX243" fmla="*/ 2932176 w 6239431"/>
              <a:gd name="connsiteY243" fmla="*/ 5990971 h 6477317"/>
              <a:gd name="connsiteX244" fmla="*/ 2913697 w 6239431"/>
              <a:gd name="connsiteY244" fmla="*/ 6009450 h 6477317"/>
              <a:gd name="connsiteX245" fmla="*/ 2913507 w 6239431"/>
              <a:gd name="connsiteY245" fmla="*/ 6009450 h 6477317"/>
              <a:gd name="connsiteX246" fmla="*/ 2895028 w 6239431"/>
              <a:gd name="connsiteY246" fmla="*/ 5990780 h 6477317"/>
              <a:gd name="connsiteX247" fmla="*/ 2913697 w 6239431"/>
              <a:gd name="connsiteY247" fmla="*/ 5972302 h 6477317"/>
              <a:gd name="connsiteX248" fmla="*/ 3964320 w 6239431"/>
              <a:gd name="connsiteY248" fmla="*/ 5948176 h 6477317"/>
              <a:gd name="connsiteX249" fmla="*/ 3982894 w 6239431"/>
              <a:gd name="connsiteY249" fmla="*/ 5966750 h 6477317"/>
              <a:gd name="connsiteX250" fmla="*/ 3964320 w 6239431"/>
              <a:gd name="connsiteY250" fmla="*/ 5985324 h 6477317"/>
              <a:gd name="connsiteX251" fmla="*/ 3945746 w 6239431"/>
              <a:gd name="connsiteY251" fmla="*/ 5966750 h 6477317"/>
              <a:gd name="connsiteX252" fmla="*/ 3964320 w 6239431"/>
              <a:gd name="connsiteY252" fmla="*/ 5948176 h 6477317"/>
              <a:gd name="connsiteX253" fmla="*/ 3800680 w 6239431"/>
              <a:gd name="connsiteY253" fmla="*/ 5948176 h 6477317"/>
              <a:gd name="connsiteX254" fmla="*/ 3819253 w 6239431"/>
              <a:gd name="connsiteY254" fmla="*/ 5966750 h 6477317"/>
              <a:gd name="connsiteX255" fmla="*/ 3800680 w 6239431"/>
              <a:gd name="connsiteY255" fmla="*/ 5985324 h 6477317"/>
              <a:gd name="connsiteX256" fmla="*/ 3782106 w 6239431"/>
              <a:gd name="connsiteY256" fmla="*/ 5966750 h 6477317"/>
              <a:gd name="connsiteX257" fmla="*/ 3800680 w 6239431"/>
              <a:gd name="connsiteY257" fmla="*/ 5948176 h 6477317"/>
              <a:gd name="connsiteX258" fmla="*/ 4123468 w 6239431"/>
              <a:gd name="connsiteY258" fmla="*/ 5944203 h 6477317"/>
              <a:gd name="connsiteX259" fmla="*/ 4123658 w 6239431"/>
              <a:gd name="connsiteY259" fmla="*/ 5944203 h 6477317"/>
              <a:gd name="connsiteX260" fmla="*/ 4146137 w 6239431"/>
              <a:gd name="connsiteY260" fmla="*/ 5966682 h 6477317"/>
              <a:gd name="connsiteX261" fmla="*/ 4123658 w 6239431"/>
              <a:gd name="connsiteY261" fmla="*/ 5989351 h 6477317"/>
              <a:gd name="connsiteX262" fmla="*/ 4100988 w 6239431"/>
              <a:gd name="connsiteY262" fmla="*/ 5966872 h 6477317"/>
              <a:gd name="connsiteX263" fmla="*/ 4123468 w 6239431"/>
              <a:gd name="connsiteY263" fmla="*/ 5944203 h 6477317"/>
              <a:gd name="connsiteX264" fmla="*/ 1315688 w 6239431"/>
              <a:gd name="connsiteY264" fmla="*/ 5942869 h 6477317"/>
              <a:gd name="connsiteX265" fmla="*/ 1315688 w 6239431"/>
              <a:gd name="connsiteY265" fmla="*/ 6010877 h 6477317"/>
              <a:gd name="connsiteX266" fmla="*/ 1402175 w 6239431"/>
              <a:gd name="connsiteY266" fmla="*/ 6010877 h 6477317"/>
              <a:gd name="connsiteX267" fmla="*/ 1402175 w 6239431"/>
              <a:gd name="connsiteY267" fmla="*/ 5942869 h 6477317"/>
              <a:gd name="connsiteX268" fmla="*/ 2859595 w 6239431"/>
              <a:gd name="connsiteY268" fmla="*/ 5937536 h 6477317"/>
              <a:gd name="connsiteX269" fmla="*/ 2859309 w 6239431"/>
              <a:gd name="connsiteY269" fmla="*/ 6041739 h 6477317"/>
              <a:gd name="connsiteX270" fmla="*/ 2963513 w 6239431"/>
              <a:gd name="connsiteY270" fmla="*/ 6041739 h 6477317"/>
              <a:gd name="connsiteX271" fmla="*/ 2963513 w 6239431"/>
              <a:gd name="connsiteY271" fmla="*/ 5937536 h 6477317"/>
              <a:gd name="connsiteX272" fmla="*/ 1124045 w 6239431"/>
              <a:gd name="connsiteY272" fmla="*/ 5934201 h 6477317"/>
              <a:gd name="connsiteX273" fmla="*/ 1109091 w 6239431"/>
              <a:gd name="connsiteY273" fmla="*/ 5949156 h 6477317"/>
              <a:gd name="connsiteX274" fmla="*/ 1109091 w 6239431"/>
              <a:gd name="connsiteY274" fmla="*/ 5949346 h 6477317"/>
              <a:gd name="connsiteX275" fmla="*/ 1124236 w 6239431"/>
              <a:gd name="connsiteY275" fmla="*/ 5964300 h 6477317"/>
              <a:gd name="connsiteX276" fmla="*/ 1139190 w 6239431"/>
              <a:gd name="connsiteY276" fmla="*/ 5949156 h 6477317"/>
              <a:gd name="connsiteX277" fmla="*/ 1124045 w 6239431"/>
              <a:gd name="connsiteY277" fmla="*/ 5934201 h 6477317"/>
              <a:gd name="connsiteX278" fmla="*/ 897826 w 6239431"/>
              <a:gd name="connsiteY278" fmla="*/ 5934201 h 6477317"/>
              <a:gd name="connsiteX279" fmla="*/ 882872 w 6239431"/>
              <a:gd name="connsiteY279" fmla="*/ 5949156 h 6477317"/>
              <a:gd name="connsiteX280" fmla="*/ 882872 w 6239431"/>
              <a:gd name="connsiteY280" fmla="*/ 5949346 h 6477317"/>
              <a:gd name="connsiteX281" fmla="*/ 898017 w 6239431"/>
              <a:gd name="connsiteY281" fmla="*/ 5964300 h 6477317"/>
              <a:gd name="connsiteX282" fmla="*/ 912971 w 6239431"/>
              <a:gd name="connsiteY282" fmla="*/ 5949156 h 6477317"/>
              <a:gd name="connsiteX283" fmla="*/ 897826 w 6239431"/>
              <a:gd name="connsiteY283" fmla="*/ 5934201 h 6477317"/>
              <a:gd name="connsiteX284" fmla="*/ 784669 w 6239431"/>
              <a:gd name="connsiteY284" fmla="*/ 5934201 h 6477317"/>
              <a:gd name="connsiteX285" fmla="*/ 769715 w 6239431"/>
              <a:gd name="connsiteY285" fmla="*/ 5949156 h 6477317"/>
              <a:gd name="connsiteX286" fmla="*/ 769715 w 6239431"/>
              <a:gd name="connsiteY286" fmla="*/ 5949346 h 6477317"/>
              <a:gd name="connsiteX287" fmla="*/ 784859 w 6239431"/>
              <a:gd name="connsiteY287" fmla="*/ 5964300 h 6477317"/>
              <a:gd name="connsiteX288" fmla="*/ 799814 w 6239431"/>
              <a:gd name="connsiteY288" fmla="*/ 5949156 h 6477317"/>
              <a:gd name="connsiteX289" fmla="*/ 784669 w 6239431"/>
              <a:gd name="connsiteY289" fmla="*/ 5934201 h 6477317"/>
              <a:gd name="connsiteX290" fmla="*/ 669216 w 6239431"/>
              <a:gd name="connsiteY290" fmla="*/ 5934201 h 6477317"/>
              <a:gd name="connsiteX291" fmla="*/ 655405 w 6239431"/>
              <a:gd name="connsiteY291" fmla="*/ 5950403 h 6477317"/>
              <a:gd name="connsiteX292" fmla="*/ 671607 w 6239431"/>
              <a:gd name="connsiteY292" fmla="*/ 5964205 h 6477317"/>
              <a:gd name="connsiteX293" fmla="*/ 685409 w 6239431"/>
              <a:gd name="connsiteY293" fmla="*/ 5950403 h 6477317"/>
              <a:gd name="connsiteX294" fmla="*/ 671607 w 6239431"/>
              <a:gd name="connsiteY294" fmla="*/ 5934201 h 6477317"/>
              <a:gd name="connsiteX295" fmla="*/ 669216 w 6239431"/>
              <a:gd name="connsiteY295" fmla="*/ 5934201 h 6477317"/>
              <a:gd name="connsiteX296" fmla="*/ 1306925 w 6239431"/>
              <a:gd name="connsiteY296" fmla="*/ 5933344 h 6477317"/>
              <a:gd name="connsiteX297" fmla="*/ 1411700 w 6239431"/>
              <a:gd name="connsiteY297" fmla="*/ 5933344 h 6477317"/>
              <a:gd name="connsiteX298" fmla="*/ 1411700 w 6239431"/>
              <a:gd name="connsiteY298" fmla="*/ 6019831 h 6477317"/>
              <a:gd name="connsiteX299" fmla="*/ 1306925 w 6239431"/>
              <a:gd name="connsiteY299" fmla="*/ 6019831 h 6477317"/>
              <a:gd name="connsiteX300" fmla="*/ 3389486 w 6239431"/>
              <a:gd name="connsiteY300" fmla="*/ 5931222 h 6477317"/>
              <a:gd name="connsiteX301" fmla="*/ 3408060 w 6239431"/>
              <a:gd name="connsiteY301" fmla="*/ 5949796 h 6477317"/>
              <a:gd name="connsiteX302" fmla="*/ 3389486 w 6239431"/>
              <a:gd name="connsiteY302" fmla="*/ 5968370 h 6477317"/>
              <a:gd name="connsiteX303" fmla="*/ 3370912 w 6239431"/>
              <a:gd name="connsiteY303" fmla="*/ 5949796 h 6477317"/>
              <a:gd name="connsiteX304" fmla="*/ 3389486 w 6239431"/>
              <a:gd name="connsiteY304" fmla="*/ 5931222 h 6477317"/>
              <a:gd name="connsiteX305" fmla="*/ 2850070 w 6239431"/>
              <a:gd name="connsiteY305" fmla="*/ 5928011 h 6477317"/>
              <a:gd name="connsiteX306" fmla="*/ 2973038 w 6239431"/>
              <a:gd name="connsiteY306" fmla="*/ 5928011 h 6477317"/>
              <a:gd name="connsiteX307" fmla="*/ 2973038 w 6239431"/>
              <a:gd name="connsiteY307" fmla="*/ 6051264 h 6477317"/>
              <a:gd name="connsiteX308" fmla="*/ 2850070 w 6239431"/>
              <a:gd name="connsiteY308" fmla="*/ 6051264 h 6477317"/>
              <a:gd name="connsiteX309" fmla="*/ 3131068 w 6239431"/>
              <a:gd name="connsiteY309" fmla="*/ 5924686 h 6477317"/>
              <a:gd name="connsiteX310" fmla="*/ 3150108 w 6239431"/>
              <a:gd name="connsiteY310" fmla="*/ 5942775 h 6477317"/>
              <a:gd name="connsiteX311" fmla="*/ 3150118 w 6239431"/>
              <a:gd name="connsiteY311" fmla="*/ 5943355 h 6477317"/>
              <a:gd name="connsiteX312" fmla="*/ 3131629 w 6239431"/>
              <a:gd name="connsiteY312" fmla="*/ 5961825 h 6477317"/>
              <a:gd name="connsiteX313" fmla="*/ 3112970 w 6239431"/>
              <a:gd name="connsiteY313" fmla="*/ 5943727 h 6477317"/>
              <a:gd name="connsiteX314" fmla="*/ 3131068 w 6239431"/>
              <a:gd name="connsiteY314" fmla="*/ 5924686 h 6477317"/>
              <a:gd name="connsiteX315" fmla="*/ 2259520 w 6239431"/>
              <a:gd name="connsiteY315" fmla="*/ 5923915 h 6477317"/>
              <a:gd name="connsiteX316" fmla="*/ 2259520 w 6239431"/>
              <a:gd name="connsiteY316" fmla="*/ 5991923 h 6477317"/>
              <a:gd name="connsiteX317" fmla="*/ 2327529 w 6239431"/>
              <a:gd name="connsiteY317" fmla="*/ 5991923 h 6477317"/>
              <a:gd name="connsiteX318" fmla="*/ 2327529 w 6239431"/>
              <a:gd name="connsiteY318" fmla="*/ 5923915 h 6477317"/>
              <a:gd name="connsiteX319" fmla="*/ 2250281 w 6239431"/>
              <a:gd name="connsiteY319" fmla="*/ 5914390 h 6477317"/>
              <a:gd name="connsiteX320" fmla="*/ 2336768 w 6239431"/>
              <a:gd name="connsiteY320" fmla="*/ 5914390 h 6477317"/>
              <a:gd name="connsiteX321" fmla="*/ 2336768 w 6239431"/>
              <a:gd name="connsiteY321" fmla="*/ 6000877 h 6477317"/>
              <a:gd name="connsiteX322" fmla="*/ 2250281 w 6239431"/>
              <a:gd name="connsiteY322" fmla="*/ 6000877 h 6477317"/>
              <a:gd name="connsiteX323" fmla="*/ 1124045 w 6239431"/>
              <a:gd name="connsiteY323" fmla="*/ 5907627 h 6477317"/>
              <a:gd name="connsiteX324" fmla="*/ 1165574 w 6239431"/>
              <a:gd name="connsiteY324" fmla="*/ 5949156 h 6477317"/>
              <a:gd name="connsiteX325" fmla="*/ 1124045 w 6239431"/>
              <a:gd name="connsiteY325" fmla="*/ 5990684 h 6477317"/>
              <a:gd name="connsiteX326" fmla="*/ 1082516 w 6239431"/>
              <a:gd name="connsiteY326" fmla="*/ 5949156 h 6477317"/>
              <a:gd name="connsiteX327" fmla="*/ 1124045 w 6239431"/>
              <a:gd name="connsiteY327" fmla="*/ 5907627 h 6477317"/>
              <a:gd name="connsiteX328" fmla="*/ 897826 w 6239431"/>
              <a:gd name="connsiteY328" fmla="*/ 5907627 h 6477317"/>
              <a:gd name="connsiteX329" fmla="*/ 939355 w 6239431"/>
              <a:gd name="connsiteY329" fmla="*/ 5949156 h 6477317"/>
              <a:gd name="connsiteX330" fmla="*/ 897826 w 6239431"/>
              <a:gd name="connsiteY330" fmla="*/ 5990684 h 6477317"/>
              <a:gd name="connsiteX331" fmla="*/ 856297 w 6239431"/>
              <a:gd name="connsiteY331" fmla="*/ 5949156 h 6477317"/>
              <a:gd name="connsiteX332" fmla="*/ 897826 w 6239431"/>
              <a:gd name="connsiteY332" fmla="*/ 5907627 h 6477317"/>
              <a:gd name="connsiteX333" fmla="*/ 784859 w 6239431"/>
              <a:gd name="connsiteY333" fmla="*/ 5907627 h 6477317"/>
              <a:gd name="connsiteX334" fmla="*/ 826293 w 6239431"/>
              <a:gd name="connsiteY334" fmla="*/ 5949251 h 6477317"/>
              <a:gd name="connsiteX335" fmla="*/ 784669 w 6239431"/>
              <a:gd name="connsiteY335" fmla="*/ 5990685 h 6477317"/>
              <a:gd name="connsiteX336" fmla="*/ 743235 w 6239431"/>
              <a:gd name="connsiteY336" fmla="*/ 5949156 h 6477317"/>
              <a:gd name="connsiteX337" fmla="*/ 743235 w 6239431"/>
              <a:gd name="connsiteY337" fmla="*/ 5949060 h 6477317"/>
              <a:gd name="connsiteX338" fmla="*/ 784859 w 6239431"/>
              <a:gd name="connsiteY338" fmla="*/ 5907627 h 6477317"/>
              <a:gd name="connsiteX339" fmla="*/ 671607 w 6239431"/>
              <a:gd name="connsiteY339" fmla="*/ 5907627 h 6477317"/>
              <a:gd name="connsiteX340" fmla="*/ 713136 w 6239431"/>
              <a:gd name="connsiteY340" fmla="*/ 5949156 h 6477317"/>
              <a:gd name="connsiteX341" fmla="*/ 671607 w 6239431"/>
              <a:gd name="connsiteY341" fmla="*/ 5990684 h 6477317"/>
              <a:gd name="connsiteX342" fmla="*/ 630078 w 6239431"/>
              <a:gd name="connsiteY342" fmla="*/ 5949156 h 6477317"/>
              <a:gd name="connsiteX343" fmla="*/ 671607 w 6239431"/>
              <a:gd name="connsiteY343" fmla="*/ 5907627 h 6477317"/>
              <a:gd name="connsiteX344" fmla="*/ 2723673 w 6239431"/>
              <a:gd name="connsiteY344" fmla="*/ 5884196 h 6477317"/>
              <a:gd name="connsiteX345" fmla="*/ 2723673 w 6239431"/>
              <a:gd name="connsiteY345" fmla="*/ 5952204 h 6477317"/>
              <a:gd name="connsiteX346" fmla="*/ 2792063 w 6239431"/>
              <a:gd name="connsiteY346" fmla="*/ 5952204 h 6477317"/>
              <a:gd name="connsiteX347" fmla="*/ 2791682 w 6239431"/>
              <a:gd name="connsiteY347" fmla="*/ 5884196 h 6477317"/>
              <a:gd name="connsiteX348" fmla="*/ 2714434 w 6239431"/>
              <a:gd name="connsiteY348" fmla="*/ 5874671 h 6477317"/>
              <a:gd name="connsiteX349" fmla="*/ 2800921 w 6239431"/>
              <a:gd name="connsiteY349" fmla="*/ 5874671 h 6477317"/>
              <a:gd name="connsiteX350" fmla="*/ 2800921 w 6239431"/>
              <a:gd name="connsiteY350" fmla="*/ 5961158 h 6477317"/>
              <a:gd name="connsiteX351" fmla="*/ 2714434 w 6239431"/>
              <a:gd name="connsiteY351" fmla="*/ 5961158 h 6477317"/>
              <a:gd name="connsiteX352" fmla="*/ 2509742 w 6239431"/>
              <a:gd name="connsiteY352" fmla="*/ 5873623 h 6477317"/>
              <a:gd name="connsiteX353" fmla="*/ 2509742 w 6239431"/>
              <a:gd name="connsiteY353" fmla="*/ 5977826 h 6477317"/>
              <a:gd name="connsiteX354" fmla="*/ 2614041 w 6239431"/>
              <a:gd name="connsiteY354" fmla="*/ 5977826 h 6477317"/>
              <a:gd name="connsiteX355" fmla="*/ 2614041 w 6239431"/>
              <a:gd name="connsiteY355" fmla="*/ 5873623 h 6477317"/>
              <a:gd name="connsiteX356" fmla="*/ 1332662 w 6239431"/>
              <a:gd name="connsiteY356" fmla="*/ 5872404 h 6477317"/>
              <a:gd name="connsiteX357" fmla="*/ 1352550 w 6239431"/>
              <a:gd name="connsiteY357" fmla="*/ 5890577 h 6477317"/>
              <a:gd name="connsiteX358" fmla="*/ 1352569 w 6239431"/>
              <a:gd name="connsiteY358" fmla="*/ 5891454 h 6477317"/>
              <a:gd name="connsiteX359" fmla="*/ 1333500 w 6239431"/>
              <a:gd name="connsiteY359" fmla="*/ 5910484 h 6477317"/>
              <a:gd name="connsiteX360" fmla="*/ 1314488 w 6239431"/>
              <a:gd name="connsiteY360" fmla="*/ 5892291 h 6477317"/>
              <a:gd name="connsiteX361" fmla="*/ 1332662 w 6239431"/>
              <a:gd name="connsiteY361" fmla="*/ 5872404 h 6477317"/>
              <a:gd name="connsiteX362" fmla="*/ 3883070 w 6239431"/>
              <a:gd name="connsiteY362" fmla="*/ 5867023 h 6477317"/>
              <a:gd name="connsiteX363" fmla="*/ 3901644 w 6239431"/>
              <a:gd name="connsiteY363" fmla="*/ 5885596 h 6477317"/>
              <a:gd name="connsiteX364" fmla="*/ 3883070 w 6239431"/>
              <a:gd name="connsiteY364" fmla="*/ 5904170 h 6477317"/>
              <a:gd name="connsiteX365" fmla="*/ 3864497 w 6239431"/>
              <a:gd name="connsiteY365" fmla="*/ 5885596 h 6477317"/>
              <a:gd name="connsiteX366" fmla="*/ 3883070 w 6239431"/>
              <a:gd name="connsiteY366" fmla="*/ 5867023 h 6477317"/>
              <a:gd name="connsiteX367" fmla="*/ 2500217 w 6239431"/>
              <a:gd name="connsiteY367" fmla="*/ 5864098 h 6477317"/>
              <a:gd name="connsiteX368" fmla="*/ 2623566 w 6239431"/>
              <a:gd name="connsiteY368" fmla="*/ 5864098 h 6477317"/>
              <a:gd name="connsiteX369" fmla="*/ 2623566 w 6239431"/>
              <a:gd name="connsiteY369" fmla="*/ 5987351 h 6477317"/>
              <a:gd name="connsiteX370" fmla="*/ 2500217 w 6239431"/>
              <a:gd name="connsiteY370" fmla="*/ 5987351 h 6477317"/>
              <a:gd name="connsiteX371" fmla="*/ 3227942 w 6239431"/>
              <a:gd name="connsiteY371" fmla="*/ 5820637 h 6477317"/>
              <a:gd name="connsiteX372" fmla="*/ 3246515 w 6239431"/>
              <a:gd name="connsiteY372" fmla="*/ 5839211 h 6477317"/>
              <a:gd name="connsiteX373" fmla="*/ 3227942 w 6239431"/>
              <a:gd name="connsiteY373" fmla="*/ 5857784 h 6477317"/>
              <a:gd name="connsiteX374" fmla="*/ 3209368 w 6239431"/>
              <a:gd name="connsiteY374" fmla="*/ 5839211 h 6477317"/>
              <a:gd name="connsiteX375" fmla="*/ 3227942 w 6239431"/>
              <a:gd name="connsiteY375" fmla="*/ 5820637 h 6477317"/>
              <a:gd name="connsiteX376" fmla="*/ 1334086 w 6239431"/>
              <a:gd name="connsiteY376" fmla="*/ 5728816 h 6477317"/>
              <a:gd name="connsiteX377" fmla="*/ 1352660 w 6239431"/>
              <a:gd name="connsiteY377" fmla="*/ 5748818 h 6477317"/>
              <a:gd name="connsiteX378" fmla="*/ 1334086 w 6239431"/>
              <a:gd name="connsiteY378" fmla="*/ 5768821 h 6477317"/>
              <a:gd name="connsiteX379" fmla="*/ 1315512 w 6239431"/>
              <a:gd name="connsiteY379" fmla="*/ 5748818 h 6477317"/>
              <a:gd name="connsiteX380" fmla="*/ 1334086 w 6239431"/>
              <a:gd name="connsiteY380" fmla="*/ 5728816 h 6477317"/>
              <a:gd name="connsiteX381" fmla="*/ 3649980 w 6239431"/>
              <a:gd name="connsiteY381" fmla="*/ 5669883 h 6477317"/>
              <a:gd name="connsiteX382" fmla="*/ 3735705 w 6239431"/>
              <a:gd name="connsiteY382" fmla="*/ 5766657 h 6477317"/>
              <a:gd name="connsiteX383" fmla="*/ 3735895 w 6239431"/>
              <a:gd name="connsiteY383" fmla="*/ 5766276 h 6477317"/>
              <a:gd name="connsiteX384" fmla="*/ 3861244 w 6239431"/>
              <a:gd name="connsiteY384" fmla="*/ 5781421 h 6477317"/>
              <a:gd name="connsiteX385" fmla="*/ 3781806 w 6239431"/>
              <a:gd name="connsiteY385" fmla="*/ 5695696 h 6477317"/>
              <a:gd name="connsiteX386" fmla="*/ 3649980 w 6239431"/>
              <a:gd name="connsiteY386" fmla="*/ 5669883 h 6477317"/>
              <a:gd name="connsiteX387" fmla="*/ 2162841 w 6239431"/>
              <a:gd name="connsiteY387" fmla="*/ 5654738 h 6477317"/>
              <a:gd name="connsiteX388" fmla="*/ 2125599 w 6239431"/>
              <a:gd name="connsiteY388" fmla="*/ 5661501 h 6477317"/>
              <a:gd name="connsiteX389" fmla="*/ 2124075 w 6239431"/>
              <a:gd name="connsiteY389" fmla="*/ 5661501 h 6477317"/>
              <a:gd name="connsiteX390" fmla="*/ 2075174 w 6239431"/>
              <a:gd name="connsiteY390" fmla="*/ 5667235 h 6477317"/>
              <a:gd name="connsiteX391" fmla="*/ 2103042 w 6239431"/>
              <a:gd name="connsiteY391" fmla="*/ 5716370 h 6477317"/>
              <a:gd name="connsiteX392" fmla="*/ 2131277 w 6239431"/>
              <a:gd name="connsiteY392" fmla="*/ 5785254 h 6477317"/>
              <a:gd name="connsiteX393" fmla="*/ 2153221 w 6239431"/>
              <a:gd name="connsiteY393" fmla="*/ 5782457 h 6477317"/>
              <a:gd name="connsiteX394" fmla="*/ 2222277 w 6239431"/>
              <a:gd name="connsiteY394" fmla="*/ 5775421 h 6477317"/>
              <a:gd name="connsiteX395" fmla="*/ 2162841 w 6239431"/>
              <a:gd name="connsiteY395" fmla="*/ 5654738 h 6477317"/>
              <a:gd name="connsiteX396" fmla="*/ 3502057 w 6239431"/>
              <a:gd name="connsiteY396" fmla="*/ 5643976 h 6477317"/>
              <a:gd name="connsiteX397" fmla="*/ 3598926 w 6239431"/>
              <a:gd name="connsiteY397" fmla="*/ 5755228 h 6477317"/>
              <a:gd name="connsiteX398" fmla="*/ 3599116 w 6239431"/>
              <a:gd name="connsiteY398" fmla="*/ 5754846 h 6477317"/>
              <a:gd name="connsiteX399" fmla="*/ 3707797 w 6239431"/>
              <a:gd name="connsiteY399" fmla="*/ 5763990 h 6477317"/>
              <a:gd name="connsiteX400" fmla="*/ 3619404 w 6239431"/>
              <a:gd name="connsiteY400" fmla="*/ 5664263 h 6477317"/>
              <a:gd name="connsiteX401" fmla="*/ 3502057 w 6239431"/>
              <a:gd name="connsiteY401" fmla="*/ 5643976 h 6477317"/>
              <a:gd name="connsiteX402" fmla="*/ 2382488 w 6239431"/>
              <a:gd name="connsiteY402" fmla="*/ 5634451 h 6477317"/>
              <a:gd name="connsiteX403" fmla="*/ 2182463 w 6239431"/>
              <a:gd name="connsiteY403" fmla="*/ 5650929 h 6477317"/>
              <a:gd name="connsiteX404" fmla="*/ 2240756 w 6239431"/>
              <a:gd name="connsiteY404" fmla="*/ 5772468 h 6477317"/>
              <a:gd name="connsiteX405" fmla="*/ 2240947 w 6239431"/>
              <a:gd name="connsiteY405" fmla="*/ 5772468 h 6477317"/>
              <a:gd name="connsiteX406" fmla="*/ 2459355 w 6239431"/>
              <a:gd name="connsiteY406" fmla="*/ 5756942 h 6477317"/>
              <a:gd name="connsiteX407" fmla="*/ 2382488 w 6239431"/>
              <a:gd name="connsiteY407" fmla="*/ 5634451 h 6477317"/>
              <a:gd name="connsiteX408" fmla="*/ 1721072 w 6239431"/>
              <a:gd name="connsiteY408" fmla="*/ 5625973 h 6477317"/>
              <a:gd name="connsiteX409" fmla="*/ 1651349 w 6239431"/>
              <a:gd name="connsiteY409" fmla="*/ 5689505 h 6477317"/>
              <a:gd name="connsiteX410" fmla="*/ 1733931 w 6239431"/>
              <a:gd name="connsiteY410" fmla="*/ 5763419 h 6477317"/>
              <a:gd name="connsiteX411" fmla="*/ 1734121 w 6239431"/>
              <a:gd name="connsiteY411" fmla="*/ 5763419 h 6477317"/>
              <a:gd name="connsiteX412" fmla="*/ 1810512 w 6239431"/>
              <a:gd name="connsiteY412" fmla="*/ 5724747 h 6477317"/>
              <a:gd name="connsiteX413" fmla="*/ 1721072 w 6239431"/>
              <a:gd name="connsiteY413" fmla="*/ 5625973 h 6477317"/>
              <a:gd name="connsiteX414" fmla="*/ 3310794 w 6239431"/>
              <a:gd name="connsiteY414" fmla="*/ 5623782 h 6477317"/>
              <a:gd name="connsiteX415" fmla="*/ 3431762 w 6239431"/>
              <a:gd name="connsiteY415" fmla="*/ 5745703 h 6477317"/>
              <a:gd name="connsiteX416" fmla="*/ 3431952 w 6239431"/>
              <a:gd name="connsiteY416" fmla="*/ 5745512 h 6477317"/>
              <a:gd name="connsiteX417" fmla="*/ 3572446 w 6239431"/>
              <a:gd name="connsiteY417" fmla="*/ 5753703 h 6477317"/>
              <a:gd name="connsiteX418" fmla="*/ 3473386 w 6239431"/>
              <a:gd name="connsiteY418" fmla="*/ 5639403 h 6477317"/>
              <a:gd name="connsiteX419" fmla="*/ 3368611 w 6239431"/>
              <a:gd name="connsiteY419" fmla="*/ 5627402 h 6477317"/>
              <a:gd name="connsiteX420" fmla="*/ 3310794 w 6239431"/>
              <a:gd name="connsiteY420" fmla="*/ 5623782 h 6477317"/>
              <a:gd name="connsiteX421" fmla="*/ 2602706 w 6239431"/>
              <a:gd name="connsiteY421" fmla="*/ 5623592 h 6477317"/>
              <a:gd name="connsiteX422" fmla="*/ 2405157 w 6239431"/>
              <a:gd name="connsiteY422" fmla="*/ 5633117 h 6477317"/>
              <a:gd name="connsiteX423" fmla="*/ 2479738 w 6239431"/>
              <a:gd name="connsiteY423" fmla="*/ 5755704 h 6477317"/>
              <a:gd name="connsiteX424" fmla="*/ 2479929 w 6239431"/>
              <a:gd name="connsiteY424" fmla="*/ 5755704 h 6477317"/>
              <a:gd name="connsiteX425" fmla="*/ 2695289 w 6239431"/>
              <a:gd name="connsiteY425" fmla="*/ 5745797 h 6477317"/>
              <a:gd name="connsiteX426" fmla="*/ 2602706 w 6239431"/>
              <a:gd name="connsiteY426" fmla="*/ 5623592 h 6477317"/>
              <a:gd name="connsiteX427" fmla="*/ 2824829 w 6239431"/>
              <a:gd name="connsiteY427" fmla="*/ 5617305 h 6477317"/>
              <a:gd name="connsiteX428" fmla="*/ 2627090 w 6239431"/>
              <a:gd name="connsiteY428" fmla="*/ 5622639 h 6477317"/>
              <a:gd name="connsiteX429" fmla="*/ 2717292 w 6239431"/>
              <a:gd name="connsiteY429" fmla="*/ 5744940 h 6477317"/>
              <a:gd name="connsiteX430" fmla="*/ 2717482 w 6239431"/>
              <a:gd name="connsiteY430" fmla="*/ 5744940 h 6477317"/>
              <a:gd name="connsiteX431" fmla="*/ 2929604 w 6239431"/>
              <a:gd name="connsiteY431" fmla="*/ 5739511 h 6477317"/>
              <a:gd name="connsiteX432" fmla="*/ 2824829 w 6239431"/>
              <a:gd name="connsiteY432" fmla="*/ 5617305 h 6477317"/>
              <a:gd name="connsiteX433" fmla="*/ 3076956 w 6239431"/>
              <a:gd name="connsiteY433" fmla="*/ 5616544 h 6477317"/>
              <a:gd name="connsiteX434" fmla="*/ 3190589 w 6239431"/>
              <a:gd name="connsiteY434" fmla="*/ 5739226 h 6477317"/>
              <a:gd name="connsiteX435" fmla="*/ 3190779 w 6239431"/>
              <a:gd name="connsiteY435" fmla="*/ 5739035 h 6477317"/>
              <a:gd name="connsiteX436" fmla="*/ 3403854 w 6239431"/>
              <a:gd name="connsiteY436" fmla="*/ 5744560 h 6477317"/>
              <a:gd name="connsiteX437" fmla="*/ 3282315 w 6239431"/>
              <a:gd name="connsiteY437" fmla="*/ 5622354 h 6477317"/>
              <a:gd name="connsiteX438" fmla="*/ 3076956 w 6239431"/>
              <a:gd name="connsiteY438" fmla="*/ 5616544 h 6477317"/>
              <a:gd name="connsiteX439" fmla="*/ 3050476 w 6239431"/>
              <a:gd name="connsiteY439" fmla="*/ 5616162 h 6477317"/>
              <a:gd name="connsiteX440" fmla="*/ 2850451 w 6239431"/>
              <a:gd name="connsiteY440" fmla="*/ 5616924 h 6477317"/>
              <a:gd name="connsiteX441" fmla="*/ 2953798 w 6239431"/>
              <a:gd name="connsiteY441" fmla="*/ 5739226 h 6477317"/>
              <a:gd name="connsiteX442" fmla="*/ 2953988 w 6239431"/>
              <a:gd name="connsiteY442" fmla="*/ 5739226 h 6477317"/>
              <a:gd name="connsiteX443" fmla="*/ 3165348 w 6239431"/>
              <a:gd name="connsiteY443" fmla="*/ 5738749 h 6477317"/>
              <a:gd name="connsiteX444" fmla="*/ 3050476 w 6239431"/>
              <a:gd name="connsiteY444" fmla="*/ 5616162 h 6477317"/>
              <a:gd name="connsiteX445" fmla="*/ 1838229 w 6239431"/>
              <a:gd name="connsiteY445" fmla="*/ 5560346 h 6477317"/>
              <a:gd name="connsiteX446" fmla="*/ 1736598 w 6239431"/>
              <a:gd name="connsiteY446" fmla="*/ 5614638 h 6477317"/>
              <a:gd name="connsiteX447" fmla="*/ 1828419 w 6239431"/>
              <a:gd name="connsiteY447" fmla="*/ 5716365 h 6477317"/>
              <a:gd name="connsiteX448" fmla="*/ 1828609 w 6239431"/>
              <a:gd name="connsiteY448" fmla="*/ 5716365 h 6477317"/>
              <a:gd name="connsiteX449" fmla="*/ 1917668 w 6239431"/>
              <a:gd name="connsiteY449" fmla="*/ 5679313 h 6477317"/>
              <a:gd name="connsiteX450" fmla="*/ 1838229 w 6239431"/>
              <a:gd name="connsiteY450" fmla="*/ 5560346 h 6477317"/>
              <a:gd name="connsiteX451" fmla="*/ 1942568 w 6239431"/>
              <a:gd name="connsiteY451" fmla="*/ 5538722 h 6477317"/>
              <a:gd name="connsiteX452" fmla="*/ 1890236 w 6239431"/>
              <a:gd name="connsiteY452" fmla="*/ 5545011 h 6477317"/>
              <a:gd name="connsiteX453" fmla="*/ 1856898 w 6239431"/>
              <a:gd name="connsiteY453" fmla="*/ 5554536 h 6477317"/>
              <a:gd name="connsiteX454" fmla="*/ 1936242 w 6239431"/>
              <a:gd name="connsiteY454" fmla="*/ 5673503 h 6477317"/>
              <a:gd name="connsiteX455" fmla="*/ 2004917 w 6239431"/>
              <a:gd name="connsiteY455" fmla="*/ 5655596 h 6477317"/>
              <a:gd name="connsiteX456" fmla="*/ 2023188 w 6239431"/>
              <a:gd name="connsiteY456" fmla="*/ 5653384 h 6477317"/>
              <a:gd name="connsiteX457" fmla="*/ 2004155 w 6239431"/>
              <a:gd name="connsiteY457" fmla="*/ 5619686 h 6477317"/>
              <a:gd name="connsiteX458" fmla="*/ 1545622 w 6239431"/>
              <a:gd name="connsiteY458" fmla="*/ 5524818 h 6477317"/>
              <a:gd name="connsiteX459" fmla="*/ 1488472 w 6239431"/>
              <a:gd name="connsiteY459" fmla="*/ 5611876 h 6477317"/>
              <a:gd name="connsiteX460" fmla="*/ 1581531 w 6239431"/>
              <a:gd name="connsiteY460" fmla="*/ 5642927 h 6477317"/>
              <a:gd name="connsiteX461" fmla="*/ 1581721 w 6239431"/>
              <a:gd name="connsiteY461" fmla="*/ 5642927 h 6477317"/>
              <a:gd name="connsiteX462" fmla="*/ 1636109 w 6239431"/>
              <a:gd name="connsiteY462" fmla="*/ 5678265 h 6477317"/>
              <a:gd name="connsiteX463" fmla="*/ 1707832 w 6239431"/>
              <a:gd name="connsiteY463" fmla="*/ 5612353 h 6477317"/>
              <a:gd name="connsiteX464" fmla="*/ 1703641 w 6239431"/>
              <a:gd name="connsiteY464" fmla="*/ 5608066 h 6477317"/>
              <a:gd name="connsiteX465" fmla="*/ 1545622 w 6239431"/>
              <a:gd name="connsiteY465" fmla="*/ 5524818 h 6477317"/>
              <a:gd name="connsiteX466" fmla="*/ 2065401 w 6239431"/>
              <a:gd name="connsiteY466" fmla="*/ 5522817 h 6477317"/>
              <a:gd name="connsiteX467" fmla="*/ 2057019 w 6239431"/>
              <a:gd name="connsiteY467" fmla="*/ 5525199 h 6477317"/>
              <a:gd name="connsiteX468" fmla="*/ 2055114 w 6239431"/>
              <a:gd name="connsiteY468" fmla="*/ 5525199 h 6477317"/>
              <a:gd name="connsiteX469" fmla="*/ 1986685 w 6239431"/>
              <a:gd name="connsiteY469" fmla="*/ 5533421 h 6477317"/>
              <a:gd name="connsiteX470" fmla="*/ 2036159 w 6239431"/>
              <a:gd name="connsiteY470" fmla="*/ 5598446 h 6477317"/>
              <a:gd name="connsiteX471" fmla="*/ 2064483 w 6239431"/>
              <a:gd name="connsiteY471" fmla="*/ 5648384 h 6477317"/>
              <a:gd name="connsiteX472" fmla="*/ 2119789 w 6239431"/>
              <a:gd name="connsiteY472" fmla="*/ 5641689 h 6477317"/>
              <a:gd name="connsiteX473" fmla="*/ 2119979 w 6239431"/>
              <a:gd name="connsiteY473" fmla="*/ 5641689 h 6477317"/>
              <a:gd name="connsiteX474" fmla="*/ 2151126 w 6239431"/>
              <a:gd name="connsiteY474" fmla="*/ 5636641 h 6477317"/>
              <a:gd name="connsiteX475" fmla="*/ 2065401 w 6239431"/>
              <a:gd name="connsiteY475" fmla="*/ 5522817 h 6477317"/>
              <a:gd name="connsiteX476" fmla="*/ 1199007 w 6239431"/>
              <a:gd name="connsiteY476" fmla="*/ 5520151 h 6477317"/>
              <a:gd name="connsiteX477" fmla="*/ 1174146 w 6239431"/>
              <a:gd name="connsiteY477" fmla="*/ 5524722 h 6477317"/>
              <a:gd name="connsiteX478" fmla="*/ 1103566 w 6239431"/>
              <a:gd name="connsiteY478" fmla="*/ 5546154 h 6477317"/>
              <a:gd name="connsiteX479" fmla="*/ 1047273 w 6239431"/>
              <a:gd name="connsiteY479" fmla="*/ 5663216 h 6477317"/>
              <a:gd name="connsiteX480" fmla="*/ 1151382 w 6239431"/>
              <a:gd name="connsiteY480" fmla="*/ 5637879 h 6477317"/>
              <a:gd name="connsiteX481" fmla="*/ 1199007 w 6239431"/>
              <a:gd name="connsiteY481" fmla="*/ 5520151 h 6477317"/>
              <a:gd name="connsiteX482" fmla="*/ 3517201 w 6239431"/>
              <a:gd name="connsiteY482" fmla="*/ 5516340 h 6477317"/>
              <a:gd name="connsiteX483" fmla="*/ 3629692 w 6239431"/>
              <a:gd name="connsiteY483" fmla="*/ 5646357 h 6477317"/>
              <a:gd name="connsiteX484" fmla="*/ 3759612 w 6239431"/>
              <a:gd name="connsiteY484" fmla="*/ 5671502 h 6477317"/>
              <a:gd name="connsiteX485" fmla="*/ 3644550 w 6239431"/>
              <a:gd name="connsiteY485" fmla="*/ 5548249 h 6477317"/>
              <a:gd name="connsiteX486" fmla="*/ 3562445 w 6239431"/>
              <a:gd name="connsiteY486" fmla="*/ 5527675 h 6477317"/>
              <a:gd name="connsiteX487" fmla="*/ 1341786 w 6239431"/>
              <a:gd name="connsiteY487" fmla="*/ 5505958 h 6477317"/>
              <a:gd name="connsiteX488" fmla="*/ 1221390 w 6239431"/>
              <a:gd name="connsiteY488" fmla="*/ 5516531 h 6477317"/>
              <a:gd name="connsiteX489" fmla="*/ 1173765 w 6239431"/>
              <a:gd name="connsiteY489" fmla="*/ 5633117 h 6477317"/>
              <a:gd name="connsiteX490" fmla="*/ 1292447 w 6239431"/>
              <a:gd name="connsiteY490" fmla="*/ 5613400 h 6477317"/>
              <a:gd name="connsiteX491" fmla="*/ 1321784 w 6239431"/>
              <a:gd name="connsiteY491" fmla="*/ 5549297 h 6477317"/>
              <a:gd name="connsiteX492" fmla="*/ 1341786 w 6239431"/>
              <a:gd name="connsiteY492" fmla="*/ 5505958 h 6477317"/>
              <a:gd name="connsiteX493" fmla="*/ 1363313 w 6239431"/>
              <a:gd name="connsiteY493" fmla="*/ 5505482 h 6477317"/>
              <a:gd name="connsiteX494" fmla="*/ 1339500 w 6239431"/>
              <a:gd name="connsiteY494" fmla="*/ 5557298 h 6477317"/>
              <a:gd name="connsiteX495" fmla="*/ 1314831 w 6239431"/>
              <a:gd name="connsiteY495" fmla="*/ 5610924 h 6477317"/>
              <a:gd name="connsiteX496" fmla="*/ 1468850 w 6239431"/>
              <a:gd name="connsiteY496" fmla="*/ 5609209 h 6477317"/>
              <a:gd name="connsiteX497" fmla="*/ 1525238 w 6239431"/>
              <a:gd name="connsiteY497" fmla="*/ 5519960 h 6477317"/>
              <a:gd name="connsiteX498" fmla="*/ 1363313 w 6239431"/>
              <a:gd name="connsiteY498" fmla="*/ 5505482 h 6477317"/>
              <a:gd name="connsiteX499" fmla="*/ 2266950 w 6239431"/>
              <a:gd name="connsiteY499" fmla="*/ 5498147 h 6477317"/>
              <a:gd name="connsiteX500" fmla="*/ 2086641 w 6239431"/>
              <a:gd name="connsiteY500" fmla="*/ 5517864 h 6477317"/>
              <a:gd name="connsiteX501" fmla="*/ 2171414 w 6239431"/>
              <a:gd name="connsiteY501" fmla="*/ 5633212 h 6477317"/>
              <a:gd name="connsiteX502" fmla="*/ 2368296 w 6239431"/>
              <a:gd name="connsiteY502" fmla="*/ 5616353 h 6477317"/>
              <a:gd name="connsiteX503" fmla="*/ 2266759 w 6239431"/>
              <a:gd name="connsiteY503" fmla="*/ 5498338 h 6477317"/>
              <a:gd name="connsiteX504" fmla="*/ 2291715 w 6239431"/>
              <a:gd name="connsiteY504" fmla="*/ 5496147 h 6477317"/>
              <a:gd name="connsiteX505" fmla="*/ 2291524 w 6239431"/>
              <a:gd name="connsiteY505" fmla="*/ 5496338 h 6477317"/>
              <a:gd name="connsiteX506" fmla="*/ 2291857 w 6239431"/>
              <a:gd name="connsiteY506" fmla="*/ 5496315 h 6477317"/>
              <a:gd name="connsiteX507" fmla="*/ 2474881 w 6239431"/>
              <a:gd name="connsiteY507" fmla="*/ 5484527 h 6477317"/>
              <a:gd name="connsiteX508" fmla="*/ 2379416 w 6239431"/>
              <a:gd name="connsiteY508" fmla="*/ 5490218 h 6477317"/>
              <a:gd name="connsiteX509" fmla="*/ 2376772 w 6239431"/>
              <a:gd name="connsiteY509" fmla="*/ 5490402 h 6477317"/>
              <a:gd name="connsiteX510" fmla="*/ 2291857 w 6239431"/>
              <a:gd name="connsiteY510" fmla="*/ 5496315 h 6477317"/>
              <a:gd name="connsiteX511" fmla="*/ 2391632 w 6239431"/>
              <a:gd name="connsiteY511" fmla="*/ 5614638 h 6477317"/>
              <a:gd name="connsiteX512" fmla="*/ 2586799 w 6239431"/>
              <a:gd name="connsiteY512" fmla="*/ 5605113 h 6477317"/>
              <a:gd name="connsiteX513" fmla="*/ 2474881 w 6239431"/>
              <a:gd name="connsiteY513" fmla="*/ 5484527 h 6477317"/>
              <a:gd name="connsiteX514" fmla="*/ 2500693 w 6239431"/>
              <a:gd name="connsiteY514" fmla="*/ 5482908 h 6477317"/>
              <a:gd name="connsiteX515" fmla="*/ 2500503 w 6239431"/>
              <a:gd name="connsiteY515" fmla="*/ 5483098 h 6477317"/>
              <a:gd name="connsiteX516" fmla="*/ 2500852 w 6239431"/>
              <a:gd name="connsiteY516" fmla="*/ 5483081 h 6477317"/>
              <a:gd name="connsiteX517" fmla="*/ 3360801 w 6239431"/>
              <a:gd name="connsiteY517" fmla="*/ 5480717 h 6477317"/>
              <a:gd name="connsiteX518" fmla="*/ 3443097 w 6239431"/>
              <a:gd name="connsiteY518" fmla="*/ 5575967 h 6477317"/>
              <a:gd name="connsiteX519" fmla="*/ 3443287 w 6239431"/>
              <a:gd name="connsiteY519" fmla="*/ 5575586 h 6477317"/>
              <a:gd name="connsiteX520" fmla="*/ 3482721 w 6239431"/>
              <a:gd name="connsiteY520" fmla="*/ 5621782 h 6477317"/>
              <a:gd name="connsiteX521" fmla="*/ 3599211 w 6239431"/>
              <a:gd name="connsiteY521" fmla="*/ 5640832 h 6477317"/>
              <a:gd name="connsiteX522" fmla="*/ 3485388 w 6239431"/>
              <a:gd name="connsiteY522" fmla="*/ 5508434 h 6477317"/>
              <a:gd name="connsiteX523" fmla="*/ 3360801 w 6239431"/>
              <a:gd name="connsiteY523" fmla="*/ 5480717 h 6477317"/>
              <a:gd name="connsiteX524" fmla="*/ 2686716 w 6239431"/>
              <a:gd name="connsiteY524" fmla="*/ 5474430 h 6477317"/>
              <a:gd name="connsiteX525" fmla="*/ 2500853 w 6239431"/>
              <a:gd name="connsiteY525" fmla="*/ 5483081 h 6477317"/>
              <a:gd name="connsiteX526" fmla="*/ 2611469 w 6239431"/>
              <a:gd name="connsiteY526" fmla="*/ 5603780 h 6477317"/>
              <a:gd name="connsiteX527" fmla="*/ 2807493 w 6239431"/>
              <a:gd name="connsiteY527" fmla="*/ 5598255 h 6477317"/>
              <a:gd name="connsiteX528" fmla="*/ 2686716 w 6239431"/>
              <a:gd name="connsiteY528" fmla="*/ 5474430 h 6477317"/>
              <a:gd name="connsiteX529" fmla="*/ 2712815 w 6239431"/>
              <a:gd name="connsiteY529" fmla="*/ 5473192 h 6477317"/>
              <a:gd name="connsiteX530" fmla="*/ 2712624 w 6239431"/>
              <a:gd name="connsiteY530" fmla="*/ 5473573 h 6477317"/>
              <a:gd name="connsiteX531" fmla="*/ 2713165 w 6239431"/>
              <a:gd name="connsiteY531" fmla="*/ 5473556 h 6477317"/>
              <a:gd name="connsiteX532" fmla="*/ 2901981 w 6239431"/>
              <a:gd name="connsiteY532" fmla="*/ 5467668 h 6477317"/>
              <a:gd name="connsiteX533" fmla="*/ 2713165 w 6239431"/>
              <a:gd name="connsiteY533" fmla="*/ 5473556 h 6477317"/>
              <a:gd name="connsiteX534" fmla="*/ 2833116 w 6239431"/>
              <a:gd name="connsiteY534" fmla="*/ 5598446 h 6477317"/>
              <a:gd name="connsiteX535" fmla="*/ 3031807 w 6239431"/>
              <a:gd name="connsiteY535" fmla="*/ 5597303 h 6477317"/>
              <a:gd name="connsiteX536" fmla="*/ 2901981 w 6239431"/>
              <a:gd name="connsiteY536" fmla="*/ 5467668 h 6477317"/>
              <a:gd name="connsiteX537" fmla="*/ 3149250 w 6239431"/>
              <a:gd name="connsiteY537" fmla="*/ 5465096 h 6477317"/>
              <a:gd name="connsiteX538" fmla="*/ 3149060 w 6239431"/>
              <a:gd name="connsiteY538" fmla="*/ 5465191 h 6477317"/>
              <a:gd name="connsiteX539" fmla="*/ 3149351 w 6239431"/>
              <a:gd name="connsiteY539" fmla="*/ 5465195 h 6477317"/>
              <a:gd name="connsiteX540" fmla="*/ 3290601 w 6239431"/>
              <a:gd name="connsiteY540" fmla="*/ 5603494 h 6477317"/>
              <a:gd name="connsiteX541" fmla="*/ 3369945 w 6239431"/>
              <a:gd name="connsiteY541" fmla="*/ 5608162 h 6477317"/>
              <a:gd name="connsiteX542" fmla="*/ 3454050 w 6239431"/>
              <a:gd name="connsiteY542" fmla="*/ 5617687 h 6477317"/>
              <a:gd name="connsiteX543" fmla="*/ 3428714 w 6239431"/>
              <a:gd name="connsiteY543" fmla="*/ 5588445 h 6477317"/>
              <a:gd name="connsiteX544" fmla="*/ 3331083 w 6239431"/>
              <a:gd name="connsiteY544" fmla="*/ 5475859 h 6477317"/>
              <a:gd name="connsiteX545" fmla="*/ 3260598 w 6239431"/>
              <a:gd name="connsiteY545" fmla="*/ 5467858 h 6477317"/>
              <a:gd name="connsiteX546" fmla="*/ 3208651 w 6239431"/>
              <a:gd name="connsiteY546" fmla="*/ 5465988 h 6477317"/>
              <a:gd name="connsiteX547" fmla="*/ 3182967 w 6239431"/>
              <a:gd name="connsiteY547" fmla="*/ 5465645 h 6477317"/>
              <a:gd name="connsiteX548" fmla="*/ 3149351 w 6239431"/>
              <a:gd name="connsiteY548" fmla="*/ 5465195 h 6477317"/>
              <a:gd name="connsiteX549" fmla="*/ 3121437 w 6239431"/>
              <a:gd name="connsiteY549" fmla="*/ 5465096 h 6477317"/>
              <a:gd name="connsiteX550" fmla="*/ 3029021 w 6239431"/>
              <a:gd name="connsiteY550" fmla="*/ 5465488 h 6477317"/>
              <a:gd name="connsiteX551" fmla="*/ 2963807 w 6239431"/>
              <a:gd name="connsiteY551" fmla="*/ 5466531 h 6477317"/>
              <a:gd name="connsiteX552" fmla="*/ 2929020 w 6239431"/>
              <a:gd name="connsiteY552" fmla="*/ 5467087 h 6477317"/>
              <a:gd name="connsiteX553" fmla="*/ 2928651 w 6239431"/>
              <a:gd name="connsiteY553" fmla="*/ 5466715 h 6477317"/>
              <a:gd name="connsiteX554" fmla="*/ 2928461 w 6239431"/>
              <a:gd name="connsiteY554" fmla="*/ 5467096 h 6477317"/>
              <a:gd name="connsiteX555" fmla="*/ 2929020 w 6239431"/>
              <a:gd name="connsiteY555" fmla="*/ 5467087 h 6477317"/>
              <a:gd name="connsiteX556" fmla="*/ 3058382 w 6239431"/>
              <a:gd name="connsiteY556" fmla="*/ 5597494 h 6477317"/>
              <a:gd name="connsiteX557" fmla="*/ 3262217 w 6239431"/>
              <a:gd name="connsiteY557" fmla="*/ 5602541 h 6477317"/>
              <a:gd name="connsiteX558" fmla="*/ 3121437 w 6239431"/>
              <a:gd name="connsiteY558" fmla="*/ 5465096 h 6477317"/>
              <a:gd name="connsiteX559" fmla="*/ 1226058 w 6239431"/>
              <a:gd name="connsiteY559" fmla="*/ 5461476 h 6477317"/>
              <a:gd name="connsiteX560" fmla="*/ 1203388 w 6239431"/>
              <a:gd name="connsiteY560" fmla="*/ 5465096 h 6477317"/>
              <a:gd name="connsiteX561" fmla="*/ 1145286 w 6239431"/>
              <a:gd name="connsiteY561" fmla="*/ 5474621 h 6477317"/>
              <a:gd name="connsiteX562" fmla="*/ 1116615 w 6239431"/>
              <a:gd name="connsiteY562" fmla="*/ 5522055 h 6477317"/>
              <a:gd name="connsiteX563" fmla="*/ 1149917 w 6239431"/>
              <a:gd name="connsiteY563" fmla="*/ 5511673 h 6477317"/>
              <a:gd name="connsiteX564" fmla="*/ 1170146 w 6239431"/>
              <a:gd name="connsiteY564" fmla="*/ 5506435 h 6477317"/>
              <a:gd name="connsiteX565" fmla="*/ 1208246 w 6239431"/>
              <a:gd name="connsiteY565" fmla="*/ 5499576 h 6477317"/>
              <a:gd name="connsiteX566" fmla="*/ 1226058 w 6239431"/>
              <a:gd name="connsiteY566" fmla="*/ 5461476 h 6477317"/>
              <a:gd name="connsiteX567" fmla="*/ 1744789 w 6239431"/>
              <a:gd name="connsiteY567" fmla="*/ 5452618 h 6477317"/>
              <a:gd name="connsiteX568" fmla="*/ 1575720 w 6239431"/>
              <a:gd name="connsiteY568" fmla="*/ 5502338 h 6477317"/>
              <a:gd name="connsiteX569" fmla="*/ 1562195 w 6239431"/>
              <a:gd name="connsiteY569" fmla="*/ 5510244 h 6477317"/>
              <a:gd name="connsiteX570" fmla="*/ 1716976 w 6239431"/>
              <a:gd name="connsiteY570" fmla="*/ 5595302 h 6477317"/>
              <a:gd name="connsiteX571" fmla="*/ 1723167 w 6239431"/>
              <a:gd name="connsiteY571" fmla="*/ 5601494 h 6477317"/>
              <a:gd name="connsiteX572" fmla="*/ 1826990 w 6239431"/>
              <a:gd name="connsiteY572" fmla="*/ 5545201 h 6477317"/>
              <a:gd name="connsiteX573" fmla="*/ 1744789 w 6239431"/>
              <a:gd name="connsiteY573" fmla="*/ 5452618 h 6477317"/>
              <a:gd name="connsiteX574" fmla="*/ 1371504 w 6239431"/>
              <a:gd name="connsiteY574" fmla="*/ 5438902 h 6477317"/>
              <a:gd name="connsiteX575" fmla="*/ 1249203 w 6239431"/>
              <a:gd name="connsiteY575" fmla="*/ 5458143 h 6477317"/>
              <a:gd name="connsiteX576" fmla="*/ 1230915 w 6239431"/>
              <a:gd name="connsiteY576" fmla="*/ 5496243 h 6477317"/>
              <a:gd name="connsiteX577" fmla="*/ 1350835 w 6239431"/>
              <a:gd name="connsiteY577" fmla="*/ 5486718 h 6477317"/>
              <a:gd name="connsiteX578" fmla="*/ 1371314 w 6239431"/>
              <a:gd name="connsiteY578" fmla="*/ 5439093 h 6477317"/>
              <a:gd name="connsiteX579" fmla="*/ 1828898 w 6239431"/>
              <a:gd name="connsiteY579" fmla="*/ 5430527 h 6477317"/>
              <a:gd name="connsiteX580" fmla="*/ 1796319 w 6239431"/>
              <a:gd name="connsiteY580" fmla="*/ 5438997 h 6477317"/>
              <a:gd name="connsiteX581" fmla="*/ 1766506 w 6239431"/>
              <a:gd name="connsiteY581" fmla="*/ 5446617 h 6477317"/>
              <a:gd name="connsiteX582" fmla="*/ 1845659 w 6239431"/>
              <a:gd name="connsiteY582" fmla="*/ 5538152 h 6477317"/>
              <a:gd name="connsiteX583" fmla="*/ 1845659 w 6239431"/>
              <a:gd name="connsiteY583" fmla="*/ 5537867 h 6477317"/>
              <a:gd name="connsiteX584" fmla="*/ 1886140 w 6239431"/>
              <a:gd name="connsiteY584" fmla="*/ 5525770 h 6477317"/>
              <a:gd name="connsiteX585" fmla="*/ 1887188 w 6239431"/>
              <a:gd name="connsiteY585" fmla="*/ 5525770 h 6477317"/>
              <a:gd name="connsiteX586" fmla="*/ 1927225 w 6239431"/>
              <a:gd name="connsiteY586" fmla="*/ 5520983 h 6477317"/>
              <a:gd name="connsiteX587" fmla="*/ 1852789 w 6239431"/>
              <a:gd name="connsiteY587" fmla="*/ 5447989 h 6477317"/>
              <a:gd name="connsiteX588" fmla="*/ 1250537 w 6239431"/>
              <a:gd name="connsiteY588" fmla="*/ 5411756 h 6477317"/>
              <a:gd name="connsiteX589" fmla="*/ 1182338 w 6239431"/>
              <a:gd name="connsiteY589" fmla="*/ 5420138 h 6477317"/>
              <a:gd name="connsiteX590" fmla="*/ 1159573 w 6239431"/>
              <a:gd name="connsiteY590" fmla="*/ 5452523 h 6477317"/>
              <a:gd name="connsiteX591" fmla="*/ 1200816 w 6239431"/>
              <a:gd name="connsiteY591" fmla="*/ 5446141 h 6477317"/>
              <a:gd name="connsiteX592" fmla="*/ 1236821 w 6239431"/>
              <a:gd name="connsiteY592" fmla="*/ 5440331 h 6477317"/>
              <a:gd name="connsiteX593" fmla="*/ 1251870 w 6239431"/>
              <a:gd name="connsiteY593" fmla="*/ 5411756 h 6477317"/>
              <a:gd name="connsiteX594" fmla="*/ 1934813 w 6239431"/>
              <a:gd name="connsiteY594" fmla="*/ 5402993 h 6477317"/>
              <a:gd name="connsiteX595" fmla="*/ 1876922 w 6239431"/>
              <a:gd name="connsiteY595" fmla="*/ 5418043 h 6477317"/>
              <a:gd name="connsiteX596" fmla="*/ 1877362 w 6239431"/>
              <a:gd name="connsiteY596" fmla="*/ 5418365 h 6477317"/>
              <a:gd name="connsiteX597" fmla="*/ 1963089 w 6239431"/>
              <a:gd name="connsiteY597" fmla="*/ 5502408 h 6477317"/>
              <a:gd name="connsiteX598" fmla="*/ 1973053 w 6239431"/>
              <a:gd name="connsiteY598" fmla="*/ 5515504 h 6477317"/>
              <a:gd name="connsiteX599" fmla="*/ 2051304 w 6239431"/>
              <a:gd name="connsiteY599" fmla="*/ 5506149 h 6477317"/>
              <a:gd name="connsiteX600" fmla="*/ 1934813 w 6239431"/>
              <a:gd name="connsiteY600" fmla="*/ 5402993 h 6477317"/>
              <a:gd name="connsiteX601" fmla="*/ 1957673 w 6239431"/>
              <a:gd name="connsiteY601" fmla="*/ 5396897 h 6477317"/>
              <a:gd name="connsiteX602" fmla="*/ 1957482 w 6239431"/>
              <a:gd name="connsiteY602" fmla="*/ 5397087 h 6477317"/>
              <a:gd name="connsiteX603" fmla="*/ 1957792 w 6239431"/>
              <a:gd name="connsiteY603" fmla="*/ 5397006 h 6477317"/>
              <a:gd name="connsiteX604" fmla="*/ 1660969 w 6239431"/>
              <a:gd name="connsiteY604" fmla="*/ 5388705 h 6477317"/>
              <a:gd name="connsiteX605" fmla="*/ 1541431 w 6239431"/>
              <a:gd name="connsiteY605" fmla="*/ 5419281 h 6477317"/>
              <a:gd name="connsiteX606" fmla="*/ 1393317 w 6239431"/>
              <a:gd name="connsiteY606" fmla="*/ 5436521 h 6477317"/>
              <a:gd name="connsiteX607" fmla="*/ 1371981 w 6239431"/>
              <a:gd name="connsiteY607" fmla="*/ 5486718 h 6477317"/>
              <a:gd name="connsiteX608" fmla="*/ 1378458 w 6239431"/>
              <a:gd name="connsiteY608" fmla="*/ 5486718 h 6477317"/>
              <a:gd name="connsiteX609" fmla="*/ 1378458 w 6239431"/>
              <a:gd name="connsiteY609" fmla="*/ 5486051 h 6477317"/>
              <a:gd name="connsiteX610" fmla="*/ 1540573 w 6239431"/>
              <a:gd name="connsiteY610" fmla="*/ 5504529 h 6477317"/>
              <a:gd name="connsiteX611" fmla="*/ 1569148 w 6239431"/>
              <a:gd name="connsiteY611" fmla="*/ 5484527 h 6477317"/>
              <a:gd name="connsiteX612" fmla="*/ 1727644 w 6239431"/>
              <a:gd name="connsiteY612" fmla="*/ 5437473 h 6477317"/>
              <a:gd name="connsiteX613" fmla="*/ 1660969 w 6239431"/>
              <a:gd name="connsiteY613" fmla="*/ 5388705 h 6477317"/>
              <a:gd name="connsiteX614" fmla="*/ 1392650 w 6239431"/>
              <a:gd name="connsiteY614" fmla="*/ 5382514 h 6477317"/>
              <a:gd name="connsiteX615" fmla="*/ 1275207 w 6239431"/>
              <a:gd name="connsiteY615" fmla="*/ 5408327 h 6477317"/>
              <a:gd name="connsiteX616" fmla="*/ 1259776 w 6239431"/>
              <a:gd name="connsiteY616" fmla="*/ 5436902 h 6477317"/>
              <a:gd name="connsiteX617" fmla="*/ 1379505 w 6239431"/>
              <a:gd name="connsiteY617" fmla="*/ 5418709 h 6477317"/>
              <a:gd name="connsiteX618" fmla="*/ 1391221 w 6239431"/>
              <a:gd name="connsiteY618" fmla="*/ 5386038 h 6477317"/>
              <a:gd name="connsiteX619" fmla="*/ 1391888 w 6239431"/>
              <a:gd name="connsiteY619" fmla="*/ 5385848 h 6477317"/>
              <a:gd name="connsiteX620" fmla="*/ 1392650 w 6239431"/>
              <a:gd name="connsiteY620" fmla="*/ 5382514 h 6477317"/>
              <a:gd name="connsiteX621" fmla="*/ 2122646 w 6239431"/>
              <a:gd name="connsiteY621" fmla="*/ 5366893 h 6477317"/>
              <a:gd name="connsiteX622" fmla="*/ 1989296 w 6239431"/>
              <a:gd name="connsiteY622" fmla="*/ 5389087 h 6477317"/>
              <a:gd name="connsiteX623" fmla="*/ 1988343 w 6239431"/>
              <a:gd name="connsiteY623" fmla="*/ 5389087 h 6477317"/>
              <a:gd name="connsiteX624" fmla="*/ 1957792 w 6239431"/>
              <a:gd name="connsiteY624" fmla="*/ 5397006 h 6477317"/>
              <a:gd name="connsiteX625" fmla="*/ 2071592 w 6239431"/>
              <a:gd name="connsiteY625" fmla="*/ 5501672 h 6477317"/>
              <a:gd name="connsiteX626" fmla="*/ 2249614 w 6239431"/>
              <a:gd name="connsiteY626" fmla="*/ 5481193 h 6477317"/>
              <a:gd name="connsiteX627" fmla="*/ 2142839 w 6239431"/>
              <a:gd name="connsiteY627" fmla="*/ 5382800 h 6477317"/>
              <a:gd name="connsiteX628" fmla="*/ 2122646 w 6239431"/>
              <a:gd name="connsiteY628" fmla="*/ 5366893 h 6477317"/>
              <a:gd name="connsiteX629" fmla="*/ 3393662 w 6239431"/>
              <a:gd name="connsiteY629" fmla="*/ 5363274 h 6477317"/>
              <a:gd name="connsiteX630" fmla="*/ 3496246 w 6239431"/>
              <a:gd name="connsiteY630" fmla="*/ 5491480 h 6477317"/>
              <a:gd name="connsiteX631" fmla="*/ 3567112 w 6239431"/>
              <a:gd name="connsiteY631" fmla="*/ 5509197 h 6477317"/>
              <a:gd name="connsiteX632" fmla="*/ 3620738 w 6239431"/>
              <a:gd name="connsiteY632" fmla="*/ 5522722 h 6477317"/>
              <a:gd name="connsiteX633" fmla="*/ 3573113 w 6239431"/>
              <a:gd name="connsiteY633" fmla="*/ 5472144 h 6477317"/>
              <a:gd name="connsiteX634" fmla="*/ 3522250 w 6239431"/>
              <a:gd name="connsiteY634" fmla="*/ 5402231 h 6477317"/>
              <a:gd name="connsiteX635" fmla="*/ 3409283 w 6239431"/>
              <a:gd name="connsiteY635" fmla="*/ 5368131 h 6477317"/>
              <a:gd name="connsiteX636" fmla="*/ 1727490 w 6239431"/>
              <a:gd name="connsiteY636" fmla="*/ 5363067 h 6477317"/>
              <a:gd name="connsiteX637" fmla="*/ 1695735 w 6239431"/>
              <a:gd name="connsiteY637" fmla="*/ 5374894 h 6477317"/>
              <a:gd name="connsiteX638" fmla="*/ 1683353 w 6239431"/>
              <a:gd name="connsiteY638" fmla="*/ 5379752 h 6477317"/>
              <a:gd name="connsiteX639" fmla="*/ 1750028 w 6239431"/>
              <a:gd name="connsiteY639" fmla="*/ 5430996 h 6477317"/>
              <a:gd name="connsiteX640" fmla="*/ 1791938 w 6239431"/>
              <a:gd name="connsiteY640" fmla="*/ 5420233 h 6477317"/>
              <a:gd name="connsiteX641" fmla="*/ 1808778 w 6239431"/>
              <a:gd name="connsiteY641" fmla="*/ 5415823 h 6477317"/>
              <a:gd name="connsiteX642" fmla="*/ 1760389 w 6239431"/>
              <a:gd name="connsiteY642" fmla="*/ 5380457 h 6477317"/>
              <a:gd name="connsiteX643" fmla="*/ 2328576 w 6239431"/>
              <a:gd name="connsiteY643" fmla="*/ 5348224 h 6477317"/>
              <a:gd name="connsiteX644" fmla="*/ 2150268 w 6239431"/>
              <a:gd name="connsiteY644" fmla="*/ 5363560 h 6477317"/>
              <a:gd name="connsiteX645" fmla="*/ 2155412 w 6239431"/>
              <a:gd name="connsiteY645" fmla="*/ 5367655 h 6477317"/>
              <a:gd name="connsiteX646" fmla="*/ 2275141 w 6239431"/>
              <a:gd name="connsiteY646" fmla="*/ 5478716 h 6477317"/>
              <a:gd name="connsiteX647" fmla="*/ 2457354 w 6239431"/>
              <a:gd name="connsiteY647" fmla="*/ 5466525 h 6477317"/>
              <a:gd name="connsiteX648" fmla="*/ 2328576 w 6239431"/>
              <a:gd name="connsiteY648" fmla="*/ 5348224 h 6477317"/>
              <a:gd name="connsiteX649" fmla="*/ 1566767 w 6239431"/>
              <a:gd name="connsiteY649" fmla="*/ 5338890 h 6477317"/>
              <a:gd name="connsiteX650" fmla="*/ 1496663 w 6239431"/>
              <a:gd name="connsiteY650" fmla="*/ 5356320 h 6477317"/>
              <a:gd name="connsiteX651" fmla="*/ 1415700 w 6239431"/>
              <a:gd name="connsiteY651" fmla="*/ 5376418 h 6477317"/>
              <a:gd name="connsiteX652" fmla="*/ 1409318 w 6239431"/>
              <a:gd name="connsiteY652" fmla="*/ 5391658 h 6477317"/>
              <a:gd name="connsiteX653" fmla="*/ 1401032 w 6239431"/>
              <a:gd name="connsiteY653" fmla="*/ 5415470 h 6477317"/>
              <a:gd name="connsiteX654" fmla="*/ 1539716 w 6239431"/>
              <a:gd name="connsiteY654" fmla="*/ 5399659 h 6477317"/>
              <a:gd name="connsiteX655" fmla="*/ 1639919 w 6239431"/>
              <a:gd name="connsiteY655" fmla="*/ 5375370 h 6477317"/>
              <a:gd name="connsiteX656" fmla="*/ 1566767 w 6239431"/>
              <a:gd name="connsiteY656" fmla="*/ 5338890 h 6477317"/>
              <a:gd name="connsiteX657" fmla="*/ 2537650 w 6239431"/>
              <a:gd name="connsiteY657" fmla="*/ 5334222 h 6477317"/>
              <a:gd name="connsiteX658" fmla="*/ 2356104 w 6239431"/>
              <a:gd name="connsiteY658" fmla="*/ 5346224 h 6477317"/>
              <a:gd name="connsiteX659" fmla="*/ 2355627 w 6239431"/>
              <a:gd name="connsiteY659" fmla="*/ 5346224 h 6477317"/>
              <a:gd name="connsiteX660" fmla="*/ 2483548 w 6239431"/>
              <a:gd name="connsiteY660" fmla="*/ 5465096 h 6477317"/>
              <a:gd name="connsiteX661" fmla="*/ 2669000 w 6239431"/>
              <a:gd name="connsiteY661" fmla="*/ 5456142 h 6477317"/>
              <a:gd name="connsiteX662" fmla="*/ 2537650 w 6239431"/>
              <a:gd name="connsiteY662" fmla="*/ 5334222 h 6477317"/>
              <a:gd name="connsiteX663" fmla="*/ 1817941 w 6239431"/>
              <a:gd name="connsiteY663" fmla="*/ 5329555 h 6477317"/>
              <a:gd name="connsiteX664" fmla="*/ 1798034 w 6239431"/>
              <a:gd name="connsiteY664" fmla="*/ 5336794 h 6477317"/>
              <a:gd name="connsiteX665" fmla="*/ 1775774 w 6239431"/>
              <a:gd name="connsiteY665" fmla="*/ 5345084 h 6477317"/>
              <a:gd name="connsiteX666" fmla="*/ 1780427 w 6239431"/>
              <a:gd name="connsiteY666" fmla="*/ 5347543 h 6477317"/>
              <a:gd name="connsiteX667" fmla="*/ 1856704 w 6239431"/>
              <a:gd name="connsiteY667" fmla="*/ 5403271 h 6477317"/>
              <a:gd name="connsiteX668" fmla="*/ 1914144 w 6239431"/>
              <a:gd name="connsiteY668" fmla="*/ 5388229 h 6477317"/>
              <a:gd name="connsiteX669" fmla="*/ 1817941 w 6239431"/>
              <a:gd name="connsiteY669" fmla="*/ 5329555 h 6477317"/>
              <a:gd name="connsiteX670" fmla="*/ 2748248 w 6239431"/>
              <a:gd name="connsiteY670" fmla="*/ 5322697 h 6477317"/>
              <a:gd name="connsiteX671" fmla="*/ 2564606 w 6239431"/>
              <a:gd name="connsiteY671" fmla="*/ 5332698 h 6477317"/>
              <a:gd name="connsiteX672" fmla="*/ 2564130 w 6239431"/>
              <a:gd name="connsiteY672" fmla="*/ 5332698 h 6477317"/>
              <a:gd name="connsiteX673" fmla="*/ 2694908 w 6239431"/>
              <a:gd name="connsiteY673" fmla="*/ 5454999 h 6477317"/>
              <a:gd name="connsiteX674" fmla="*/ 2883598 w 6239431"/>
              <a:gd name="connsiteY674" fmla="*/ 5448808 h 6477317"/>
              <a:gd name="connsiteX675" fmla="*/ 2748248 w 6239431"/>
              <a:gd name="connsiteY675" fmla="*/ 5322697 h 6477317"/>
              <a:gd name="connsiteX676" fmla="*/ 1642818 w 6239431"/>
              <a:gd name="connsiteY676" fmla="*/ 5320133 h 6477317"/>
              <a:gd name="connsiteX677" fmla="*/ 1605439 w 6239431"/>
              <a:gd name="connsiteY677" fmla="*/ 5328984 h 6477317"/>
              <a:gd name="connsiteX678" fmla="*/ 1597152 w 6239431"/>
              <a:gd name="connsiteY678" fmla="*/ 5330984 h 6477317"/>
              <a:gd name="connsiteX679" fmla="*/ 1662969 w 6239431"/>
              <a:gd name="connsiteY679" fmla="*/ 5366322 h 6477317"/>
              <a:gd name="connsiteX680" fmla="*/ 1688497 w 6239431"/>
              <a:gd name="connsiteY680" fmla="*/ 5356797 h 6477317"/>
              <a:gd name="connsiteX681" fmla="*/ 1704443 w 6239431"/>
              <a:gd name="connsiteY681" fmla="*/ 5350885 h 6477317"/>
              <a:gd name="connsiteX682" fmla="*/ 1658683 w 6239431"/>
              <a:gd name="connsiteY682" fmla="*/ 5326697 h 6477317"/>
              <a:gd name="connsiteX683" fmla="*/ 3215640 w 6239431"/>
              <a:gd name="connsiteY683" fmla="*/ 5314410 h 6477317"/>
              <a:gd name="connsiteX684" fmla="*/ 3215164 w 6239431"/>
              <a:gd name="connsiteY684" fmla="*/ 5314696 h 6477317"/>
              <a:gd name="connsiteX685" fmla="*/ 3341560 w 6239431"/>
              <a:gd name="connsiteY685" fmla="*/ 5457476 h 6477317"/>
              <a:gd name="connsiteX686" fmla="*/ 3465385 w 6239431"/>
              <a:gd name="connsiteY686" fmla="*/ 5483574 h 6477317"/>
              <a:gd name="connsiteX687" fmla="*/ 3365563 w 6239431"/>
              <a:gd name="connsiteY687" fmla="*/ 5354129 h 6477317"/>
              <a:gd name="connsiteX688" fmla="*/ 3215640 w 6239431"/>
              <a:gd name="connsiteY688" fmla="*/ 5314410 h 6477317"/>
              <a:gd name="connsiteX689" fmla="*/ 2960560 w 6239431"/>
              <a:gd name="connsiteY689" fmla="*/ 5313267 h 6477317"/>
              <a:gd name="connsiteX690" fmla="*/ 2775204 w 6239431"/>
              <a:gd name="connsiteY690" fmla="*/ 5321459 h 6477317"/>
              <a:gd name="connsiteX691" fmla="*/ 2774727 w 6239431"/>
              <a:gd name="connsiteY691" fmla="*/ 5321459 h 6477317"/>
              <a:gd name="connsiteX692" fmla="*/ 2910078 w 6239431"/>
              <a:gd name="connsiteY692" fmla="*/ 5448236 h 6477317"/>
              <a:gd name="connsiteX693" fmla="*/ 3102292 w 6239431"/>
              <a:gd name="connsiteY693" fmla="*/ 5445665 h 6477317"/>
              <a:gd name="connsiteX694" fmla="*/ 2960560 w 6239431"/>
              <a:gd name="connsiteY694" fmla="*/ 5313267 h 6477317"/>
              <a:gd name="connsiteX695" fmla="*/ 1474565 w 6239431"/>
              <a:gd name="connsiteY695" fmla="*/ 5308409 h 6477317"/>
              <a:gd name="connsiteX696" fmla="*/ 1429988 w 6239431"/>
              <a:gd name="connsiteY696" fmla="*/ 5353272 h 6477317"/>
              <a:gd name="connsiteX697" fmla="*/ 1492186 w 6239431"/>
              <a:gd name="connsiteY697" fmla="*/ 5337842 h 6477317"/>
              <a:gd name="connsiteX698" fmla="*/ 1536097 w 6239431"/>
              <a:gd name="connsiteY698" fmla="*/ 5326888 h 6477317"/>
              <a:gd name="connsiteX699" fmla="*/ 1474565 w 6239431"/>
              <a:gd name="connsiteY699" fmla="*/ 5308409 h 6477317"/>
              <a:gd name="connsiteX700" fmla="*/ 3153442 w 6239431"/>
              <a:gd name="connsiteY700" fmla="*/ 5307553 h 6477317"/>
              <a:gd name="connsiteX701" fmla="*/ 2987706 w 6239431"/>
              <a:gd name="connsiteY701" fmla="*/ 5311934 h 6477317"/>
              <a:gd name="connsiteX702" fmla="*/ 2987230 w 6239431"/>
              <a:gd name="connsiteY702" fmla="*/ 5312696 h 6477317"/>
              <a:gd name="connsiteX703" fmla="*/ 3129819 w 6239431"/>
              <a:gd name="connsiteY703" fmla="*/ 5444998 h 6477317"/>
              <a:gd name="connsiteX704" fmla="*/ 3262122 w 6239431"/>
              <a:gd name="connsiteY704" fmla="*/ 5447856 h 6477317"/>
              <a:gd name="connsiteX705" fmla="*/ 3312509 w 6239431"/>
              <a:gd name="connsiteY705" fmla="*/ 5452618 h 6477317"/>
              <a:gd name="connsiteX706" fmla="*/ 3185445 w 6239431"/>
              <a:gd name="connsiteY706" fmla="*/ 5309743 h 6477317"/>
              <a:gd name="connsiteX707" fmla="*/ 3153442 w 6239431"/>
              <a:gd name="connsiteY707" fmla="*/ 5307553 h 6477317"/>
              <a:gd name="connsiteX708" fmla="*/ 1353788 w 6239431"/>
              <a:gd name="connsiteY708" fmla="*/ 5295265 h 6477317"/>
              <a:gd name="connsiteX709" fmla="*/ 1288351 w 6239431"/>
              <a:gd name="connsiteY709" fmla="*/ 5385848 h 6477317"/>
              <a:gd name="connsiteX710" fmla="*/ 1403508 w 6239431"/>
              <a:gd name="connsiteY710" fmla="*/ 5359654 h 6477317"/>
              <a:gd name="connsiteX711" fmla="*/ 1451133 w 6239431"/>
              <a:gd name="connsiteY711" fmla="*/ 5303266 h 6477317"/>
              <a:gd name="connsiteX712" fmla="*/ 1449038 w 6239431"/>
              <a:gd name="connsiteY712" fmla="*/ 5303266 h 6477317"/>
              <a:gd name="connsiteX713" fmla="*/ 1353788 w 6239431"/>
              <a:gd name="connsiteY713" fmla="*/ 5295265 h 6477317"/>
              <a:gd name="connsiteX714" fmla="*/ 1743646 w 6239431"/>
              <a:gd name="connsiteY714" fmla="*/ 5294313 h 6477317"/>
              <a:gd name="connsiteX715" fmla="*/ 1726120 w 6239431"/>
              <a:gd name="connsiteY715" fmla="*/ 5300409 h 6477317"/>
              <a:gd name="connsiteX716" fmla="*/ 1702020 w 6239431"/>
              <a:gd name="connsiteY716" fmla="*/ 5306115 h 6477317"/>
              <a:gd name="connsiteX717" fmla="*/ 1752814 w 6239431"/>
              <a:gd name="connsiteY717" fmla="*/ 5332953 h 6477317"/>
              <a:gd name="connsiteX718" fmla="*/ 1791271 w 6239431"/>
              <a:gd name="connsiteY718" fmla="*/ 5318697 h 6477317"/>
              <a:gd name="connsiteX719" fmla="*/ 1794129 w 6239431"/>
              <a:gd name="connsiteY719" fmla="*/ 5317839 h 6477317"/>
              <a:gd name="connsiteX720" fmla="*/ 1743646 w 6239431"/>
              <a:gd name="connsiteY720" fmla="*/ 5294503 h 6477317"/>
              <a:gd name="connsiteX721" fmla="*/ 2006250 w 6239431"/>
              <a:gd name="connsiteY721" fmla="*/ 5293170 h 6477317"/>
              <a:gd name="connsiteX722" fmla="*/ 1952244 w 6239431"/>
              <a:gd name="connsiteY722" fmla="*/ 5299551 h 6477317"/>
              <a:gd name="connsiteX723" fmla="*/ 1843373 w 6239431"/>
              <a:gd name="connsiteY723" fmla="*/ 5322030 h 6477317"/>
              <a:gd name="connsiteX724" fmla="*/ 1843373 w 6239431"/>
              <a:gd name="connsiteY724" fmla="*/ 5322221 h 6477317"/>
              <a:gd name="connsiteX725" fmla="*/ 1938051 w 6239431"/>
              <a:gd name="connsiteY725" fmla="*/ 5382038 h 6477317"/>
              <a:gd name="connsiteX726" fmla="*/ 1983295 w 6239431"/>
              <a:gd name="connsiteY726" fmla="*/ 5370322 h 6477317"/>
              <a:gd name="connsiteX727" fmla="*/ 2100167 w 6239431"/>
              <a:gd name="connsiteY727" fmla="*/ 5349558 h 6477317"/>
              <a:gd name="connsiteX728" fmla="*/ 2006250 w 6239431"/>
              <a:gd name="connsiteY728" fmla="*/ 5293170 h 6477317"/>
              <a:gd name="connsiteX729" fmla="*/ 2212657 w 6239431"/>
              <a:gd name="connsiteY729" fmla="*/ 5269262 h 6477317"/>
              <a:gd name="connsiteX730" fmla="*/ 2051875 w 6239431"/>
              <a:gd name="connsiteY730" fmla="*/ 5288312 h 6477317"/>
              <a:gd name="connsiteX731" fmla="*/ 2039874 w 6239431"/>
              <a:gd name="connsiteY731" fmla="*/ 5289741 h 6477317"/>
              <a:gd name="connsiteX732" fmla="*/ 2039588 w 6239431"/>
              <a:gd name="connsiteY732" fmla="*/ 5289741 h 6477317"/>
              <a:gd name="connsiteX733" fmla="*/ 2128837 w 6239431"/>
              <a:gd name="connsiteY733" fmla="*/ 5346224 h 6477317"/>
              <a:gd name="connsiteX734" fmla="*/ 2307240 w 6239431"/>
              <a:gd name="connsiteY734" fmla="*/ 5330222 h 6477317"/>
              <a:gd name="connsiteX735" fmla="*/ 2212657 w 6239431"/>
              <a:gd name="connsiteY735" fmla="*/ 5269262 h 6477317"/>
              <a:gd name="connsiteX736" fmla="*/ 2413254 w 6239431"/>
              <a:gd name="connsiteY736" fmla="*/ 5244306 h 6477317"/>
              <a:gd name="connsiteX737" fmla="*/ 2244280 w 6239431"/>
              <a:gd name="connsiteY737" fmla="*/ 5265738 h 6477317"/>
              <a:gd name="connsiteX738" fmla="*/ 2334863 w 6239431"/>
              <a:gd name="connsiteY738" fmla="*/ 5328412 h 6477317"/>
              <a:gd name="connsiteX739" fmla="*/ 2516695 w 6239431"/>
              <a:gd name="connsiteY739" fmla="*/ 5316315 h 6477317"/>
              <a:gd name="connsiteX740" fmla="*/ 2503932 w 6239431"/>
              <a:gd name="connsiteY740" fmla="*/ 5305457 h 6477317"/>
              <a:gd name="connsiteX741" fmla="*/ 2413254 w 6239431"/>
              <a:gd name="connsiteY741" fmla="*/ 5244306 h 6477317"/>
              <a:gd name="connsiteX742" fmla="*/ 3378327 w 6239431"/>
              <a:gd name="connsiteY742" fmla="*/ 5242306 h 6477317"/>
              <a:gd name="connsiteX743" fmla="*/ 3376422 w 6239431"/>
              <a:gd name="connsiteY743" fmla="*/ 5335746 h 6477317"/>
              <a:gd name="connsiteX744" fmla="*/ 3377755 w 6239431"/>
              <a:gd name="connsiteY744" fmla="*/ 5338604 h 6477317"/>
              <a:gd name="connsiteX745" fmla="*/ 3414712 w 6239431"/>
              <a:gd name="connsiteY745" fmla="*/ 5350129 h 6477317"/>
              <a:gd name="connsiteX746" fmla="*/ 3508724 w 6239431"/>
              <a:gd name="connsiteY746" fmla="*/ 5378704 h 6477317"/>
              <a:gd name="connsiteX747" fmla="*/ 3509010 w 6239431"/>
              <a:gd name="connsiteY747" fmla="*/ 5378704 h 6477317"/>
              <a:gd name="connsiteX748" fmla="*/ 3462718 w 6239431"/>
              <a:gd name="connsiteY748" fmla="*/ 5271643 h 6477317"/>
              <a:gd name="connsiteX749" fmla="*/ 3378327 w 6239431"/>
              <a:gd name="connsiteY749" fmla="*/ 5242306 h 6477317"/>
              <a:gd name="connsiteX750" fmla="*/ 1582388 w 6239431"/>
              <a:gd name="connsiteY750" fmla="*/ 5241734 h 6477317"/>
              <a:gd name="connsiteX751" fmla="*/ 1494472 w 6239431"/>
              <a:gd name="connsiteY751" fmla="*/ 5293646 h 6477317"/>
              <a:gd name="connsiteX752" fmla="*/ 1568862 w 6239431"/>
              <a:gd name="connsiteY752" fmla="*/ 5318887 h 6477317"/>
              <a:gd name="connsiteX753" fmla="*/ 1601438 w 6239431"/>
              <a:gd name="connsiteY753" fmla="*/ 5310981 h 6477317"/>
              <a:gd name="connsiteX754" fmla="*/ 1617235 w 6239431"/>
              <a:gd name="connsiteY754" fmla="*/ 5307175 h 6477317"/>
              <a:gd name="connsiteX755" fmla="*/ 1611937 w 6239431"/>
              <a:gd name="connsiteY755" fmla="*/ 5302501 h 6477317"/>
              <a:gd name="connsiteX756" fmla="*/ 1611010 w 6239431"/>
              <a:gd name="connsiteY756" fmla="*/ 5287693 h 6477317"/>
              <a:gd name="connsiteX757" fmla="*/ 1635632 w 6239431"/>
              <a:gd name="connsiteY757" fmla="*/ 5275643 h 6477317"/>
              <a:gd name="connsiteX758" fmla="*/ 1673732 w 6239431"/>
              <a:gd name="connsiteY758" fmla="*/ 5291169 h 6477317"/>
              <a:gd name="connsiteX759" fmla="*/ 1676847 w 6239431"/>
              <a:gd name="connsiteY759" fmla="*/ 5292815 h 6477317"/>
              <a:gd name="connsiteX760" fmla="*/ 1716500 w 6239431"/>
              <a:gd name="connsiteY760" fmla="*/ 5283263 h 6477317"/>
              <a:gd name="connsiteX761" fmla="*/ 1582388 w 6239431"/>
              <a:gd name="connsiteY761" fmla="*/ 5241734 h 6477317"/>
              <a:gd name="connsiteX762" fmla="*/ 1879187 w 6239431"/>
              <a:gd name="connsiteY762" fmla="*/ 5237829 h 6477317"/>
              <a:gd name="connsiteX763" fmla="*/ 1838325 w 6239431"/>
              <a:gd name="connsiteY763" fmla="*/ 5255546 h 6477317"/>
              <a:gd name="connsiteX764" fmla="*/ 1769268 w 6239431"/>
              <a:gd name="connsiteY764" fmla="*/ 5284883 h 6477317"/>
              <a:gd name="connsiteX765" fmla="*/ 1820037 w 6239431"/>
              <a:gd name="connsiteY765" fmla="*/ 5309552 h 6477317"/>
              <a:gd name="connsiteX766" fmla="*/ 1950434 w 6239431"/>
              <a:gd name="connsiteY766" fmla="*/ 5280977 h 6477317"/>
              <a:gd name="connsiteX767" fmla="*/ 1975294 w 6239431"/>
              <a:gd name="connsiteY767" fmla="*/ 5277929 h 6477317"/>
              <a:gd name="connsiteX768" fmla="*/ 1974818 w 6239431"/>
              <a:gd name="connsiteY768" fmla="*/ 5277929 h 6477317"/>
              <a:gd name="connsiteX769" fmla="*/ 1879187 w 6239431"/>
              <a:gd name="connsiteY769" fmla="*/ 5237829 h 6477317"/>
              <a:gd name="connsiteX770" fmla="*/ 2610326 w 6239431"/>
              <a:gd name="connsiteY770" fmla="*/ 5215827 h 6477317"/>
              <a:gd name="connsiteX771" fmla="*/ 2443734 w 6239431"/>
              <a:gd name="connsiteY771" fmla="*/ 5240115 h 6477317"/>
              <a:gd name="connsiteX772" fmla="*/ 2515838 w 6239431"/>
              <a:gd name="connsiteY772" fmla="*/ 5290884 h 6477317"/>
              <a:gd name="connsiteX773" fmla="*/ 2543651 w 6239431"/>
              <a:gd name="connsiteY773" fmla="*/ 5314696 h 6477317"/>
              <a:gd name="connsiteX774" fmla="*/ 2727388 w 6239431"/>
              <a:gd name="connsiteY774" fmla="*/ 5305171 h 6477317"/>
              <a:gd name="connsiteX775" fmla="*/ 2683859 w 6239431"/>
              <a:gd name="connsiteY775" fmla="*/ 5267071 h 6477317"/>
              <a:gd name="connsiteX776" fmla="*/ 2610326 w 6239431"/>
              <a:gd name="connsiteY776" fmla="*/ 5215827 h 6477317"/>
              <a:gd name="connsiteX777" fmla="*/ 1805559 w 6239431"/>
              <a:gd name="connsiteY777" fmla="*/ 5213350 h 6477317"/>
              <a:gd name="connsiteX778" fmla="*/ 1710880 w 6239431"/>
              <a:gd name="connsiteY778" fmla="*/ 5225733 h 6477317"/>
              <a:gd name="connsiteX779" fmla="*/ 1631823 w 6239431"/>
              <a:gd name="connsiteY779" fmla="*/ 5234686 h 6477317"/>
              <a:gd name="connsiteX780" fmla="*/ 1744503 w 6239431"/>
              <a:gd name="connsiteY780" fmla="*/ 5274120 h 6477317"/>
              <a:gd name="connsiteX781" fmla="*/ 1830228 w 6239431"/>
              <a:gd name="connsiteY781" fmla="*/ 5238115 h 6477317"/>
              <a:gd name="connsiteX782" fmla="*/ 1852231 w 6239431"/>
              <a:gd name="connsiteY782" fmla="*/ 5228590 h 6477317"/>
              <a:gd name="connsiteX783" fmla="*/ 1852231 w 6239431"/>
              <a:gd name="connsiteY783" fmla="*/ 5228400 h 6477317"/>
              <a:gd name="connsiteX784" fmla="*/ 1805559 w 6239431"/>
              <a:gd name="connsiteY784" fmla="*/ 5213350 h 6477317"/>
              <a:gd name="connsiteX785" fmla="*/ 3258978 w 6239431"/>
              <a:gd name="connsiteY785" fmla="*/ 5194491 h 6477317"/>
              <a:gd name="connsiteX786" fmla="*/ 3190303 w 6239431"/>
              <a:gd name="connsiteY786" fmla="*/ 5288026 h 6477317"/>
              <a:gd name="connsiteX787" fmla="*/ 3194399 w 6239431"/>
              <a:gd name="connsiteY787" fmla="*/ 5291645 h 6477317"/>
              <a:gd name="connsiteX788" fmla="*/ 3193923 w 6239431"/>
              <a:gd name="connsiteY788" fmla="*/ 5291931 h 6477317"/>
              <a:gd name="connsiteX789" fmla="*/ 3356705 w 6239431"/>
              <a:gd name="connsiteY789" fmla="*/ 5331746 h 6477317"/>
              <a:gd name="connsiteX790" fmla="*/ 3360991 w 6239431"/>
              <a:gd name="connsiteY790" fmla="*/ 5235448 h 6477317"/>
              <a:gd name="connsiteX791" fmla="*/ 3258978 w 6239431"/>
              <a:gd name="connsiteY791" fmla="*/ 5194491 h 6477317"/>
              <a:gd name="connsiteX792" fmla="*/ 2011013 w 6239431"/>
              <a:gd name="connsiteY792" fmla="*/ 5188871 h 6477317"/>
              <a:gd name="connsiteX793" fmla="*/ 1904142 w 6239431"/>
              <a:gd name="connsiteY793" fmla="*/ 5226971 h 6477317"/>
              <a:gd name="connsiteX794" fmla="*/ 2010156 w 6239431"/>
              <a:gd name="connsiteY794" fmla="*/ 5273929 h 6477317"/>
              <a:gd name="connsiteX795" fmla="*/ 2049780 w 6239431"/>
              <a:gd name="connsiteY795" fmla="*/ 5269453 h 6477317"/>
              <a:gd name="connsiteX796" fmla="*/ 2182463 w 6239431"/>
              <a:gd name="connsiteY796" fmla="*/ 5254117 h 6477317"/>
              <a:gd name="connsiteX797" fmla="*/ 2011013 w 6239431"/>
              <a:gd name="connsiteY797" fmla="*/ 5188871 h 6477317"/>
              <a:gd name="connsiteX798" fmla="*/ 1706022 w 6239431"/>
              <a:gd name="connsiteY798" fmla="*/ 5188109 h 6477317"/>
              <a:gd name="connsiteX799" fmla="*/ 1642681 w 6239431"/>
              <a:gd name="connsiteY799" fmla="*/ 5213826 h 6477317"/>
              <a:gd name="connsiteX800" fmla="*/ 1708404 w 6239431"/>
              <a:gd name="connsiteY800" fmla="*/ 5206683 h 6477317"/>
              <a:gd name="connsiteX801" fmla="*/ 1761363 w 6239431"/>
              <a:gd name="connsiteY801" fmla="*/ 5201063 h 6477317"/>
              <a:gd name="connsiteX802" fmla="*/ 1761458 w 6239431"/>
              <a:gd name="connsiteY802" fmla="*/ 5201063 h 6477317"/>
              <a:gd name="connsiteX803" fmla="*/ 1706022 w 6239431"/>
              <a:gd name="connsiteY803" fmla="*/ 5188109 h 6477317"/>
              <a:gd name="connsiteX804" fmla="*/ 2798635 w 6239431"/>
              <a:gd name="connsiteY804" fmla="*/ 5182870 h 6477317"/>
              <a:gd name="connsiteX805" fmla="*/ 2638996 w 6239431"/>
              <a:gd name="connsiteY805" fmla="*/ 5211445 h 6477317"/>
              <a:gd name="connsiteX806" fmla="*/ 2696146 w 6239431"/>
              <a:gd name="connsiteY806" fmla="*/ 5252784 h 6477317"/>
              <a:gd name="connsiteX807" fmla="*/ 2696241 w 6239431"/>
              <a:gd name="connsiteY807" fmla="*/ 5252498 h 6477317"/>
              <a:gd name="connsiteX808" fmla="*/ 2754630 w 6239431"/>
              <a:gd name="connsiteY808" fmla="*/ 5304028 h 6477317"/>
              <a:gd name="connsiteX809" fmla="*/ 2940081 w 6239431"/>
              <a:gd name="connsiteY809" fmla="*/ 5295741 h 6477317"/>
              <a:gd name="connsiteX810" fmla="*/ 2863881 w 6239431"/>
              <a:gd name="connsiteY810" fmla="*/ 5229066 h 6477317"/>
              <a:gd name="connsiteX811" fmla="*/ 2798635 w 6239431"/>
              <a:gd name="connsiteY811" fmla="*/ 5182870 h 6477317"/>
              <a:gd name="connsiteX812" fmla="*/ 754885 w 6239431"/>
              <a:gd name="connsiteY812" fmla="*/ 5177958 h 6477317"/>
              <a:gd name="connsiteX813" fmla="*/ 795747 w 6239431"/>
              <a:gd name="connsiteY813" fmla="*/ 5177958 h 6477317"/>
              <a:gd name="connsiteX814" fmla="*/ 795747 w 6239431"/>
              <a:gd name="connsiteY814" fmla="*/ 5218820 h 6477317"/>
              <a:gd name="connsiteX815" fmla="*/ 754885 w 6239431"/>
              <a:gd name="connsiteY815" fmla="*/ 5218820 h 6477317"/>
              <a:gd name="connsiteX816" fmla="*/ 683352 w 6239431"/>
              <a:gd name="connsiteY816" fmla="*/ 5177958 h 6477317"/>
              <a:gd name="connsiteX817" fmla="*/ 724214 w 6239431"/>
              <a:gd name="connsiteY817" fmla="*/ 5177958 h 6477317"/>
              <a:gd name="connsiteX818" fmla="*/ 724214 w 6239431"/>
              <a:gd name="connsiteY818" fmla="*/ 5218820 h 6477317"/>
              <a:gd name="connsiteX819" fmla="*/ 683352 w 6239431"/>
              <a:gd name="connsiteY819" fmla="*/ 5218820 h 6477317"/>
              <a:gd name="connsiteX820" fmla="*/ 1913096 w 6239431"/>
              <a:gd name="connsiteY820" fmla="*/ 5163725 h 6477317"/>
              <a:gd name="connsiteX821" fmla="*/ 1834229 w 6239431"/>
              <a:gd name="connsiteY821" fmla="*/ 5202491 h 6477317"/>
              <a:gd name="connsiteX822" fmla="*/ 1877949 w 6239431"/>
              <a:gd name="connsiteY822" fmla="*/ 5217446 h 6477317"/>
              <a:gd name="connsiteX823" fmla="*/ 1977485 w 6239431"/>
              <a:gd name="connsiteY823" fmla="*/ 5179346 h 6477317"/>
              <a:gd name="connsiteX824" fmla="*/ 1913096 w 6239431"/>
              <a:gd name="connsiteY824" fmla="*/ 5163725 h 6477317"/>
              <a:gd name="connsiteX825" fmla="*/ 2924460 w 6239431"/>
              <a:gd name="connsiteY825" fmla="*/ 5154200 h 6477317"/>
              <a:gd name="connsiteX826" fmla="*/ 2826067 w 6239431"/>
              <a:gd name="connsiteY826" fmla="*/ 5177345 h 6477317"/>
              <a:gd name="connsiteX827" fmla="*/ 2876359 w 6239431"/>
              <a:gd name="connsiteY827" fmla="*/ 5214684 h 6477317"/>
              <a:gd name="connsiteX828" fmla="*/ 2876454 w 6239431"/>
              <a:gd name="connsiteY828" fmla="*/ 5214207 h 6477317"/>
              <a:gd name="connsiteX829" fmla="*/ 2967228 w 6239431"/>
              <a:gd name="connsiteY829" fmla="*/ 5294789 h 6477317"/>
              <a:gd name="connsiteX830" fmla="*/ 3152870 w 6239431"/>
              <a:gd name="connsiteY830" fmla="*/ 5289455 h 6477317"/>
              <a:gd name="connsiteX831" fmla="*/ 3159728 w 6239431"/>
              <a:gd name="connsiteY831" fmla="*/ 5289455 h 6477317"/>
              <a:gd name="connsiteX832" fmla="*/ 2924460 w 6239431"/>
              <a:gd name="connsiteY832" fmla="*/ 5154200 h 6477317"/>
              <a:gd name="connsiteX833" fmla="*/ 1822323 w 6239431"/>
              <a:gd name="connsiteY833" fmla="*/ 5147247 h 6477317"/>
              <a:gd name="connsiteX834" fmla="*/ 1822388 w 6239431"/>
              <a:gd name="connsiteY834" fmla="*/ 5147257 h 6477317"/>
              <a:gd name="connsiteX835" fmla="*/ 1738884 w 6239431"/>
              <a:gd name="connsiteY835" fmla="*/ 5175917 h 6477317"/>
              <a:gd name="connsiteX836" fmla="*/ 1804606 w 6239431"/>
              <a:gd name="connsiteY836" fmla="*/ 5193347 h 6477317"/>
              <a:gd name="connsiteX837" fmla="*/ 1883854 w 6239431"/>
              <a:gd name="connsiteY837" fmla="*/ 5157724 h 6477317"/>
              <a:gd name="connsiteX838" fmla="*/ 1849802 w 6239431"/>
              <a:gd name="connsiteY838" fmla="*/ 5151521 h 6477317"/>
              <a:gd name="connsiteX839" fmla="*/ 1822388 w 6239431"/>
              <a:gd name="connsiteY839" fmla="*/ 5147257 h 6477317"/>
              <a:gd name="connsiteX840" fmla="*/ 1822418 w 6239431"/>
              <a:gd name="connsiteY840" fmla="*/ 5147247 h 6477317"/>
              <a:gd name="connsiteX841" fmla="*/ 2951226 w 6239431"/>
              <a:gd name="connsiteY841" fmla="*/ 5146294 h 6477317"/>
              <a:gd name="connsiteX842" fmla="*/ 2951131 w 6239431"/>
              <a:gd name="connsiteY842" fmla="*/ 5146770 h 6477317"/>
              <a:gd name="connsiteX843" fmla="*/ 2951727 w 6239431"/>
              <a:gd name="connsiteY843" fmla="*/ 5146565 h 6477317"/>
              <a:gd name="connsiteX844" fmla="*/ 2148935 w 6239431"/>
              <a:gd name="connsiteY844" fmla="*/ 5143913 h 6477317"/>
              <a:gd name="connsiteX845" fmla="*/ 2083022 w 6239431"/>
              <a:gd name="connsiteY845" fmla="*/ 5165916 h 6477317"/>
              <a:gd name="connsiteX846" fmla="*/ 2044350 w 6239431"/>
              <a:gd name="connsiteY846" fmla="*/ 5179155 h 6477317"/>
              <a:gd name="connsiteX847" fmla="*/ 2215800 w 6239431"/>
              <a:gd name="connsiteY847" fmla="*/ 5250212 h 6477317"/>
              <a:gd name="connsiteX848" fmla="*/ 2384107 w 6239431"/>
              <a:gd name="connsiteY848" fmla="*/ 5229066 h 6477317"/>
              <a:gd name="connsiteX849" fmla="*/ 2384202 w 6239431"/>
              <a:gd name="connsiteY849" fmla="*/ 5228971 h 6477317"/>
              <a:gd name="connsiteX850" fmla="*/ 2148935 w 6239431"/>
              <a:gd name="connsiteY850" fmla="*/ 5143913 h 6477317"/>
              <a:gd name="connsiteX851" fmla="*/ 3404235 w 6239431"/>
              <a:gd name="connsiteY851" fmla="*/ 5117909 h 6477317"/>
              <a:gd name="connsiteX852" fmla="*/ 3381756 w 6239431"/>
              <a:gd name="connsiteY852" fmla="*/ 5223161 h 6477317"/>
              <a:gd name="connsiteX853" fmla="*/ 3456432 w 6239431"/>
              <a:gd name="connsiteY853" fmla="*/ 5249354 h 6477317"/>
              <a:gd name="connsiteX854" fmla="*/ 3439763 w 6239431"/>
              <a:gd name="connsiteY854" fmla="*/ 5138579 h 6477317"/>
              <a:gd name="connsiteX855" fmla="*/ 2004345 w 6239431"/>
              <a:gd name="connsiteY855" fmla="*/ 5112290 h 6477317"/>
              <a:gd name="connsiteX856" fmla="*/ 1959102 w 6239431"/>
              <a:gd name="connsiteY856" fmla="*/ 5137722 h 6477317"/>
              <a:gd name="connsiteX857" fmla="*/ 1937956 w 6239431"/>
              <a:gd name="connsiteY857" fmla="*/ 5149723 h 6477317"/>
              <a:gd name="connsiteX858" fmla="*/ 2010918 w 6239431"/>
              <a:gd name="connsiteY858" fmla="*/ 5168773 h 6477317"/>
              <a:gd name="connsiteX859" fmla="*/ 2033492 w 6239431"/>
              <a:gd name="connsiteY859" fmla="*/ 5162486 h 6477317"/>
              <a:gd name="connsiteX860" fmla="*/ 2076831 w 6239431"/>
              <a:gd name="connsiteY860" fmla="*/ 5148009 h 6477317"/>
              <a:gd name="connsiteX861" fmla="*/ 2113597 w 6239431"/>
              <a:gd name="connsiteY861" fmla="*/ 5134960 h 6477317"/>
              <a:gd name="connsiteX862" fmla="*/ 2004345 w 6239431"/>
              <a:gd name="connsiteY862" fmla="*/ 5112290 h 6477317"/>
              <a:gd name="connsiteX863" fmla="*/ 2327529 w 6239431"/>
              <a:gd name="connsiteY863" fmla="*/ 5105432 h 6477317"/>
              <a:gd name="connsiteX864" fmla="*/ 2191226 w 6239431"/>
              <a:gd name="connsiteY864" fmla="*/ 5133245 h 6477317"/>
              <a:gd name="connsiteX865" fmla="*/ 2186368 w 6239431"/>
              <a:gd name="connsiteY865" fmla="*/ 5134293 h 6477317"/>
              <a:gd name="connsiteX866" fmla="*/ 2416778 w 6239431"/>
              <a:gd name="connsiteY866" fmla="*/ 5224590 h 6477317"/>
              <a:gd name="connsiteX867" fmla="*/ 2583084 w 6239431"/>
              <a:gd name="connsiteY867" fmla="*/ 5200491 h 6477317"/>
              <a:gd name="connsiteX868" fmla="*/ 2583180 w 6239431"/>
              <a:gd name="connsiteY868" fmla="*/ 5200491 h 6477317"/>
              <a:gd name="connsiteX869" fmla="*/ 2327529 w 6239431"/>
              <a:gd name="connsiteY869" fmla="*/ 5105432 h 6477317"/>
              <a:gd name="connsiteX870" fmla="*/ 1947576 w 6239431"/>
              <a:gd name="connsiteY870" fmla="*/ 5103050 h 6477317"/>
              <a:gd name="connsiteX871" fmla="*/ 1887188 w 6239431"/>
              <a:gd name="connsiteY871" fmla="*/ 5126482 h 6477317"/>
              <a:gd name="connsiteX872" fmla="*/ 1862328 w 6239431"/>
              <a:gd name="connsiteY872" fmla="*/ 5134007 h 6477317"/>
              <a:gd name="connsiteX873" fmla="*/ 1909953 w 6239431"/>
              <a:gd name="connsiteY873" fmla="*/ 5143532 h 6477317"/>
              <a:gd name="connsiteX874" fmla="*/ 1949577 w 6239431"/>
              <a:gd name="connsiteY874" fmla="*/ 5121244 h 6477317"/>
              <a:gd name="connsiteX875" fmla="*/ 1974342 w 6239431"/>
              <a:gd name="connsiteY875" fmla="*/ 5107241 h 6477317"/>
              <a:gd name="connsiteX876" fmla="*/ 1947576 w 6239431"/>
              <a:gd name="connsiteY876" fmla="*/ 5103050 h 6477317"/>
              <a:gd name="connsiteX877" fmla="*/ 826323 w 6239431"/>
              <a:gd name="connsiteY877" fmla="*/ 5101282 h 6477317"/>
              <a:gd name="connsiteX878" fmla="*/ 867185 w 6239431"/>
              <a:gd name="connsiteY878" fmla="*/ 5101282 h 6477317"/>
              <a:gd name="connsiteX879" fmla="*/ 867185 w 6239431"/>
              <a:gd name="connsiteY879" fmla="*/ 5142144 h 6477317"/>
              <a:gd name="connsiteX880" fmla="*/ 826323 w 6239431"/>
              <a:gd name="connsiteY880" fmla="*/ 5142144 h 6477317"/>
              <a:gd name="connsiteX881" fmla="*/ 754885 w 6239431"/>
              <a:gd name="connsiteY881" fmla="*/ 5101282 h 6477317"/>
              <a:gd name="connsiteX882" fmla="*/ 795747 w 6239431"/>
              <a:gd name="connsiteY882" fmla="*/ 5101282 h 6477317"/>
              <a:gd name="connsiteX883" fmla="*/ 795747 w 6239431"/>
              <a:gd name="connsiteY883" fmla="*/ 5142144 h 6477317"/>
              <a:gd name="connsiteX884" fmla="*/ 754885 w 6239431"/>
              <a:gd name="connsiteY884" fmla="*/ 5142144 h 6477317"/>
              <a:gd name="connsiteX885" fmla="*/ 683352 w 6239431"/>
              <a:gd name="connsiteY885" fmla="*/ 5101282 h 6477317"/>
              <a:gd name="connsiteX886" fmla="*/ 724214 w 6239431"/>
              <a:gd name="connsiteY886" fmla="*/ 5101282 h 6477317"/>
              <a:gd name="connsiteX887" fmla="*/ 724214 w 6239431"/>
              <a:gd name="connsiteY887" fmla="*/ 5142144 h 6477317"/>
              <a:gd name="connsiteX888" fmla="*/ 683352 w 6239431"/>
              <a:gd name="connsiteY888" fmla="*/ 5142144 h 6477317"/>
              <a:gd name="connsiteX889" fmla="*/ 611724 w 6239431"/>
              <a:gd name="connsiteY889" fmla="*/ 5101282 h 6477317"/>
              <a:gd name="connsiteX890" fmla="*/ 652586 w 6239431"/>
              <a:gd name="connsiteY890" fmla="*/ 5101282 h 6477317"/>
              <a:gd name="connsiteX891" fmla="*/ 652586 w 6239431"/>
              <a:gd name="connsiteY891" fmla="*/ 5142144 h 6477317"/>
              <a:gd name="connsiteX892" fmla="*/ 611724 w 6239431"/>
              <a:gd name="connsiteY892" fmla="*/ 5142144 h 6477317"/>
              <a:gd name="connsiteX893" fmla="*/ 3070765 w 6239431"/>
              <a:gd name="connsiteY893" fmla="*/ 5096669 h 6477317"/>
              <a:gd name="connsiteX894" fmla="*/ 3022414 w 6239431"/>
              <a:gd name="connsiteY894" fmla="*/ 5122326 h 6477317"/>
              <a:gd name="connsiteX895" fmla="*/ 2951728 w 6239431"/>
              <a:gd name="connsiteY895" fmla="*/ 5146565 h 6477317"/>
              <a:gd name="connsiteX896" fmla="*/ 2978954 w 6239431"/>
              <a:gd name="connsiteY896" fmla="*/ 5161322 h 6477317"/>
              <a:gd name="connsiteX897" fmla="*/ 3020937 w 6239431"/>
              <a:gd name="connsiteY897" fmla="*/ 5184077 h 6477317"/>
              <a:gd name="connsiteX898" fmla="*/ 3083647 w 6239431"/>
              <a:gd name="connsiteY898" fmla="*/ 5219458 h 6477317"/>
              <a:gd name="connsiteX899" fmla="*/ 3100498 w 6239431"/>
              <a:gd name="connsiteY899" fmla="*/ 5229548 h 6477317"/>
              <a:gd name="connsiteX900" fmla="*/ 3111317 w 6239431"/>
              <a:gd name="connsiteY900" fmla="*/ 5235731 h 6477317"/>
              <a:gd name="connsiteX901" fmla="*/ 3126847 w 6239431"/>
              <a:gd name="connsiteY901" fmla="*/ 5245326 h 6477317"/>
              <a:gd name="connsiteX902" fmla="*/ 3135963 w 6239431"/>
              <a:gd name="connsiteY902" fmla="*/ 5250785 h 6477317"/>
              <a:gd name="connsiteX903" fmla="*/ 3139636 w 6239431"/>
              <a:gd name="connsiteY903" fmla="*/ 5253227 h 6477317"/>
              <a:gd name="connsiteX904" fmla="*/ 3147021 w 6239431"/>
              <a:gd name="connsiteY904" fmla="*/ 5257789 h 6477317"/>
              <a:gd name="connsiteX905" fmla="*/ 3174492 w 6239431"/>
              <a:gd name="connsiteY905" fmla="*/ 5276406 h 6477317"/>
              <a:gd name="connsiteX906" fmla="*/ 3240500 w 6239431"/>
              <a:gd name="connsiteY906" fmla="*/ 5186585 h 6477317"/>
              <a:gd name="connsiteX907" fmla="*/ 3168015 w 6239431"/>
              <a:gd name="connsiteY907" fmla="*/ 5148485 h 6477317"/>
              <a:gd name="connsiteX908" fmla="*/ 3070765 w 6239431"/>
              <a:gd name="connsiteY908" fmla="*/ 5096669 h 6477317"/>
              <a:gd name="connsiteX909" fmla="*/ 3340227 w 6239431"/>
              <a:gd name="connsiteY909" fmla="*/ 5078000 h 6477317"/>
              <a:gd name="connsiteX910" fmla="*/ 3270123 w 6239431"/>
              <a:gd name="connsiteY910" fmla="*/ 5178298 h 6477317"/>
              <a:gd name="connsiteX911" fmla="*/ 3269647 w 6239431"/>
              <a:gd name="connsiteY911" fmla="*/ 5178584 h 6477317"/>
              <a:gd name="connsiteX912" fmla="*/ 3363849 w 6239431"/>
              <a:gd name="connsiteY912" fmla="*/ 5216112 h 6477317"/>
              <a:gd name="connsiteX913" fmla="*/ 3387471 w 6239431"/>
              <a:gd name="connsiteY913" fmla="*/ 5107718 h 6477317"/>
              <a:gd name="connsiteX914" fmla="*/ 3352895 w 6239431"/>
              <a:gd name="connsiteY914" fmla="*/ 5087525 h 6477317"/>
              <a:gd name="connsiteX915" fmla="*/ 3340227 w 6239431"/>
              <a:gd name="connsiteY915" fmla="*/ 5078000 h 6477317"/>
              <a:gd name="connsiteX916" fmla="*/ 2508408 w 6239431"/>
              <a:gd name="connsiteY916" fmla="*/ 5068570 h 6477317"/>
              <a:gd name="connsiteX917" fmla="*/ 2368962 w 6239431"/>
              <a:gd name="connsiteY917" fmla="*/ 5097145 h 6477317"/>
              <a:gd name="connsiteX918" fmla="*/ 2613660 w 6239431"/>
              <a:gd name="connsiteY918" fmla="*/ 5195729 h 6477317"/>
              <a:gd name="connsiteX919" fmla="*/ 2773013 w 6239431"/>
              <a:gd name="connsiteY919" fmla="*/ 5167820 h 6477317"/>
              <a:gd name="connsiteX920" fmla="*/ 2508408 w 6239431"/>
              <a:gd name="connsiteY920" fmla="*/ 5068570 h 6477317"/>
              <a:gd name="connsiteX921" fmla="*/ 2107406 w 6239431"/>
              <a:gd name="connsiteY921" fmla="*/ 5060379 h 6477317"/>
              <a:gd name="connsiteX922" fmla="*/ 2031206 w 6239431"/>
              <a:gd name="connsiteY922" fmla="*/ 5097907 h 6477317"/>
              <a:gd name="connsiteX923" fmla="*/ 2149221 w 6239431"/>
              <a:gd name="connsiteY923" fmla="*/ 5124101 h 6477317"/>
              <a:gd name="connsiteX924" fmla="*/ 2187321 w 6239431"/>
              <a:gd name="connsiteY924" fmla="*/ 5114576 h 6477317"/>
              <a:gd name="connsiteX925" fmla="*/ 2284285 w 6239431"/>
              <a:gd name="connsiteY925" fmla="*/ 5094668 h 6477317"/>
              <a:gd name="connsiteX926" fmla="*/ 2107406 w 6239431"/>
              <a:gd name="connsiteY926" fmla="*/ 5060379 h 6477317"/>
              <a:gd name="connsiteX927" fmla="*/ 2042731 w 6239431"/>
              <a:gd name="connsiteY927" fmla="*/ 5051330 h 6477317"/>
              <a:gd name="connsiteX928" fmla="*/ 1977866 w 6239431"/>
              <a:gd name="connsiteY928" fmla="*/ 5088478 h 6477317"/>
              <a:gd name="connsiteX929" fmla="*/ 2001298 w 6239431"/>
              <a:gd name="connsiteY929" fmla="*/ 5092383 h 6477317"/>
              <a:gd name="connsiteX930" fmla="*/ 2073116 w 6239431"/>
              <a:gd name="connsiteY930" fmla="*/ 5055330 h 6477317"/>
              <a:gd name="connsiteX931" fmla="*/ 2043017 w 6239431"/>
              <a:gd name="connsiteY931" fmla="*/ 5051330 h 6477317"/>
              <a:gd name="connsiteX932" fmla="*/ 2678239 w 6239431"/>
              <a:gd name="connsiteY932" fmla="*/ 5029422 h 6477317"/>
              <a:gd name="connsiteX933" fmla="*/ 2549747 w 6239431"/>
              <a:gd name="connsiteY933" fmla="*/ 5059807 h 6477317"/>
              <a:gd name="connsiteX934" fmla="*/ 2801874 w 6239431"/>
              <a:gd name="connsiteY934" fmla="*/ 5162201 h 6477317"/>
              <a:gd name="connsiteX935" fmla="*/ 2898838 w 6239431"/>
              <a:gd name="connsiteY935" fmla="*/ 5140388 h 6477317"/>
              <a:gd name="connsiteX936" fmla="*/ 2899219 w 6239431"/>
              <a:gd name="connsiteY936" fmla="*/ 5140294 h 6477317"/>
              <a:gd name="connsiteX937" fmla="*/ 2678239 w 6239431"/>
              <a:gd name="connsiteY937" fmla="*/ 5029422 h 6477317"/>
              <a:gd name="connsiteX938" fmla="*/ 754885 w 6239431"/>
              <a:gd name="connsiteY938" fmla="*/ 5024701 h 6477317"/>
              <a:gd name="connsiteX939" fmla="*/ 795747 w 6239431"/>
              <a:gd name="connsiteY939" fmla="*/ 5024701 h 6477317"/>
              <a:gd name="connsiteX940" fmla="*/ 795747 w 6239431"/>
              <a:gd name="connsiteY940" fmla="*/ 5065563 h 6477317"/>
              <a:gd name="connsiteX941" fmla="*/ 754885 w 6239431"/>
              <a:gd name="connsiteY941" fmla="*/ 5065563 h 6477317"/>
              <a:gd name="connsiteX942" fmla="*/ 683352 w 6239431"/>
              <a:gd name="connsiteY942" fmla="*/ 5024701 h 6477317"/>
              <a:gd name="connsiteX943" fmla="*/ 724214 w 6239431"/>
              <a:gd name="connsiteY943" fmla="*/ 5024701 h 6477317"/>
              <a:gd name="connsiteX944" fmla="*/ 724214 w 6239431"/>
              <a:gd name="connsiteY944" fmla="*/ 5065563 h 6477317"/>
              <a:gd name="connsiteX945" fmla="*/ 683352 w 6239431"/>
              <a:gd name="connsiteY945" fmla="*/ 5065563 h 6477317"/>
              <a:gd name="connsiteX946" fmla="*/ 611724 w 6239431"/>
              <a:gd name="connsiteY946" fmla="*/ 5024701 h 6477317"/>
              <a:gd name="connsiteX947" fmla="*/ 652586 w 6239431"/>
              <a:gd name="connsiteY947" fmla="*/ 5024701 h 6477317"/>
              <a:gd name="connsiteX948" fmla="*/ 652586 w 6239431"/>
              <a:gd name="connsiteY948" fmla="*/ 5065563 h 6477317"/>
              <a:gd name="connsiteX949" fmla="*/ 611724 w 6239431"/>
              <a:gd name="connsiteY949" fmla="*/ 5065563 h 6477317"/>
              <a:gd name="connsiteX950" fmla="*/ 2224564 w 6239431"/>
              <a:gd name="connsiteY950" fmla="*/ 5012944 h 6477317"/>
              <a:gd name="connsiteX951" fmla="*/ 2140458 w 6239431"/>
              <a:gd name="connsiteY951" fmla="*/ 5046472 h 6477317"/>
              <a:gd name="connsiteX952" fmla="*/ 2328005 w 6239431"/>
              <a:gd name="connsiteY952" fmla="*/ 5085906 h 6477317"/>
              <a:gd name="connsiteX953" fmla="*/ 2337054 w 6239431"/>
              <a:gd name="connsiteY953" fmla="*/ 5084096 h 6477317"/>
              <a:gd name="connsiteX954" fmla="*/ 2466403 w 6239431"/>
              <a:gd name="connsiteY954" fmla="*/ 5057997 h 6477317"/>
              <a:gd name="connsiteX955" fmla="*/ 2361628 w 6239431"/>
              <a:gd name="connsiteY955" fmla="*/ 5035519 h 6477317"/>
              <a:gd name="connsiteX956" fmla="*/ 2224564 w 6239431"/>
              <a:gd name="connsiteY956" fmla="*/ 5012944 h 6477317"/>
              <a:gd name="connsiteX957" fmla="*/ 3384137 w 6239431"/>
              <a:gd name="connsiteY957" fmla="*/ 5007229 h 6477317"/>
              <a:gd name="connsiteX958" fmla="*/ 3350609 w 6239431"/>
              <a:gd name="connsiteY958" fmla="*/ 5061998 h 6477317"/>
              <a:gd name="connsiteX959" fmla="*/ 3362515 w 6239431"/>
              <a:gd name="connsiteY959" fmla="*/ 5071523 h 6477317"/>
              <a:gd name="connsiteX960" fmla="*/ 3392138 w 6239431"/>
              <a:gd name="connsiteY960" fmla="*/ 5088763 h 6477317"/>
              <a:gd name="connsiteX961" fmla="*/ 3410807 w 6239431"/>
              <a:gd name="connsiteY961" fmla="*/ 5022183 h 6477317"/>
              <a:gd name="connsiteX962" fmla="*/ 2119026 w 6239431"/>
              <a:gd name="connsiteY962" fmla="*/ 5000181 h 6477317"/>
              <a:gd name="connsiteX963" fmla="*/ 2068258 w 6239431"/>
              <a:gd name="connsiteY963" fmla="*/ 5035423 h 6477317"/>
              <a:gd name="connsiteX964" fmla="*/ 2105310 w 6239431"/>
              <a:gd name="connsiteY964" fmla="*/ 5040757 h 6477317"/>
              <a:gd name="connsiteX965" fmla="*/ 2185892 w 6239431"/>
              <a:gd name="connsiteY965" fmla="*/ 5007800 h 6477317"/>
              <a:gd name="connsiteX966" fmla="*/ 2119217 w 6239431"/>
              <a:gd name="connsiteY966" fmla="*/ 5000181 h 6477317"/>
              <a:gd name="connsiteX967" fmla="*/ 3141059 w 6239431"/>
              <a:gd name="connsiteY967" fmla="*/ 4998752 h 6477317"/>
              <a:gd name="connsiteX968" fmla="*/ 3086004 w 6239431"/>
              <a:gd name="connsiteY968" fmla="*/ 5082762 h 6477317"/>
              <a:gd name="connsiteX969" fmla="*/ 3178397 w 6239431"/>
              <a:gd name="connsiteY969" fmla="*/ 5132483 h 6477317"/>
              <a:gd name="connsiteX970" fmla="*/ 3178492 w 6239431"/>
              <a:gd name="connsiteY970" fmla="*/ 5131721 h 6477317"/>
              <a:gd name="connsiteX971" fmla="*/ 3251740 w 6239431"/>
              <a:gd name="connsiteY971" fmla="*/ 5171154 h 6477317"/>
              <a:gd name="connsiteX972" fmla="*/ 3322034 w 6239431"/>
              <a:gd name="connsiteY972" fmla="*/ 5070856 h 6477317"/>
              <a:gd name="connsiteX973" fmla="*/ 3141059 w 6239431"/>
              <a:gd name="connsiteY973" fmla="*/ 4998752 h 6477317"/>
              <a:gd name="connsiteX974" fmla="*/ 3354514 w 6239431"/>
              <a:gd name="connsiteY974" fmla="*/ 4990751 h 6477317"/>
              <a:gd name="connsiteX975" fmla="*/ 3350800 w 6239431"/>
              <a:gd name="connsiteY975" fmla="*/ 5025422 h 6477317"/>
              <a:gd name="connsiteX976" fmla="*/ 3366801 w 6239431"/>
              <a:gd name="connsiteY976" fmla="*/ 4997990 h 6477317"/>
              <a:gd name="connsiteX977" fmla="*/ 3357276 w 6239431"/>
              <a:gd name="connsiteY977" fmla="*/ 4992561 h 6477317"/>
              <a:gd name="connsiteX978" fmla="*/ 3357562 w 6239431"/>
              <a:gd name="connsiteY978" fmla="*/ 4992941 h 6477317"/>
              <a:gd name="connsiteX979" fmla="*/ 3354514 w 6239431"/>
              <a:gd name="connsiteY979" fmla="*/ 4990751 h 6477317"/>
              <a:gd name="connsiteX980" fmla="*/ 2826639 w 6239431"/>
              <a:gd name="connsiteY980" fmla="*/ 4983893 h 6477317"/>
              <a:gd name="connsiteX981" fmla="*/ 2706909 w 6239431"/>
              <a:gd name="connsiteY981" fmla="*/ 5021993 h 6477317"/>
              <a:gd name="connsiteX982" fmla="*/ 2926651 w 6239431"/>
              <a:gd name="connsiteY982" fmla="*/ 5133340 h 6477317"/>
              <a:gd name="connsiteX983" fmla="*/ 3051238 w 6239431"/>
              <a:gd name="connsiteY983" fmla="*/ 5086763 h 6477317"/>
              <a:gd name="connsiteX984" fmla="*/ 3051238 w 6239431"/>
              <a:gd name="connsiteY984" fmla="*/ 5086668 h 6477317"/>
              <a:gd name="connsiteX985" fmla="*/ 2826639 w 6239431"/>
              <a:gd name="connsiteY985" fmla="*/ 4983893 h 6477317"/>
              <a:gd name="connsiteX986" fmla="*/ 3312890 w 6239431"/>
              <a:gd name="connsiteY986" fmla="*/ 4961223 h 6477317"/>
              <a:gd name="connsiteX987" fmla="*/ 3326797 w 6239431"/>
              <a:gd name="connsiteY987" fmla="*/ 5026279 h 6477317"/>
              <a:gd name="connsiteX988" fmla="*/ 3331110 w 6239431"/>
              <a:gd name="connsiteY988" fmla="*/ 5036226 h 6477317"/>
              <a:gd name="connsiteX989" fmla="*/ 3330987 w 6239431"/>
              <a:gd name="connsiteY989" fmla="*/ 5037328 h 6477317"/>
              <a:gd name="connsiteX990" fmla="*/ 3331464 w 6239431"/>
              <a:gd name="connsiteY990" fmla="*/ 5037042 h 6477317"/>
              <a:gd name="connsiteX991" fmla="*/ 3331110 w 6239431"/>
              <a:gd name="connsiteY991" fmla="*/ 5036226 h 6477317"/>
              <a:gd name="connsiteX992" fmla="*/ 3337655 w 6239431"/>
              <a:gd name="connsiteY992" fmla="*/ 4977606 h 6477317"/>
              <a:gd name="connsiteX993" fmla="*/ 3312890 w 6239431"/>
              <a:gd name="connsiteY993" fmla="*/ 4961223 h 6477317"/>
              <a:gd name="connsiteX994" fmla="*/ 2382583 w 6239431"/>
              <a:gd name="connsiteY994" fmla="*/ 4951032 h 6477317"/>
              <a:gd name="connsiteX995" fmla="*/ 2278475 w 6239431"/>
              <a:gd name="connsiteY995" fmla="*/ 4991703 h 6477317"/>
              <a:gd name="connsiteX996" fmla="*/ 2261235 w 6239431"/>
              <a:gd name="connsiteY996" fmla="*/ 4998371 h 6477317"/>
              <a:gd name="connsiteX997" fmla="*/ 2510504 w 6239431"/>
              <a:gd name="connsiteY997" fmla="*/ 5048758 h 6477317"/>
              <a:gd name="connsiteX998" fmla="*/ 2651760 w 6239431"/>
              <a:gd name="connsiteY998" fmla="*/ 5016563 h 6477317"/>
              <a:gd name="connsiteX999" fmla="*/ 2604135 w 6239431"/>
              <a:gd name="connsiteY999" fmla="*/ 4994942 h 6477317"/>
              <a:gd name="connsiteX1000" fmla="*/ 2382583 w 6239431"/>
              <a:gd name="connsiteY1000" fmla="*/ 4951032 h 6477317"/>
              <a:gd name="connsiteX1001" fmla="*/ 826323 w 6239431"/>
              <a:gd name="connsiteY1001" fmla="*/ 4948024 h 6477317"/>
              <a:gd name="connsiteX1002" fmla="*/ 867185 w 6239431"/>
              <a:gd name="connsiteY1002" fmla="*/ 4948024 h 6477317"/>
              <a:gd name="connsiteX1003" fmla="*/ 867185 w 6239431"/>
              <a:gd name="connsiteY1003" fmla="*/ 4988886 h 6477317"/>
              <a:gd name="connsiteX1004" fmla="*/ 826323 w 6239431"/>
              <a:gd name="connsiteY1004" fmla="*/ 4988886 h 6477317"/>
              <a:gd name="connsiteX1005" fmla="*/ 754885 w 6239431"/>
              <a:gd name="connsiteY1005" fmla="*/ 4948024 h 6477317"/>
              <a:gd name="connsiteX1006" fmla="*/ 795747 w 6239431"/>
              <a:gd name="connsiteY1006" fmla="*/ 4948024 h 6477317"/>
              <a:gd name="connsiteX1007" fmla="*/ 795747 w 6239431"/>
              <a:gd name="connsiteY1007" fmla="*/ 4988886 h 6477317"/>
              <a:gd name="connsiteX1008" fmla="*/ 754885 w 6239431"/>
              <a:gd name="connsiteY1008" fmla="*/ 4988886 h 6477317"/>
              <a:gd name="connsiteX1009" fmla="*/ 683352 w 6239431"/>
              <a:gd name="connsiteY1009" fmla="*/ 4948024 h 6477317"/>
              <a:gd name="connsiteX1010" fmla="*/ 724214 w 6239431"/>
              <a:gd name="connsiteY1010" fmla="*/ 4948024 h 6477317"/>
              <a:gd name="connsiteX1011" fmla="*/ 724214 w 6239431"/>
              <a:gd name="connsiteY1011" fmla="*/ 4988886 h 6477317"/>
              <a:gd name="connsiteX1012" fmla="*/ 683352 w 6239431"/>
              <a:gd name="connsiteY1012" fmla="*/ 4988886 h 6477317"/>
              <a:gd name="connsiteX1013" fmla="*/ 611724 w 6239431"/>
              <a:gd name="connsiteY1013" fmla="*/ 4948024 h 6477317"/>
              <a:gd name="connsiteX1014" fmla="*/ 652586 w 6239431"/>
              <a:gd name="connsiteY1014" fmla="*/ 4948024 h 6477317"/>
              <a:gd name="connsiteX1015" fmla="*/ 652586 w 6239431"/>
              <a:gd name="connsiteY1015" fmla="*/ 4988886 h 6477317"/>
              <a:gd name="connsiteX1016" fmla="*/ 611724 w 6239431"/>
              <a:gd name="connsiteY1016" fmla="*/ 4988886 h 6477317"/>
              <a:gd name="connsiteX1017" fmla="*/ 2194560 w 6239431"/>
              <a:gd name="connsiteY1017" fmla="*/ 4944745 h 6477317"/>
              <a:gd name="connsiteX1018" fmla="*/ 2189226 w 6239431"/>
              <a:gd name="connsiteY1018" fmla="*/ 4948745 h 6477317"/>
              <a:gd name="connsiteX1019" fmla="*/ 2189035 w 6239431"/>
              <a:gd name="connsiteY1019" fmla="*/ 4948745 h 6477317"/>
              <a:gd name="connsiteX1020" fmla="*/ 2142648 w 6239431"/>
              <a:gd name="connsiteY1020" fmla="*/ 4983607 h 6477317"/>
              <a:gd name="connsiteX1021" fmla="*/ 2222944 w 6239431"/>
              <a:gd name="connsiteY1021" fmla="*/ 4993132 h 6477317"/>
              <a:gd name="connsiteX1022" fmla="*/ 2236470 w 6239431"/>
              <a:gd name="connsiteY1022" fmla="*/ 4987894 h 6477317"/>
              <a:gd name="connsiteX1023" fmla="*/ 2271807 w 6239431"/>
              <a:gd name="connsiteY1023" fmla="*/ 4974178 h 6477317"/>
              <a:gd name="connsiteX1024" fmla="*/ 2338482 w 6239431"/>
              <a:gd name="connsiteY1024" fmla="*/ 4948269 h 6477317"/>
              <a:gd name="connsiteX1025" fmla="*/ 2194560 w 6239431"/>
              <a:gd name="connsiteY1025" fmla="*/ 4944745 h 6477317"/>
              <a:gd name="connsiteX1026" fmla="*/ 2949035 w 6239431"/>
              <a:gd name="connsiteY1026" fmla="*/ 4912646 h 6477317"/>
              <a:gd name="connsiteX1027" fmla="*/ 2852070 w 6239431"/>
              <a:gd name="connsiteY1027" fmla="*/ 4974272 h 6477317"/>
              <a:gd name="connsiteX1028" fmla="*/ 3068574 w 6239431"/>
              <a:gd name="connsiteY1028" fmla="*/ 5073619 h 6477317"/>
              <a:gd name="connsiteX1029" fmla="*/ 3071336 w 6239431"/>
              <a:gd name="connsiteY1029" fmla="*/ 5070666 h 6477317"/>
              <a:gd name="connsiteX1030" fmla="*/ 3124009 w 6239431"/>
              <a:gd name="connsiteY1030" fmla="*/ 4990656 h 6477317"/>
              <a:gd name="connsiteX1031" fmla="*/ 2981134 w 6239431"/>
              <a:gd name="connsiteY1031" fmla="*/ 4927029 h 6477317"/>
              <a:gd name="connsiteX1032" fmla="*/ 3183445 w 6239431"/>
              <a:gd name="connsiteY1032" fmla="*/ 4895691 h 6477317"/>
              <a:gd name="connsiteX1033" fmla="*/ 3149727 w 6239431"/>
              <a:gd name="connsiteY1033" fmla="*/ 4981416 h 6477317"/>
              <a:gd name="connsiteX1034" fmla="*/ 3315271 w 6239431"/>
              <a:gd name="connsiteY1034" fmla="*/ 5048091 h 6477317"/>
              <a:gd name="connsiteX1035" fmla="*/ 3308318 w 6239431"/>
              <a:gd name="connsiteY1035" fmla="*/ 5032470 h 6477317"/>
              <a:gd name="connsiteX1036" fmla="*/ 3308318 w 6239431"/>
              <a:gd name="connsiteY1036" fmla="*/ 5032756 h 6477317"/>
              <a:gd name="connsiteX1037" fmla="*/ 3291840 w 6239431"/>
              <a:gd name="connsiteY1037" fmla="*/ 4949603 h 6477317"/>
              <a:gd name="connsiteX1038" fmla="*/ 3263265 w 6239431"/>
              <a:gd name="connsiteY1038" fmla="*/ 4934458 h 6477317"/>
              <a:gd name="connsiteX1039" fmla="*/ 3183445 w 6239431"/>
              <a:gd name="connsiteY1039" fmla="*/ 4895691 h 6477317"/>
              <a:gd name="connsiteX1040" fmla="*/ 3372421 w 6239431"/>
              <a:gd name="connsiteY1040" fmla="*/ 4875213 h 6477317"/>
              <a:gd name="connsiteX1041" fmla="*/ 3371850 w 6239431"/>
              <a:gd name="connsiteY1041" fmla="*/ 4878070 h 6477317"/>
              <a:gd name="connsiteX1042" fmla="*/ 3357943 w 6239431"/>
              <a:gd name="connsiteY1042" fmla="*/ 4969415 h 6477317"/>
              <a:gd name="connsiteX1043" fmla="*/ 3368897 w 6239431"/>
              <a:gd name="connsiteY1043" fmla="*/ 4977416 h 6477317"/>
              <a:gd name="connsiteX1044" fmla="*/ 3374932 w 6239431"/>
              <a:gd name="connsiteY1044" fmla="*/ 4980758 h 6477317"/>
              <a:gd name="connsiteX1045" fmla="*/ 3374898 w 6239431"/>
              <a:gd name="connsiteY1045" fmla="*/ 4980845 h 6477317"/>
              <a:gd name="connsiteX1046" fmla="*/ 3375088 w 6239431"/>
              <a:gd name="connsiteY1046" fmla="*/ 4980845 h 6477317"/>
              <a:gd name="connsiteX1047" fmla="*/ 3374932 w 6239431"/>
              <a:gd name="connsiteY1047" fmla="*/ 4980758 h 6477317"/>
              <a:gd name="connsiteX1048" fmla="*/ 3383723 w 6239431"/>
              <a:gd name="connsiteY1048" fmla="*/ 4958198 h 6477317"/>
              <a:gd name="connsiteX1049" fmla="*/ 3388316 w 6239431"/>
              <a:gd name="connsiteY1049" fmla="*/ 4946411 h 6477317"/>
              <a:gd name="connsiteX1050" fmla="*/ 3410521 w 6239431"/>
              <a:gd name="connsiteY1050" fmla="*/ 4895120 h 6477317"/>
              <a:gd name="connsiteX1051" fmla="*/ 3372421 w 6239431"/>
              <a:gd name="connsiteY1051" fmla="*/ 4875213 h 6477317"/>
              <a:gd name="connsiteX1052" fmla="*/ 2562796 w 6239431"/>
              <a:gd name="connsiteY1052" fmla="*/ 4874546 h 6477317"/>
              <a:gd name="connsiteX1053" fmla="*/ 2421826 w 6239431"/>
              <a:gd name="connsiteY1053" fmla="*/ 4935506 h 6477317"/>
              <a:gd name="connsiteX1054" fmla="*/ 2611850 w 6239431"/>
              <a:gd name="connsiteY1054" fmla="*/ 4977511 h 6477317"/>
              <a:gd name="connsiteX1055" fmla="*/ 2680430 w 6239431"/>
              <a:gd name="connsiteY1055" fmla="*/ 5009134 h 6477317"/>
              <a:gd name="connsiteX1056" fmla="*/ 2801493 w 6239431"/>
              <a:gd name="connsiteY1056" fmla="*/ 4973225 h 6477317"/>
              <a:gd name="connsiteX1057" fmla="*/ 2562796 w 6239431"/>
              <a:gd name="connsiteY1057" fmla="*/ 4874546 h 6477317"/>
              <a:gd name="connsiteX1058" fmla="*/ 3171844 w 6239431"/>
              <a:gd name="connsiteY1058" fmla="*/ 4868269 h 6477317"/>
              <a:gd name="connsiteX1059" fmla="*/ 3171729 w 6239431"/>
              <a:gd name="connsiteY1059" fmla="*/ 4868736 h 6477317"/>
              <a:gd name="connsiteX1060" fmla="*/ 3172206 w 6239431"/>
              <a:gd name="connsiteY1060" fmla="*/ 4868450 h 6477317"/>
              <a:gd name="connsiteX1061" fmla="*/ 2462396 w 6239431"/>
              <a:gd name="connsiteY1061" fmla="*/ 4857808 h 6477317"/>
              <a:gd name="connsiteX1062" fmla="*/ 2462388 w 6239431"/>
              <a:gd name="connsiteY1062" fmla="*/ 4857809 h 6477317"/>
              <a:gd name="connsiteX1063" fmla="*/ 2391505 w 6239431"/>
              <a:gd name="connsiteY1063" fmla="*/ 4862351 h 6477317"/>
              <a:gd name="connsiteX1064" fmla="*/ 2351487 w 6239431"/>
              <a:gd name="connsiteY1064" fmla="*/ 4867596 h 6477317"/>
              <a:gd name="connsiteX1065" fmla="*/ 2314974 w 6239431"/>
              <a:gd name="connsiteY1065" fmla="*/ 4874397 h 6477317"/>
              <a:gd name="connsiteX1066" fmla="*/ 2307855 w 6239431"/>
              <a:gd name="connsiteY1066" fmla="*/ 4875884 h 6477317"/>
              <a:gd name="connsiteX1067" fmla="*/ 2293048 w 6239431"/>
              <a:gd name="connsiteY1067" fmla="*/ 4879213 h 6477317"/>
              <a:gd name="connsiteX1068" fmla="*/ 2286381 w 6239431"/>
              <a:gd name="connsiteY1068" fmla="*/ 4882261 h 6477317"/>
              <a:gd name="connsiteX1069" fmla="*/ 2285619 w 6239431"/>
              <a:gd name="connsiteY1069" fmla="*/ 4883213 h 6477317"/>
              <a:gd name="connsiteX1070" fmla="*/ 2278284 w 6239431"/>
              <a:gd name="connsiteY1070" fmla="*/ 4886547 h 6477317"/>
              <a:gd name="connsiteX1071" fmla="*/ 2278380 w 6239431"/>
              <a:gd name="connsiteY1071" fmla="*/ 4886071 h 6477317"/>
              <a:gd name="connsiteX1072" fmla="*/ 2220087 w 6239431"/>
              <a:gd name="connsiteY1072" fmla="*/ 4925981 h 6477317"/>
              <a:gd name="connsiteX1073" fmla="*/ 2380202 w 6239431"/>
              <a:gd name="connsiteY1073" fmla="*/ 4932172 h 6477317"/>
              <a:gd name="connsiteX1074" fmla="*/ 2536507 w 6239431"/>
              <a:gd name="connsiteY1074" fmla="*/ 4866259 h 6477317"/>
              <a:gd name="connsiteX1075" fmla="*/ 2462396 w 6239431"/>
              <a:gd name="connsiteY1075" fmla="*/ 4857808 h 6477317"/>
              <a:gd name="connsiteX1076" fmla="*/ 956882 w 6239431"/>
              <a:gd name="connsiteY1076" fmla="*/ 4856734 h 6477317"/>
              <a:gd name="connsiteX1077" fmla="*/ 1024985 w 6239431"/>
              <a:gd name="connsiteY1077" fmla="*/ 4856734 h 6477317"/>
              <a:gd name="connsiteX1078" fmla="*/ 1039463 w 6239431"/>
              <a:gd name="connsiteY1078" fmla="*/ 4865021 h 6477317"/>
              <a:gd name="connsiteX1079" fmla="*/ 1074420 w 6239431"/>
              <a:gd name="connsiteY1079" fmla="*/ 4924171 h 6477317"/>
              <a:gd name="connsiteX1080" fmla="*/ 1074420 w 6239431"/>
              <a:gd name="connsiteY1080" fmla="*/ 4940840 h 6477317"/>
              <a:gd name="connsiteX1081" fmla="*/ 1023747 w 6239431"/>
              <a:gd name="connsiteY1081" fmla="*/ 5028279 h 6477317"/>
              <a:gd name="connsiteX1082" fmla="*/ 1023633 w 6239431"/>
              <a:gd name="connsiteY1082" fmla="*/ 5028489 h 6477317"/>
              <a:gd name="connsiteX1083" fmla="*/ 1018127 w 6239431"/>
              <a:gd name="connsiteY1083" fmla="*/ 5029803 h 6477317"/>
              <a:gd name="connsiteX1084" fmla="*/ 1016603 w 6239431"/>
              <a:gd name="connsiteY1084" fmla="*/ 5024088 h 6477317"/>
              <a:gd name="connsiteX1085" fmla="*/ 1067181 w 6239431"/>
              <a:gd name="connsiteY1085" fmla="*/ 4936649 h 6477317"/>
              <a:gd name="connsiteX1086" fmla="*/ 1067181 w 6239431"/>
              <a:gd name="connsiteY1086" fmla="*/ 4928362 h 6477317"/>
              <a:gd name="connsiteX1087" fmla="*/ 1033177 w 6239431"/>
              <a:gd name="connsiteY1087" fmla="*/ 4869307 h 6477317"/>
              <a:gd name="connsiteX1088" fmla="*/ 1025843 w 6239431"/>
              <a:gd name="connsiteY1088" fmla="*/ 4865116 h 6477317"/>
              <a:gd name="connsiteX1089" fmla="*/ 957739 w 6239431"/>
              <a:gd name="connsiteY1089" fmla="*/ 4865116 h 6477317"/>
              <a:gd name="connsiteX1090" fmla="*/ 950500 w 6239431"/>
              <a:gd name="connsiteY1090" fmla="*/ 4869307 h 6477317"/>
              <a:gd name="connsiteX1091" fmla="*/ 933831 w 6239431"/>
              <a:gd name="connsiteY1091" fmla="*/ 4899310 h 6477317"/>
              <a:gd name="connsiteX1092" fmla="*/ 936955 w 6239431"/>
              <a:gd name="connsiteY1092" fmla="*/ 4907331 h 6477317"/>
              <a:gd name="connsiteX1093" fmla="*/ 925125 w 6239431"/>
              <a:gd name="connsiteY1093" fmla="*/ 4919123 h 6477317"/>
              <a:gd name="connsiteX1094" fmla="*/ 916779 w 6239431"/>
              <a:gd name="connsiteY1094" fmla="*/ 4915651 h 6477317"/>
              <a:gd name="connsiteX1095" fmla="*/ 913333 w 6239431"/>
              <a:gd name="connsiteY1095" fmla="*/ 4907293 h 6477317"/>
              <a:gd name="connsiteX1096" fmla="*/ 916805 w 6239431"/>
              <a:gd name="connsiteY1096" fmla="*/ 4898946 h 6477317"/>
              <a:gd name="connsiteX1097" fmla="*/ 925163 w 6239431"/>
              <a:gd name="connsiteY1097" fmla="*/ 4895501 h 6477317"/>
              <a:gd name="connsiteX1098" fmla="*/ 925544 w 6239431"/>
              <a:gd name="connsiteY1098" fmla="*/ 4895501 h 6477317"/>
              <a:gd name="connsiteX1099" fmla="*/ 942403 w 6239431"/>
              <a:gd name="connsiteY1099" fmla="*/ 4865116 h 6477317"/>
              <a:gd name="connsiteX1100" fmla="*/ 956882 w 6239431"/>
              <a:gd name="connsiteY1100" fmla="*/ 4856734 h 6477317"/>
              <a:gd name="connsiteX1101" fmla="*/ 3311271 w 6239431"/>
              <a:gd name="connsiteY1101" fmla="*/ 4840828 h 6477317"/>
              <a:gd name="connsiteX1102" fmla="*/ 3310033 w 6239431"/>
              <a:gd name="connsiteY1102" fmla="*/ 4937792 h 6477317"/>
              <a:gd name="connsiteX1103" fmla="*/ 3339465 w 6239431"/>
              <a:gd name="connsiteY1103" fmla="*/ 4956270 h 6477317"/>
              <a:gd name="connsiteX1104" fmla="*/ 3354038 w 6239431"/>
              <a:gd name="connsiteY1104" fmla="*/ 4865021 h 6477317"/>
              <a:gd name="connsiteX1105" fmla="*/ 3311271 w 6239431"/>
              <a:gd name="connsiteY1105" fmla="*/ 4840828 h 6477317"/>
              <a:gd name="connsiteX1106" fmla="*/ 541972 w 6239431"/>
              <a:gd name="connsiteY1106" fmla="*/ 4810728 h 6477317"/>
              <a:gd name="connsiteX1107" fmla="*/ 559594 w 6239431"/>
              <a:gd name="connsiteY1107" fmla="*/ 4828349 h 6477317"/>
              <a:gd name="connsiteX1108" fmla="*/ 541972 w 6239431"/>
              <a:gd name="connsiteY1108" fmla="*/ 4845970 h 6477317"/>
              <a:gd name="connsiteX1109" fmla="*/ 524351 w 6239431"/>
              <a:gd name="connsiteY1109" fmla="*/ 4828349 h 6477317"/>
              <a:gd name="connsiteX1110" fmla="*/ 541972 w 6239431"/>
              <a:gd name="connsiteY1110" fmla="*/ 4810728 h 6477317"/>
              <a:gd name="connsiteX1111" fmla="*/ 2697765 w 6239431"/>
              <a:gd name="connsiteY1111" fmla="*/ 4803108 h 6477317"/>
              <a:gd name="connsiteX1112" fmla="*/ 2586990 w 6239431"/>
              <a:gd name="connsiteY1112" fmla="*/ 4863116 h 6477317"/>
              <a:gd name="connsiteX1113" fmla="*/ 2827972 w 6239431"/>
              <a:gd name="connsiteY1113" fmla="*/ 4963700 h 6477317"/>
              <a:gd name="connsiteX1114" fmla="*/ 2931414 w 6239431"/>
              <a:gd name="connsiteY1114" fmla="*/ 4904454 h 6477317"/>
              <a:gd name="connsiteX1115" fmla="*/ 2698051 w 6239431"/>
              <a:gd name="connsiteY1115" fmla="*/ 4803108 h 6477317"/>
              <a:gd name="connsiteX1116" fmla="*/ 1122426 w 6239431"/>
              <a:gd name="connsiteY1116" fmla="*/ 4795964 h 6477317"/>
              <a:gd name="connsiteX1117" fmla="*/ 1157287 w 6239431"/>
              <a:gd name="connsiteY1117" fmla="*/ 4795964 h 6477317"/>
              <a:gd name="connsiteX1118" fmla="*/ 1168717 w 6239431"/>
              <a:gd name="connsiteY1118" fmla="*/ 4802536 h 6477317"/>
              <a:gd name="connsiteX1119" fmla="*/ 1186148 w 6239431"/>
              <a:gd name="connsiteY1119" fmla="*/ 4832826 h 6477317"/>
              <a:gd name="connsiteX1120" fmla="*/ 1186148 w 6239431"/>
              <a:gd name="connsiteY1120" fmla="*/ 4845970 h 6477317"/>
              <a:gd name="connsiteX1121" fmla="*/ 1168717 w 6239431"/>
              <a:gd name="connsiteY1121" fmla="*/ 4876069 h 6477317"/>
              <a:gd name="connsiteX1122" fmla="*/ 1157287 w 6239431"/>
              <a:gd name="connsiteY1122" fmla="*/ 4882641 h 6477317"/>
              <a:gd name="connsiteX1123" fmla="*/ 1122426 w 6239431"/>
              <a:gd name="connsiteY1123" fmla="*/ 4882641 h 6477317"/>
              <a:gd name="connsiteX1124" fmla="*/ 1111091 w 6239431"/>
              <a:gd name="connsiteY1124" fmla="*/ 4876069 h 6477317"/>
              <a:gd name="connsiteX1125" fmla="*/ 1093660 w 6239431"/>
              <a:gd name="connsiteY1125" fmla="*/ 4845875 h 6477317"/>
              <a:gd name="connsiteX1126" fmla="*/ 1093660 w 6239431"/>
              <a:gd name="connsiteY1126" fmla="*/ 4832730 h 6477317"/>
              <a:gd name="connsiteX1127" fmla="*/ 1111091 w 6239431"/>
              <a:gd name="connsiteY1127" fmla="*/ 4802536 h 6477317"/>
              <a:gd name="connsiteX1128" fmla="*/ 1122426 w 6239431"/>
              <a:gd name="connsiteY1128" fmla="*/ 4795964 h 6477317"/>
              <a:gd name="connsiteX1129" fmla="*/ 2985040 w 6239431"/>
              <a:gd name="connsiteY1129" fmla="*/ 4795298 h 6477317"/>
              <a:gd name="connsiteX1130" fmla="*/ 2959131 w 6239431"/>
              <a:gd name="connsiteY1130" fmla="*/ 4896644 h 6477317"/>
              <a:gd name="connsiteX1131" fmla="*/ 2988849 w 6239431"/>
              <a:gd name="connsiteY1131" fmla="*/ 4909979 h 6477317"/>
              <a:gd name="connsiteX1132" fmla="*/ 3132201 w 6239431"/>
              <a:gd name="connsiteY1132" fmla="*/ 4973987 h 6477317"/>
              <a:gd name="connsiteX1133" fmla="*/ 3132296 w 6239431"/>
              <a:gd name="connsiteY1133" fmla="*/ 4973511 h 6477317"/>
              <a:gd name="connsiteX1134" fmla="*/ 3166015 w 6239431"/>
              <a:gd name="connsiteY1134" fmla="*/ 4887595 h 6477317"/>
              <a:gd name="connsiteX1135" fmla="*/ 2985040 w 6239431"/>
              <a:gd name="connsiteY1135" fmla="*/ 4795298 h 6477317"/>
              <a:gd name="connsiteX1136" fmla="*/ 3213068 w 6239431"/>
              <a:gd name="connsiteY1136" fmla="*/ 4782058 h 6477317"/>
              <a:gd name="connsiteX1137" fmla="*/ 3189636 w 6239431"/>
              <a:gd name="connsiteY1137" fmla="*/ 4877308 h 6477317"/>
              <a:gd name="connsiteX1138" fmla="*/ 3271933 w 6239431"/>
              <a:gd name="connsiteY1138" fmla="*/ 4917313 h 6477317"/>
              <a:gd name="connsiteX1139" fmla="*/ 3290524 w 6239431"/>
              <a:gd name="connsiteY1139" fmla="*/ 4926608 h 6477317"/>
              <a:gd name="connsiteX1140" fmla="*/ 3290506 w 6239431"/>
              <a:gd name="connsiteY1140" fmla="*/ 4927124 h 6477317"/>
              <a:gd name="connsiteX1141" fmla="*/ 3290983 w 6239431"/>
              <a:gd name="connsiteY1141" fmla="*/ 4926838 h 6477317"/>
              <a:gd name="connsiteX1142" fmla="*/ 3290524 w 6239431"/>
              <a:gd name="connsiteY1142" fmla="*/ 4926608 h 6477317"/>
              <a:gd name="connsiteX1143" fmla="*/ 3293840 w 6239431"/>
              <a:gd name="connsiteY1143" fmla="*/ 4830731 h 6477317"/>
              <a:gd name="connsiteX1144" fmla="*/ 3213068 w 6239431"/>
              <a:gd name="connsiteY1144" fmla="*/ 4782058 h 6477317"/>
              <a:gd name="connsiteX1145" fmla="*/ 1107090 w 6239431"/>
              <a:gd name="connsiteY1145" fmla="*/ 4771771 h 6477317"/>
              <a:gd name="connsiteX1146" fmla="*/ 1097565 w 6239431"/>
              <a:gd name="connsiteY1146" fmla="*/ 4777390 h 6477317"/>
              <a:gd name="connsiteX1147" fmla="*/ 1065085 w 6239431"/>
              <a:gd name="connsiteY1147" fmla="*/ 4833588 h 6477317"/>
              <a:gd name="connsiteX1148" fmla="*/ 1065085 w 6239431"/>
              <a:gd name="connsiteY1148" fmla="*/ 4844827 h 6477317"/>
              <a:gd name="connsiteX1149" fmla="*/ 1097565 w 6239431"/>
              <a:gd name="connsiteY1149" fmla="*/ 4900930 h 6477317"/>
              <a:gd name="connsiteX1150" fmla="*/ 1107090 w 6239431"/>
              <a:gd name="connsiteY1150" fmla="*/ 4906549 h 6477317"/>
              <a:gd name="connsiteX1151" fmla="*/ 1172146 w 6239431"/>
              <a:gd name="connsiteY1151" fmla="*/ 4906549 h 6477317"/>
              <a:gd name="connsiteX1152" fmla="*/ 1181671 w 6239431"/>
              <a:gd name="connsiteY1152" fmla="*/ 4900930 h 6477317"/>
              <a:gd name="connsiteX1153" fmla="*/ 1214056 w 6239431"/>
              <a:gd name="connsiteY1153" fmla="*/ 4844827 h 6477317"/>
              <a:gd name="connsiteX1154" fmla="*/ 1213865 w 6239431"/>
              <a:gd name="connsiteY1154" fmla="*/ 4833588 h 6477317"/>
              <a:gd name="connsiteX1155" fmla="*/ 1181480 w 6239431"/>
              <a:gd name="connsiteY1155" fmla="*/ 4777390 h 6477317"/>
              <a:gd name="connsiteX1156" fmla="*/ 1171955 w 6239431"/>
              <a:gd name="connsiteY1156" fmla="*/ 4771771 h 6477317"/>
              <a:gd name="connsiteX1157" fmla="*/ 2352484 w 6239431"/>
              <a:gd name="connsiteY1157" fmla="*/ 4769962 h 6477317"/>
              <a:gd name="connsiteX1158" fmla="*/ 2305526 w 6239431"/>
              <a:gd name="connsiteY1158" fmla="*/ 4778248 h 6477317"/>
              <a:gd name="connsiteX1159" fmla="*/ 2298287 w 6239431"/>
              <a:gd name="connsiteY1159" fmla="*/ 4789773 h 6477317"/>
              <a:gd name="connsiteX1160" fmla="*/ 2298097 w 6239431"/>
              <a:gd name="connsiteY1160" fmla="*/ 4789773 h 6477317"/>
              <a:gd name="connsiteX1161" fmla="*/ 2155412 w 6239431"/>
              <a:gd name="connsiteY1161" fmla="*/ 4925504 h 6477317"/>
              <a:gd name="connsiteX1162" fmla="*/ 2188464 w 6239431"/>
              <a:gd name="connsiteY1162" fmla="*/ 4925504 h 6477317"/>
              <a:gd name="connsiteX1163" fmla="*/ 2274665 w 6239431"/>
              <a:gd name="connsiteY1163" fmla="*/ 4866545 h 6477317"/>
              <a:gd name="connsiteX1164" fmla="*/ 2352484 w 6239431"/>
              <a:gd name="connsiteY1164" fmla="*/ 4769962 h 6477317"/>
              <a:gd name="connsiteX1165" fmla="*/ 1107090 w 6239431"/>
              <a:gd name="connsiteY1165" fmla="*/ 4763674 h 6477317"/>
              <a:gd name="connsiteX1166" fmla="*/ 1171955 w 6239431"/>
              <a:gd name="connsiteY1166" fmla="*/ 4763674 h 6477317"/>
              <a:gd name="connsiteX1167" fmla="*/ 1188814 w 6239431"/>
              <a:gd name="connsiteY1167" fmla="*/ 4773199 h 6477317"/>
              <a:gd name="connsiteX1168" fmla="*/ 1221295 w 6239431"/>
              <a:gd name="connsiteY1168" fmla="*/ 4829397 h 6477317"/>
              <a:gd name="connsiteX1169" fmla="*/ 1221295 w 6239431"/>
              <a:gd name="connsiteY1169" fmla="*/ 4848447 h 6477317"/>
              <a:gd name="connsiteX1170" fmla="*/ 1188814 w 6239431"/>
              <a:gd name="connsiteY1170" fmla="*/ 4904644 h 6477317"/>
              <a:gd name="connsiteX1171" fmla="*/ 1171955 w 6239431"/>
              <a:gd name="connsiteY1171" fmla="*/ 4914169 h 6477317"/>
              <a:gd name="connsiteX1172" fmla="*/ 1107090 w 6239431"/>
              <a:gd name="connsiteY1172" fmla="*/ 4914169 h 6477317"/>
              <a:gd name="connsiteX1173" fmla="*/ 1090135 w 6239431"/>
              <a:gd name="connsiteY1173" fmla="*/ 4904644 h 6477317"/>
              <a:gd name="connsiteX1174" fmla="*/ 1057750 w 6239431"/>
              <a:gd name="connsiteY1174" fmla="*/ 4848447 h 6477317"/>
              <a:gd name="connsiteX1175" fmla="*/ 1057750 w 6239431"/>
              <a:gd name="connsiteY1175" fmla="*/ 4829397 h 6477317"/>
              <a:gd name="connsiteX1176" fmla="*/ 1090135 w 6239431"/>
              <a:gd name="connsiteY1176" fmla="*/ 4773199 h 6477317"/>
              <a:gd name="connsiteX1177" fmla="*/ 1107090 w 6239431"/>
              <a:gd name="connsiteY1177" fmla="*/ 4763674 h 6477317"/>
              <a:gd name="connsiteX1178" fmla="*/ 541877 w 6239431"/>
              <a:gd name="connsiteY1178" fmla="*/ 4760722 h 6477317"/>
              <a:gd name="connsiteX1179" fmla="*/ 612095 w 6239431"/>
              <a:gd name="connsiteY1179" fmla="*/ 4825854 h 6477317"/>
              <a:gd name="connsiteX1180" fmla="*/ 546953 w 6239431"/>
              <a:gd name="connsiteY1180" fmla="*/ 4896073 h 6477317"/>
              <a:gd name="connsiteX1181" fmla="*/ 541972 w 6239431"/>
              <a:gd name="connsiteY1181" fmla="*/ 4896073 h 6477317"/>
              <a:gd name="connsiteX1182" fmla="*/ 479599 w 6239431"/>
              <a:gd name="connsiteY1182" fmla="*/ 4854693 h 6477317"/>
              <a:gd name="connsiteX1183" fmla="*/ 474249 w 6239431"/>
              <a:gd name="connsiteY1183" fmla="*/ 4828350 h 6477317"/>
              <a:gd name="connsiteX1184" fmla="*/ 490184 w 6239431"/>
              <a:gd name="connsiteY1184" fmla="*/ 4815719 h 6477317"/>
              <a:gd name="connsiteX1185" fmla="*/ 502824 w 6239431"/>
              <a:gd name="connsiteY1185" fmla="*/ 4828350 h 6477317"/>
              <a:gd name="connsiteX1186" fmla="*/ 541877 w 6239431"/>
              <a:gd name="connsiteY1186" fmla="*/ 4867402 h 6477317"/>
              <a:gd name="connsiteX1187" fmla="*/ 580929 w 6239431"/>
              <a:gd name="connsiteY1187" fmla="*/ 4828350 h 6477317"/>
              <a:gd name="connsiteX1188" fmla="*/ 541877 w 6239431"/>
              <a:gd name="connsiteY1188" fmla="*/ 4789297 h 6477317"/>
              <a:gd name="connsiteX1189" fmla="*/ 527589 w 6239431"/>
              <a:gd name="connsiteY1189" fmla="*/ 4775010 h 6477317"/>
              <a:gd name="connsiteX1190" fmla="*/ 541877 w 6239431"/>
              <a:gd name="connsiteY1190" fmla="*/ 4760722 h 6477317"/>
              <a:gd name="connsiteX1191" fmla="*/ 3401092 w 6239431"/>
              <a:gd name="connsiteY1191" fmla="*/ 4760627 h 6477317"/>
              <a:gd name="connsiteX1192" fmla="*/ 3376231 w 6239431"/>
              <a:gd name="connsiteY1192" fmla="*/ 4855877 h 6477317"/>
              <a:gd name="connsiteX1193" fmla="*/ 3418236 w 6239431"/>
              <a:gd name="connsiteY1193" fmla="*/ 4878070 h 6477317"/>
              <a:gd name="connsiteX1194" fmla="*/ 3438144 w 6239431"/>
              <a:gd name="connsiteY1194" fmla="*/ 4837970 h 6477317"/>
              <a:gd name="connsiteX1195" fmla="*/ 3437953 w 6239431"/>
              <a:gd name="connsiteY1195" fmla="*/ 4837684 h 6477317"/>
              <a:gd name="connsiteX1196" fmla="*/ 3461099 w 6239431"/>
              <a:gd name="connsiteY1196" fmla="*/ 4796822 h 6477317"/>
              <a:gd name="connsiteX1197" fmla="*/ 3401092 w 6239431"/>
              <a:gd name="connsiteY1197" fmla="*/ 4760627 h 6477317"/>
              <a:gd name="connsiteX1198" fmla="*/ 2456021 w 6239431"/>
              <a:gd name="connsiteY1198" fmla="*/ 4758245 h 6477317"/>
              <a:gd name="connsiteX1199" fmla="*/ 2379249 w 6239431"/>
              <a:gd name="connsiteY1199" fmla="*/ 4765961 h 6477317"/>
              <a:gd name="connsiteX1200" fmla="*/ 2313241 w 6239431"/>
              <a:gd name="connsiteY1200" fmla="*/ 4849304 h 6477317"/>
              <a:gd name="connsiteX1201" fmla="*/ 2456116 w 6239431"/>
              <a:gd name="connsiteY1201" fmla="*/ 4758245 h 6477317"/>
              <a:gd name="connsiteX1202" fmla="*/ 2485548 w 6239431"/>
              <a:gd name="connsiteY1202" fmla="*/ 4756722 h 6477317"/>
              <a:gd name="connsiteX1203" fmla="*/ 2361723 w 6239431"/>
              <a:gd name="connsiteY1203" fmla="*/ 4845780 h 6477317"/>
              <a:gd name="connsiteX1204" fmla="*/ 2552223 w 6239431"/>
              <a:gd name="connsiteY1204" fmla="*/ 4850353 h 6477317"/>
              <a:gd name="connsiteX1205" fmla="*/ 2561844 w 6239431"/>
              <a:gd name="connsiteY1205" fmla="*/ 4854544 h 6477317"/>
              <a:gd name="connsiteX1206" fmla="*/ 2676144 w 6239431"/>
              <a:gd name="connsiteY1206" fmla="*/ 4794917 h 6477317"/>
              <a:gd name="connsiteX1207" fmla="*/ 2605373 w 6239431"/>
              <a:gd name="connsiteY1207" fmla="*/ 4769771 h 6477317"/>
              <a:gd name="connsiteX1208" fmla="*/ 2485548 w 6239431"/>
              <a:gd name="connsiteY1208" fmla="*/ 4756722 h 6477317"/>
              <a:gd name="connsiteX1209" fmla="*/ 3328701 w 6239431"/>
              <a:gd name="connsiteY1209" fmla="*/ 4719860 h 6477317"/>
              <a:gd name="connsiteX1210" fmla="*/ 3313176 w 6239431"/>
              <a:gd name="connsiteY1210" fmla="*/ 4819968 h 6477317"/>
              <a:gd name="connsiteX1211" fmla="*/ 3313461 w 6239431"/>
              <a:gd name="connsiteY1211" fmla="*/ 4820349 h 6477317"/>
              <a:gd name="connsiteX1212" fmla="*/ 3357943 w 6239431"/>
              <a:gd name="connsiteY1212" fmla="*/ 4845971 h 6477317"/>
              <a:gd name="connsiteX1213" fmla="*/ 3384042 w 6239431"/>
              <a:gd name="connsiteY1213" fmla="*/ 4750721 h 6477317"/>
              <a:gd name="connsiteX1214" fmla="*/ 3328701 w 6239431"/>
              <a:gd name="connsiteY1214" fmla="*/ 4719860 h 6477317"/>
              <a:gd name="connsiteX1215" fmla="*/ 974692 w 6239431"/>
              <a:gd name="connsiteY1215" fmla="*/ 4714716 h 6477317"/>
              <a:gd name="connsiteX1216" fmla="*/ 1009554 w 6239431"/>
              <a:gd name="connsiteY1216" fmla="*/ 4714716 h 6477317"/>
              <a:gd name="connsiteX1217" fmla="*/ 1020889 w 6239431"/>
              <a:gd name="connsiteY1217" fmla="*/ 4721288 h 6477317"/>
              <a:gd name="connsiteX1218" fmla="*/ 1038319 w 6239431"/>
              <a:gd name="connsiteY1218" fmla="*/ 4751483 h 6477317"/>
              <a:gd name="connsiteX1219" fmla="*/ 1038319 w 6239431"/>
              <a:gd name="connsiteY1219" fmla="*/ 4764627 h 6477317"/>
              <a:gd name="connsiteX1220" fmla="*/ 1020889 w 6239431"/>
              <a:gd name="connsiteY1220" fmla="*/ 4794821 h 6477317"/>
              <a:gd name="connsiteX1221" fmla="*/ 1009554 w 6239431"/>
              <a:gd name="connsiteY1221" fmla="*/ 4801394 h 6477317"/>
              <a:gd name="connsiteX1222" fmla="*/ 974692 w 6239431"/>
              <a:gd name="connsiteY1222" fmla="*/ 4801394 h 6477317"/>
              <a:gd name="connsiteX1223" fmla="*/ 963262 w 6239431"/>
              <a:gd name="connsiteY1223" fmla="*/ 4794821 h 6477317"/>
              <a:gd name="connsiteX1224" fmla="*/ 945832 w 6239431"/>
              <a:gd name="connsiteY1224" fmla="*/ 4764627 h 6477317"/>
              <a:gd name="connsiteX1225" fmla="*/ 945832 w 6239431"/>
              <a:gd name="connsiteY1225" fmla="*/ 4751483 h 6477317"/>
              <a:gd name="connsiteX1226" fmla="*/ 963262 w 6239431"/>
              <a:gd name="connsiteY1226" fmla="*/ 4721288 h 6477317"/>
              <a:gd name="connsiteX1227" fmla="*/ 974692 w 6239431"/>
              <a:gd name="connsiteY1227" fmla="*/ 4714716 h 6477317"/>
              <a:gd name="connsiteX1228" fmla="*/ 2815780 w 6239431"/>
              <a:gd name="connsiteY1228" fmla="*/ 4698905 h 6477317"/>
              <a:gd name="connsiteX1229" fmla="*/ 2717101 w 6239431"/>
              <a:gd name="connsiteY1229" fmla="*/ 4791011 h 6477317"/>
              <a:gd name="connsiteX1230" fmla="*/ 2941701 w 6239431"/>
              <a:gd name="connsiteY1230" fmla="*/ 4888929 h 6477317"/>
              <a:gd name="connsiteX1231" fmla="*/ 2941891 w 6239431"/>
              <a:gd name="connsiteY1231" fmla="*/ 4888453 h 6477317"/>
              <a:gd name="connsiteX1232" fmla="*/ 2967037 w 6239431"/>
              <a:gd name="connsiteY1232" fmla="*/ 4785773 h 6477317"/>
              <a:gd name="connsiteX1233" fmla="*/ 2883027 w 6239431"/>
              <a:gd name="connsiteY1233" fmla="*/ 4737005 h 6477317"/>
              <a:gd name="connsiteX1234" fmla="*/ 2815780 w 6239431"/>
              <a:gd name="connsiteY1234" fmla="*/ 4698905 h 6477317"/>
              <a:gd name="connsiteX1235" fmla="*/ 959262 w 6239431"/>
              <a:gd name="connsiteY1235" fmla="*/ 4692142 h 6477317"/>
              <a:gd name="connsiteX1236" fmla="*/ 949737 w 6239431"/>
              <a:gd name="connsiteY1236" fmla="*/ 4697762 h 6477317"/>
              <a:gd name="connsiteX1237" fmla="*/ 917257 w 6239431"/>
              <a:gd name="connsiteY1237" fmla="*/ 4753960 h 6477317"/>
              <a:gd name="connsiteX1238" fmla="*/ 917543 w 6239431"/>
              <a:gd name="connsiteY1238" fmla="*/ 4765199 h 6477317"/>
              <a:gd name="connsiteX1239" fmla="*/ 949928 w 6239431"/>
              <a:gd name="connsiteY1239" fmla="*/ 4821301 h 6477317"/>
              <a:gd name="connsiteX1240" fmla="*/ 959453 w 6239431"/>
              <a:gd name="connsiteY1240" fmla="*/ 4826921 h 6477317"/>
              <a:gd name="connsiteX1241" fmla="*/ 1024127 w 6239431"/>
              <a:gd name="connsiteY1241" fmla="*/ 4826921 h 6477317"/>
              <a:gd name="connsiteX1242" fmla="*/ 1033652 w 6239431"/>
              <a:gd name="connsiteY1242" fmla="*/ 4821301 h 6477317"/>
              <a:gd name="connsiteX1243" fmla="*/ 1066037 w 6239431"/>
              <a:gd name="connsiteY1243" fmla="*/ 4765199 h 6477317"/>
              <a:gd name="connsiteX1244" fmla="*/ 1066037 w 6239431"/>
              <a:gd name="connsiteY1244" fmla="*/ 4753960 h 6477317"/>
              <a:gd name="connsiteX1245" fmla="*/ 1033652 w 6239431"/>
              <a:gd name="connsiteY1245" fmla="*/ 4697762 h 6477317"/>
              <a:gd name="connsiteX1246" fmla="*/ 1024127 w 6239431"/>
              <a:gd name="connsiteY1246" fmla="*/ 4692142 h 6477317"/>
              <a:gd name="connsiteX1247" fmla="*/ 3447954 w 6239431"/>
              <a:gd name="connsiteY1247" fmla="*/ 4684998 h 6477317"/>
              <a:gd name="connsiteX1248" fmla="*/ 3407950 w 6239431"/>
              <a:gd name="connsiteY1248" fmla="*/ 4743101 h 6477317"/>
              <a:gd name="connsiteX1249" fmla="*/ 3471386 w 6239431"/>
              <a:gd name="connsiteY1249" fmla="*/ 4781201 h 6477317"/>
              <a:gd name="connsiteX1250" fmla="*/ 3517392 w 6239431"/>
              <a:gd name="connsiteY1250" fmla="*/ 4728527 h 6477317"/>
              <a:gd name="connsiteX1251" fmla="*/ 3517201 w 6239431"/>
              <a:gd name="connsiteY1251" fmla="*/ 4728242 h 6477317"/>
              <a:gd name="connsiteX1252" fmla="*/ 3498627 w 6239431"/>
              <a:gd name="connsiteY1252" fmla="*/ 4716716 h 6477317"/>
              <a:gd name="connsiteX1253" fmla="*/ 3447954 w 6239431"/>
              <a:gd name="connsiteY1253" fmla="*/ 4684998 h 6477317"/>
              <a:gd name="connsiteX1254" fmla="*/ 959453 w 6239431"/>
              <a:gd name="connsiteY1254" fmla="*/ 4684046 h 6477317"/>
              <a:gd name="connsiteX1255" fmla="*/ 1024318 w 6239431"/>
              <a:gd name="connsiteY1255" fmla="*/ 4684046 h 6477317"/>
              <a:gd name="connsiteX1256" fmla="*/ 1041177 w 6239431"/>
              <a:gd name="connsiteY1256" fmla="*/ 4693571 h 6477317"/>
              <a:gd name="connsiteX1257" fmla="*/ 1073657 w 6239431"/>
              <a:gd name="connsiteY1257" fmla="*/ 4750054 h 6477317"/>
              <a:gd name="connsiteX1258" fmla="*/ 1073657 w 6239431"/>
              <a:gd name="connsiteY1258" fmla="*/ 4769580 h 6477317"/>
              <a:gd name="connsiteX1259" fmla="*/ 1041177 w 6239431"/>
              <a:gd name="connsiteY1259" fmla="*/ 4825778 h 6477317"/>
              <a:gd name="connsiteX1260" fmla="*/ 1024318 w 6239431"/>
              <a:gd name="connsiteY1260" fmla="*/ 4835303 h 6477317"/>
              <a:gd name="connsiteX1261" fmla="*/ 959453 w 6239431"/>
              <a:gd name="connsiteY1261" fmla="*/ 4835303 h 6477317"/>
              <a:gd name="connsiteX1262" fmla="*/ 942498 w 6239431"/>
              <a:gd name="connsiteY1262" fmla="*/ 4825397 h 6477317"/>
              <a:gd name="connsiteX1263" fmla="*/ 910018 w 6239431"/>
              <a:gd name="connsiteY1263" fmla="*/ 4769199 h 6477317"/>
              <a:gd name="connsiteX1264" fmla="*/ 910018 w 6239431"/>
              <a:gd name="connsiteY1264" fmla="*/ 4749673 h 6477317"/>
              <a:gd name="connsiteX1265" fmla="*/ 942498 w 6239431"/>
              <a:gd name="connsiteY1265" fmla="*/ 4693571 h 6477317"/>
              <a:gd name="connsiteX1266" fmla="*/ 959453 w 6239431"/>
              <a:gd name="connsiteY1266" fmla="*/ 4684046 h 6477317"/>
              <a:gd name="connsiteX1267" fmla="*/ 1236440 w 6239431"/>
              <a:gd name="connsiteY1267" fmla="*/ 4679664 h 6477317"/>
              <a:gd name="connsiteX1268" fmla="*/ 1248251 w 6239431"/>
              <a:gd name="connsiteY1268" fmla="*/ 4691475 h 6477317"/>
              <a:gd name="connsiteX1269" fmla="*/ 1236440 w 6239431"/>
              <a:gd name="connsiteY1269" fmla="*/ 4703286 h 6477317"/>
              <a:gd name="connsiteX1270" fmla="*/ 1234059 w 6239431"/>
              <a:gd name="connsiteY1270" fmla="*/ 4703286 h 6477317"/>
              <a:gd name="connsiteX1271" fmla="*/ 1208913 w 6239431"/>
              <a:gd name="connsiteY1271" fmla="*/ 4746815 h 6477317"/>
              <a:gd name="connsiteX1272" fmla="*/ 1208913 w 6239431"/>
              <a:gd name="connsiteY1272" fmla="*/ 4755197 h 6477317"/>
              <a:gd name="connsiteX1273" fmla="*/ 1243012 w 6239431"/>
              <a:gd name="connsiteY1273" fmla="*/ 4814252 h 6477317"/>
              <a:gd name="connsiteX1274" fmla="*/ 1250251 w 6239431"/>
              <a:gd name="connsiteY1274" fmla="*/ 4818348 h 6477317"/>
              <a:gd name="connsiteX1275" fmla="*/ 1318450 w 6239431"/>
              <a:gd name="connsiteY1275" fmla="*/ 4818348 h 6477317"/>
              <a:gd name="connsiteX1276" fmla="*/ 1325689 w 6239431"/>
              <a:gd name="connsiteY1276" fmla="*/ 4814252 h 6477317"/>
              <a:gd name="connsiteX1277" fmla="*/ 1345597 w 6239431"/>
              <a:gd name="connsiteY1277" fmla="*/ 4777676 h 6477317"/>
              <a:gd name="connsiteX1278" fmla="*/ 1345635 w 6239431"/>
              <a:gd name="connsiteY1278" fmla="*/ 4777610 h 6477317"/>
              <a:gd name="connsiteX1279" fmla="*/ 1351216 w 6239431"/>
              <a:gd name="connsiteY1279" fmla="*/ 4776057 h 6477317"/>
              <a:gd name="connsiteX1280" fmla="*/ 1352836 w 6239431"/>
              <a:gd name="connsiteY1280" fmla="*/ 4781391 h 6477317"/>
              <a:gd name="connsiteX1281" fmla="*/ 1332928 w 6239431"/>
              <a:gd name="connsiteY1281" fmla="*/ 4817967 h 6477317"/>
              <a:gd name="connsiteX1282" fmla="*/ 1318450 w 6239431"/>
              <a:gd name="connsiteY1282" fmla="*/ 4826444 h 6477317"/>
              <a:gd name="connsiteX1283" fmla="*/ 1250251 w 6239431"/>
              <a:gd name="connsiteY1283" fmla="*/ 4826444 h 6477317"/>
              <a:gd name="connsiteX1284" fmla="*/ 1235869 w 6239431"/>
              <a:gd name="connsiteY1284" fmla="*/ 4818062 h 6477317"/>
              <a:gd name="connsiteX1285" fmla="*/ 1201769 w 6239431"/>
              <a:gd name="connsiteY1285" fmla="*/ 4759007 h 6477317"/>
              <a:gd name="connsiteX1286" fmla="*/ 1201769 w 6239431"/>
              <a:gd name="connsiteY1286" fmla="*/ 4742338 h 6477317"/>
              <a:gd name="connsiteX1287" fmla="*/ 1227010 w 6239431"/>
              <a:gd name="connsiteY1287" fmla="*/ 4698524 h 6477317"/>
              <a:gd name="connsiteX1288" fmla="*/ 1224629 w 6239431"/>
              <a:gd name="connsiteY1288" fmla="*/ 4691475 h 6477317"/>
              <a:gd name="connsiteX1289" fmla="*/ 1236440 w 6239431"/>
              <a:gd name="connsiteY1289" fmla="*/ 4679664 h 6477317"/>
              <a:gd name="connsiteX1290" fmla="*/ 3232118 w 6239431"/>
              <a:gd name="connsiteY1290" fmla="*/ 4673854 h 6477317"/>
              <a:gd name="connsiteX1291" fmla="*/ 3231261 w 6239431"/>
              <a:gd name="connsiteY1291" fmla="*/ 4678807 h 6477317"/>
              <a:gd name="connsiteX1292" fmla="*/ 3216783 w 6239431"/>
              <a:gd name="connsiteY1292" fmla="*/ 4762436 h 6477317"/>
              <a:gd name="connsiteX1293" fmla="*/ 3295650 w 6239431"/>
              <a:gd name="connsiteY1293" fmla="*/ 4810061 h 6477317"/>
              <a:gd name="connsiteX1294" fmla="*/ 3311842 w 6239431"/>
              <a:gd name="connsiteY1294" fmla="*/ 4711383 h 6477317"/>
              <a:gd name="connsiteX1295" fmla="*/ 3233261 w 6239431"/>
              <a:gd name="connsiteY1295" fmla="*/ 4674235 h 6477317"/>
              <a:gd name="connsiteX1296" fmla="*/ 2429827 w 6239431"/>
              <a:gd name="connsiteY1296" fmla="*/ 4666043 h 6477317"/>
              <a:gd name="connsiteX1297" fmla="*/ 2367343 w 6239431"/>
              <a:gd name="connsiteY1297" fmla="*/ 4670806 h 6477317"/>
              <a:gd name="connsiteX1298" fmla="*/ 2367153 w 6239431"/>
              <a:gd name="connsiteY1298" fmla="*/ 4670806 h 6477317"/>
              <a:gd name="connsiteX1299" fmla="*/ 2318861 w 6239431"/>
              <a:gd name="connsiteY1299" fmla="*/ 4756150 h 6477317"/>
              <a:gd name="connsiteX1300" fmla="*/ 2369439 w 6239431"/>
              <a:gd name="connsiteY1300" fmla="*/ 4747863 h 6477317"/>
              <a:gd name="connsiteX1301" fmla="*/ 2429827 w 6239431"/>
              <a:gd name="connsiteY1301" fmla="*/ 4666043 h 6477317"/>
              <a:gd name="connsiteX1302" fmla="*/ 2556033 w 6239431"/>
              <a:gd name="connsiteY1302" fmla="*/ 4653661 h 6477317"/>
              <a:gd name="connsiteX1303" fmla="*/ 2551366 w 6239431"/>
              <a:gd name="connsiteY1303" fmla="*/ 4654137 h 6477317"/>
              <a:gd name="connsiteX1304" fmla="*/ 2454497 w 6239431"/>
              <a:gd name="connsiteY1304" fmla="*/ 4663853 h 6477317"/>
              <a:gd name="connsiteX1305" fmla="*/ 2396014 w 6239431"/>
              <a:gd name="connsiteY1305" fmla="*/ 4744339 h 6477317"/>
              <a:gd name="connsiteX1306" fmla="*/ 2478976 w 6239431"/>
              <a:gd name="connsiteY1306" fmla="*/ 4737957 h 6477317"/>
              <a:gd name="connsiteX1307" fmla="*/ 2556033 w 6239431"/>
              <a:gd name="connsiteY1307" fmla="*/ 4653661 h 6477317"/>
              <a:gd name="connsiteX1308" fmla="*/ 2618232 w 6239431"/>
              <a:gd name="connsiteY1308" fmla="*/ 4647565 h 6477317"/>
              <a:gd name="connsiteX1309" fmla="*/ 2581560 w 6239431"/>
              <a:gd name="connsiteY1309" fmla="*/ 4650994 h 6477317"/>
              <a:gd name="connsiteX1310" fmla="*/ 2506980 w 6239431"/>
              <a:gd name="connsiteY1310" fmla="*/ 4737672 h 6477317"/>
              <a:gd name="connsiteX1311" fmla="*/ 2611088 w 6239431"/>
              <a:gd name="connsiteY1311" fmla="*/ 4751007 h 6477317"/>
              <a:gd name="connsiteX1312" fmla="*/ 2696813 w 6239431"/>
              <a:gd name="connsiteY1312" fmla="*/ 4782058 h 6477317"/>
              <a:gd name="connsiteX1313" fmla="*/ 2799207 w 6239431"/>
              <a:gd name="connsiteY1313" fmla="*/ 4690332 h 6477317"/>
              <a:gd name="connsiteX1314" fmla="*/ 2618232 w 6239431"/>
              <a:gd name="connsiteY1314" fmla="*/ 4647565 h 6477317"/>
              <a:gd name="connsiteX1315" fmla="*/ 3000375 w 6239431"/>
              <a:gd name="connsiteY1315" fmla="*/ 4643565 h 6477317"/>
              <a:gd name="connsiteX1316" fmla="*/ 2988373 w 6239431"/>
              <a:gd name="connsiteY1316" fmla="*/ 4774533 h 6477317"/>
              <a:gd name="connsiteX1317" fmla="*/ 3079754 w 6239431"/>
              <a:gd name="connsiteY1317" fmla="*/ 4822277 h 6477317"/>
              <a:gd name="connsiteX1318" fmla="*/ 3171844 w 6239431"/>
              <a:gd name="connsiteY1318" fmla="*/ 4868269 h 6477317"/>
              <a:gd name="connsiteX1319" fmla="*/ 3195828 w 6239431"/>
              <a:gd name="connsiteY1319" fmla="*/ 4771009 h 6477317"/>
              <a:gd name="connsiteX1320" fmla="*/ 3000375 w 6239431"/>
              <a:gd name="connsiteY1320" fmla="*/ 4643565 h 6477317"/>
              <a:gd name="connsiteX1321" fmla="*/ 1122426 w 6239431"/>
              <a:gd name="connsiteY1321" fmla="*/ 4625848 h 6477317"/>
              <a:gd name="connsiteX1322" fmla="*/ 1157287 w 6239431"/>
              <a:gd name="connsiteY1322" fmla="*/ 4625848 h 6477317"/>
              <a:gd name="connsiteX1323" fmla="*/ 1168717 w 6239431"/>
              <a:gd name="connsiteY1323" fmla="*/ 4632420 h 6477317"/>
              <a:gd name="connsiteX1324" fmla="*/ 1186148 w 6239431"/>
              <a:gd name="connsiteY1324" fmla="*/ 4662614 h 6477317"/>
              <a:gd name="connsiteX1325" fmla="*/ 1186148 w 6239431"/>
              <a:gd name="connsiteY1325" fmla="*/ 4675759 h 6477317"/>
              <a:gd name="connsiteX1326" fmla="*/ 1168717 w 6239431"/>
              <a:gd name="connsiteY1326" fmla="*/ 4705953 h 6477317"/>
              <a:gd name="connsiteX1327" fmla="*/ 1157287 w 6239431"/>
              <a:gd name="connsiteY1327" fmla="*/ 4712525 h 6477317"/>
              <a:gd name="connsiteX1328" fmla="*/ 1122426 w 6239431"/>
              <a:gd name="connsiteY1328" fmla="*/ 4712525 h 6477317"/>
              <a:gd name="connsiteX1329" fmla="*/ 1111091 w 6239431"/>
              <a:gd name="connsiteY1329" fmla="*/ 4705953 h 6477317"/>
              <a:gd name="connsiteX1330" fmla="*/ 1093660 w 6239431"/>
              <a:gd name="connsiteY1330" fmla="*/ 4675759 h 6477317"/>
              <a:gd name="connsiteX1331" fmla="*/ 1093660 w 6239431"/>
              <a:gd name="connsiteY1331" fmla="*/ 4662614 h 6477317"/>
              <a:gd name="connsiteX1332" fmla="*/ 1111091 w 6239431"/>
              <a:gd name="connsiteY1332" fmla="*/ 4632420 h 6477317"/>
              <a:gd name="connsiteX1333" fmla="*/ 1122426 w 6239431"/>
              <a:gd name="connsiteY1333" fmla="*/ 4625848 h 6477317"/>
              <a:gd name="connsiteX1334" fmla="*/ 3355181 w 6239431"/>
              <a:gd name="connsiteY1334" fmla="*/ 4624419 h 6477317"/>
              <a:gd name="connsiteX1335" fmla="*/ 3333464 w 6239431"/>
              <a:gd name="connsiteY1335" fmla="*/ 4701191 h 6477317"/>
              <a:gd name="connsiteX1336" fmla="*/ 3391662 w 6239431"/>
              <a:gd name="connsiteY1336" fmla="*/ 4733481 h 6477317"/>
              <a:gd name="connsiteX1337" fmla="*/ 3430905 w 6239431"/>
              <a:gd name="connsiteY1337" fmla="*/ 4673949 h 6477317"/>
              <a:gd name="connsiteX1338" fmla="*/ 3355467 w 6239431"/>
              <a:gd name="connsiteY1338" fmla="*/ 4624705 h 6477317"/>
              <a:gd name="connsiteX1339" fmla="*/ 1106137 w 6239431"/>
              <a:gd name="connsiteY1339" fmla="*/ 4602226 h 6477317"/>
              <a:gd name="connsiteX1340" fmla="*/ 1096612 w 6239431"/>
              <a:gd name="connsiteY1340" fmla="*/ 4607846 h 6477317"/>
              <a:gd name="connsiteX1341" fmla="*/ 1063656 w 6239431"/>
              <a:gd name="connsiteY1341" fmla="*/ 4664138 h 6477317"/>
              <a:gd name="connsiteX1342" fmla="*/ 1064228 w 6239431"/>
              <a:gd name="connsiteY1342" fmla="*/ 4675569 h 6477317"/>
              <a:gd name="connsiteX1343" fmla="*/ 1096612 w 6239431"/>
              <a:gd name="connsiteY1343" fmla="*/ 4731671 h 6477317"/>
              <a:gd name="connsiteX1344" fmla="*/ 1106137 w 6239431"/>
              <a:gd name="connsiteY1344" fmla="*/ 4737291 h 6477317"/>
              <a:gd name="connsiteX1345" fmla="*/ 1170908 w 6239431"/>
              <a:gd name="connsiteY1345" fmla="*/ 4737291 h 6477317"/>
              <a:gd name="connsiteX1346" fmla="*/ 1180433 w 6239431"/>
              <a:gd name="connsiteY1346" fmla="*/ 4731671 h 6477317"/>
              <a:gd name="connsiteX1347" fmla="*/ 1213008 w 6239431"/>
              <a:gd name="connsiteY1347" fmla="*/ 4675283 h 6477317"/>
              <a:gd name="connsiteX1348" fmla="*/ 1213008 w 6239431"/>
              <a:gd name="connsiteY1348" fmla="*/ 4663948 h 6477317"/>
              <a:gd name="connsiteX1349" fmla="*/ 1180528 w 6239431"/>
              <a:gd name="connsiteY1349" fmla="*/ 4607846 h 6477317"/>
              <a:gd name="connsiteX1350" fmla="*/ 1171003 w 6239431"/>
              <a:gd name="connsiteY1350" fmla="*/ 4602226 h 6477317"/>
              <a:gd name="connsiteX1351" fmla="*/ 444722 w 6239431"/>
              <a:gd name="connsiteY1351" fmla="*/ 4600797 h 6477317"/>
              <a:gd name="connsiteX1352" fmla="*/ 405765 w 6239431"/>
              <a:gd name="connsiteY1352" fmla="*/ 4637182 h 6477317"/>
              <a:gd name="connsiteX1353" fmla="*/ 441455 w 6239431"/>
              <a:gd name="connsiteY1353" fmla="*/ 4679330 h 6477317"/>
              <a:gd name="connsiteX1354" fmla="*/ 483603 w 6239431"/>
              <a:gd name="connsiteY1354" fmla="*/ 4643640 h 6477317"/>
              <a:gd name="connsiteX1355" fmla="*/ 483679 w 6239431"/>
              <a:gd name="connsiteY1355" fmla="*/ 4642516 h 6477317"/>
              <a:gd name="connsiteX1356" fmla="*/ 447570 w 6239431"/>
              <a:gd name="connsiteY1356" fmla="*/ 4600902 h 6477317"/>
              <a:gd name="connsiteX1357" fmla="*/ 447389 w 6239431"/>
              <a:gd name="connsiteY1357" fmla="*/ 4600892 h 6477317"/>
              <a:gd name="connsiteX1358" fmla="*/ 1106137 w 6239431"/>
              <a:gd name="connsiteY1358" fmla="*/ 4594797 h 6477317"/>
              <a:gd name="connsiteX1359" fmla="*/ 1170717 w 6239431"/>
              <a:gd name="connsiteY1359" fmla="*/ 4594797 h 6477317"/>
              <a:gd name="connsiteX1360" fmla="*/ 1187671 w 6239431"/>
              <a:gd name="connsiteY1360" fmla="*/ 4604322 h 6477317"/>
              <a:gd name="connsiteX1361" fmla="*/ 1220057 w 6239431"/>
              <a:gd name="connsiteY1361" fmla="*/ 4660520 h 6477317"/>
              <a:gd name="connsiteX1362" fmla="*/ 1220057 w 6239431"/>
              <a:gd name="connsiteY1362" fmla="*/ 4679570 h 6477317"/>
              <a:gd name="connsiteX1363" fmla="*/ 1187671 w 6239431"/>
              <a:gd name="connsiteY1363" fmla="*/ 4735767 h 6477317"/>
              <a:gd name="connsiteX1364" fmla="*/ 1170717 w 6239431"/>
              <a:gd name="connsiteY1364" fmla="*/ 4745292 h 6477317"/>
              <a:gd name="connsiteX1365" fmla="*/ 1105852 w 6239431"/>
              <a:gd name="connsiteY1365" fmla="*/ 4745292 h 6477317"/>
              <a:gd name="connsiteX1366" fmla="*/ 1088897 w 6239431"/>
              <a:gd name="connsiteY1366" fmla="*/ 4735767 h 6477317"/>
              <a:gd name="connsiteX1367" fmla="*/ 1056512 w 6239431"/>
              <a:gd name="connsiteY1367" fmla="*/ 4679570 h 6477317"/>
              <a:gd name="connsiteX1368" fmla="*/ 1056798 w 6239431"/>
              <a:gd name="connsiteY1368" fmla="*/ 4660520 h 6477317"/>
              <a:gd name="connsiteX1369" fmla="*/ 1089183 w 6239431"/>
              <a:gd name="connsiteY1369" fmla="*/ 4604322 h 6477317"/>
              <a:gd name="connsiteX1370" fmla="*/ 1106137 w 6239431"/>
              <a:gd name="connsiteY1370" fmla="*/ 4594797 h 6477317"/>
              <a:gd name="connsiteX1371" fmla="*/ 795156 w 6239431"/>
              <a:gd name="connsiteY1371" fmla="*/ 4588443 h 6477317"/>
              <a:gd name="connsiteX1372" fmla="*/ 809625 w 6239431"/>
              <a:gd name="connsiteY1372" fmla="*/ 4596510 h 6477317"/>
              <a:gd name="connsiteX1373" fmla="*/ 877538 w 6239431"/>
              <a:gd name="connsiteY1373" fmla="*/ 4596510 h 6477317"/>
              <a:gd name="connsiteX1374" fmla="*/ 892016 w 6239431"/>
              <a:gd name="connsiteY1374" fmla="*/ 4604892 h 6477317"/>
              <a:gd name="connsiteX1375" fmla="*/ 926116 w 6239431"/>
              <a:gd name="connsiteY1375" fmla="*/ 4663948 h 6477317"/>
              <a:gd name="connsiteX1376" fmla="*/ 926020 w 6239431"/>
              <a:gd name="connsiteY1376" fmla="*/ 4680616 h 6477317"/>
              <a:gd name="connsiteX1377" fmla="*/ 891921 w 6239431"/>
              <a:gd name="connsiteY1377" fmla="*/ 4739671 h 6477317"/>
              <a:gd name="connsiteX1378" fmla="*/ 877443 w 6239431"/>
              <a:gd name="connsiteY1378" fmla="*/ 4747958 h 6477317"/>
              <a:gd name="connsiteX1379" fmla="*/ 848868 w 6239431"/>
              <a:gd name="connsiteY1379" fmla="*/ 4747958 h 6477317"/>
              <a:gd name="connsiteX1380" fmla="*/ 843591 w 6239431"/>
              <a:gd name="connsiteY1380" fmla="*/ 4755987 h 6477317"/>
              <a:gd name="connsiteX1381" fmla="*/ 827275 w 6239431"/>
              <a:gd name="connsiteY1381" fmla="*/ 4752425 h 6477317"/>
              <a:gd name="connsiteX1382" fmla="*/ 830837 w 6239431"/>
              <a:gd name="connsiteY1382" fmla="*/ 4736109 h 6477317"/>
              <a:gd name="connsiteX1383" fmla="*/ 847153 w 6239431"/>
              <a:gd name="connsiteY1383" fmla="*/ 4739671 h 6477317"/>
              <a:gd name="connsiteX1384" fmla="*/ 877538 w 6239431"/>
              <a:gd name="connsiteY1384" fmla="*/ 4739671 h 6477317"/>
              <a:gd name="connsiteX1385" fmla="*/ 884777 w 6239431"/>
              <a:gd name="connsiteY1385" fmla="*/ 4735480 h 6477317"/>
              <a:gd name="connsiteX1386" fmla="*/ 918877 w 6239431"/>
              <a:gd name="connsiteY1386" fmla="*/ 4676425 h 6477317"/>
              <a:gd name="connsiteX1387" fmla="*/ 918877 w 6239431"/>
              <a:gd name="connsiteY1387" fmla="*/ 4668043 h 6477317"/>
              <a:gd name="connsiteX1388" fmla="*/ 884777 w 6239431"/>
              <a:gd name="connsiteY1388" fmla="*/ 4608988 h 6477317"/>
              <a:gd name="connsiteX1389" fmla="*/ 877538 w 6239431"/>
              <a:gd name="connsiteY1389" fmla="*/ 4604892 h 6477317"/>
              <a:gd name="connsiteX1390" fmla="*/ 808863 w 6239431"/>
              <a:gd name="connsiteY1390" fmla="*/ 4604892 h 6477317"/>
              <a:gd name="connsiteX1391" fmla="*/ 801557 w 6239431"/>
              <a:gd name="connsiteY1391" fmla="*/ 4610979 h 6477317"/>
              <a:gd name="connsiteX1392" fmla="*/ 787089 w 6239431"/>
              <a:gd name="connsiteY1392" fmla="*/ 4602911 h 6477317"/>
              <a:gd name="connsiteX1393" fmla="*/ 795156 w 6239431"/>
              <a:gd name="connsiteY1393" fmla="*/ 4588443 h 6477317"/>
              <a:gd name="connsiteX1394" fmla="*/ 444722 w 6239431"/>
              <a:gd name="connsiteY1394" fmla="*/ 4574308 h 6477317"/>
              <a:gd name="connsiteX1395" fmla="*/ 509025 w 6239431"/>
              <a:gd name="connsiteY1395" fmla="*/ 4643269 h 6477317"/>
              <a:gd name="connsiteX1396" fmla="*/ 444722 w 6239431"/>
              <a:gd name="connsiteY1396" fmla="*/ 4707572 h 6477317"/>
              <a:gd name="connsiteX1397" fmla="*/ 440055 w 6239431"/>
              <a:gd name="connsiteY1397" fmla="*/ 4707572 h 6477317"/>
              <a:gd name="connsiteX1398" fmla="*/ 375752 w 6239431"/>
              <a:gd name="connsiteY1398" fmla="*/ 4638602 h 6477317"/>
              <a:gd name="connsiteX1399" fmla="*/ 444722 w 6239431"/>
              <a:gd name="connsiteY1399" fmla="*/ 4574308 h 6477317"/>
              <a:gd name="connsiteX1400" fmla="*/ 1483328 w 6239431"/>
              <a:gd name="connsiteY1400" fmla="*/ 4573841 h 6477317"/>
              <a:gd name="connsiteX1401" fmla="*/ 1490091 w 6239431"/>
              <a:gd name="connsiteY1401" fmla="*/ 4621466 h 6477317"/>
              <a:gd name="connsiteX1402" fmla="*/ 1463040 w 6239431"/>
              <a:gd name="connsiteY1402" fmla="*/ 4622799 h 6477317"/>
              <a:gd name="connsiteX1403" fmla="*/ 1457039 w 6239431"/>
              <a:gd name="connsiteY1403" fmla="*/ 4622799 h 6477317"/>
              <a:gd name="connsiteX1404" fmla="*/ 1458468 w 6239431"/>
              <a:gd name="connsiteY1404" fmla="*/ 4575174 h 6477317"/>
              <a:gd name="connsiteX1405" fmla="*/ 1483328 w 6239431"/>
              <a:gd name="connsiteY1405" fmla="*/ 4573841 h 6477317"/>
              <a:gd name="connsiteX1406" fmla="*/ 1422748 w 6239431"/>
              <a:gd name="connsiteY1406" fmla="*/ 4568698 h 6477317"/>
              <a:gd name="connsiteX1407" fmla="*/ 1447132 w 6239431"/>
              <a:gd name="connsiteY1407" fmla="*/ 4573650 h 6477317"/>
              <a:gd name="connsiteX1408" fmla="*/ 1441798 w 6239431"/>
              <a:gd name="connsiteY1408" fmla="*/ 4621371 h 6477317"/>
              <a:gd name="connsiteX1409" fmla="*/ 1409318 w 6239431"/>
              <a:gd name="connsiteY1409" fmla="*/ 4614894 h 6477317"/>
              <a:gd name="connsiteX1410" fmla="*/ 1518380 w 6239431"/>
              <a:gd name="connsiteY1410" fmla="*/ 4563936 h 6477317"/>
              <a:gd name="connsiteX1411" fmla="*/ 1536763 w 6239431"/>
              <a:gd name="connsiteY1411" fmla="*/ 4608322 h 6477317"/>
              <a:gd name="connsiteX1412" fmla="*/ 1505140 w 6239431"/>
              <a:gd name="connsiteY1412" fmla="*/ 4618323 h 6477317"/>
              <a:gd name="connsiteX1413" fmla="*/ 1494567 w 6239431"/>
              <a:gd name="connsiteY1413" fmla="*/ 4571460 h 6477317"/>
              <a:gd name="connsiteX1414" fmla="*/ 1518380 w 6239431"/>
              <a:gd name="connsiteY1414" fmla="*/ 4563936 h 6477317"/>
              <a:gd name="connsiteX1415" fmla="*/ 1389602 w 6239431"/>
              <a:gd name="connsiteY1415" fmla="*/ 4554029 h 6477317"/>
              <a:gd name="connsiteX1416" fmla="*/ 1411985 w 6239431"/>
              <a:gd name="connsiteY1416" fmla="*/ 4564887 h 6477317"/>
              <a:gd name="connsiteX1417" fmla="*/ 1394840 w 6239431"/>
              <a:gd name="connsiteY1417" fmla="*/ 4609846 h 6477317"/>
              <a:gd name="connsiteX1418" fmla="*/ 1365027 w 6239431"/>
              <a:gd name="connsiteY1418" fmla="*/ 4595463 h 6477317"/>
              <a:gd name="connsiteX1419" fmla="*/ 2501169 w 6239431"/>
              <a:gd name="connsiteY1419" fmla="*/ 4550791 h 6477317"/>
              <a:gd name="connsiteX1420" fmla="*/ 2417635 w 6239431"/>
              <a:gd name="connsiteY1420" fmla="*/ 4569841 h 6477317"/>
              <a:gd name="connsiteX1421" fmla="*/ 2417445 w 6239431"/>
              <a:gd name="connsiteY1421" fmla="*/ 4569746 h 6477317"/>
              <a:gd name="connsiteX1422" fmla="*/ 2377916 w 6239431"/>
              <a:gd name="connsiteY1422" fmla="*/ 4650804 h 6477317"/>
              <a:gd name="connsiteX1423" fmla="*/ 2444019 w 6239431"/>
              <a:gd name="connsiteY1423" fmla="*/ 4645470 h 6477317"/>
              <a:gd name="connsiteX1424" fmla="*/ 2501169 w 6239431"/>
              <a:gd name="connsiteY1424" fmla="*/ 4550791 h 6477317"/>
              <a:gd name="connsiteX1425" fmla="*/ 969740 w 6239431"/>
              <a:gd name="connsiteY1425" fmla="*/ 4547267 h 6477317"/>
              <a:gd name="connsiteX1426" fmla="*/ 1004601 w 6239431"/>
              <a:gd name="connsiteY1426" fmla="*/ 4547267 h 6477317"/>
              <a:gd name="connsiteX1427" fmla="*/ 1016031 w 6239431"/>
              <a:gd name="connsiteY1427" fmla="*/ 4553839 h 6477317"/>
              <a:gd name="connsiteX1428" fmla="*/ 1033462 w 6239431"/>
              <a:gd name="connsiteY1428" fmla="*/ 4584033 h 6477317"/>
              <a:gd name="connsiteX1429" fmla="*/ 1033462 w 6239431"/>
              <a:gd name="connsiteY1429" fmla="*/ 4597178 h 6477317"/>
              <a:gd name="connsiteX1430" fmla="*/ 1016031 w 6239431"/>
              <a:gd name="connsiteY1430" fmla="*/ 4627372 h 6477317"/>
              <a:gd name="connsiteX1431" fmla="*/ 1004601 w 6239431"/>
              <a:gd name="connsiteY1431" fmla="*/ 4633944 h 6477317"/>
              <a:gd name="connsiteX1432" fmla="*/ 969740 w 6239431"/>
              <a:gd name="connsiteY1432" fmla="*/ 4633944 h 6477317"/>
              <a:gd name="connsiteX1433" fmla="*/ 958405 w 6239431"/>
              <a:gd name="connsiteY1433" fmla="*/ 4627372 h 6477317"/>
              <a:gd name="connsiteX1434" fmla="*/ 940974 w 6239431"/>
              <a:gd name="connsiteY1434" fmla="*/ 4597178 h 6477317"/>
              <a:gd name="connsiteX1435" fmla="*/ 940974 w 6239431"/>
              <a:gd name="connsiteY1435" fmla="*/ 4584033 h 6477317"/>
              <a:gd name="connsiteX1436" fmla="*/ 958405 w 6239431"/>
              <a:gd name="connsiteY1436" fmla="*/ 4553839 h 6477317"/>
              <a:gd name="connsiteX1437" fmla="*/ 969740 w 6239431"/>
              <a:gd name="connsiteY1437" fmla="*/ 4547267 h 6477317"/>
              <a:gd name="connsiteX1438" fmla="*/ 1549908 w 6239431"/>
              <a:gd name="connsiteY1438" fmla="*/ 4546124 h 6477317"/>
              <a:gd name="connsiteX1439" fmla="*/ 1578483 w 6239431"/>
              <a:gd name="connsiteY1439" fmla="*/ 4584224 h 6477317"/>
              <a:gd name="connsiteX1440" fmla="*/ 1550670 w 6239431"/>
              <a:gd name="connsiteY1440" fmla="*/ 4602131 h 6477317"/>
              <a:gd name="connsiteX1441" fmla="*/ 1528762 w 6239431"/>
              <a:gd name="connsiteY1441" fmla="*/ 4559268 h 6477317"/>
              <a:gd name="connsiteX1442" fmla="*/ 1549908 w 6239431"/>
              <a:gd name="connsiteY1442" fmla="*/ 4546124 h 6477317"/>
              <a:gd name="connsiteX1443" fmla="*/ 2622137 w 6239431"/>
              <a:gd name="connsiteY1443" fmla="*/ 4536599 h 6477317"/>
              <a:gd name="connsiteX1444" fmla="*/ 2554700 w 6239431"/>
              <a:gd name="connsiteY1444" fmla="*/ 4543457 h 6477317"/>
              <a:gd name="connsiteX1445" fmla="*/ 2522601 w 6239431"/>
              <a:gd name="connsiteY1445" fmla="*/ 4547552 h 6477317"/>
              <a:gd name="connsiteX1446" fmla="*/ 2468403 w 6239431"/>
              <a:gd name="connsiteY1446" fmla="*/ 4643374 h 6477317"/>
              <a:gd name="connsiteX1447" fmla="*/ 2549461 w 6239431"/>
              <a:gd name="connsiteY1447" fmla="*/ 4635183 h 6477317"/>
              <a:gd name="connsiteX1448" fmla="*/ 2570892 w 6239431"/>
              <a:gd name="connsiteY1448" fmla="*/ 4632897 h 6477317"/>
              <a:gd name="connsiteX1449" fmla="*/ 2622137 w 6239431"/>
              <a:gd name="connsiteY1449" fmla="*/ 4536599 h 6477317"/>
              <a:gd name="connsiteX1450" fmla="*/ 1361123 w 6239431"/>
              <a:gd name="connsiteY1450" fmla="*/ 4531550 h 6477317"/>
              <a:gd name="connsiteX1451" fmla="*/ 1380173 w 6239431"/>
              <a:gd name="connsiteY1451" fmla="*/ 4547647 h 6477317"/>
              <a:gd name="connsiteX1452" fmla="*/ 1352360 w 6239431"/>
              <a:gd name="connsiteY1452" fmla="*/ 4586890 h 6477317"/>
              <a:gd name="connsiteX1453" fmla="*/ 1327023 w 6239431"/>
              <a:gd name="connsiteY1453" fmla="*/ 4565459 h 6477317"/>
              <a:gd name="connsiteX1454" fmla="*/ 2835306 w 6239431"/>
              <a:gd name="connsiteY1454" fmla="*/ 4531455 h 6477317"/>
              <a:gd name="connsiteX1455" fmla="*/ 2827020 w 6239431"/>
              <a:gd name="connsiteY1455" fmla="*/ 4674330 h 6477317"/>
              <a:gd name="connsiteX1456" fmla="*/ 2824448 w 6239431"/>
              <a:gd name="connsiteY1456" fmla="*/ 4681188 h 6477317"/>
              <a:gd name="connsiteX1457" fmla="*/ 2893695 w 6239431"/>
              <a:gd name="connsiteY1457" fmla="*/ 4720527 h 6477317"/>
              <a:gd name="connsiteX1458" fmla="*/ 2969895 w 6239431"/>
              <a:gd name="connsiteY1458" fmla="*/ 4765008 h 6477317"/>
              <a:gd name="connsiteX1459" fmla="*/ 2981706 w 6239431"/>
              <a:gd name="connsiteY1459" fmla="*/ 4631087 h 6477317"/>
              <a:gd name="connsiteX1460" fmla="*/ 2859214 w 6239431"/>
              <a:gd name="connsiteY1460" fmla="*/ 4544886 h 6477317"/>
              <a:gd name="connsiteX1461" fmla="*/ 2835306 w 6239431"/>
              <a:gd name="connsiteY1461" fmla="*/ 4531455 h 6477317"/>
              <a:gd name="connsiteX1462" fmla="*/ 955643 w 6239431"/>
              <a:gd name="connsiteY1462" fmla="*/ 4526121 h 6477317"/>
              <a:gd name="connsiteX1463" fmla="*/ 946118 w 6239431"/>
              <a:gd name="connsiteY1463" fmla="*/ 4531741 h 6477317"/>
              <a:gd name="connsiteX1464" fmla="*/ 913733 w 6239431"/>
              <a:gd name="connsiteY1464" fmla="*/ 4587938 h 6477317"/>
              <a:gd name="connsiteX1465" fmla="*/ 913638 w 6239431"/>
              <a:gd name="connsiteY1465" fmla="*/ 4599178 h 6477317"/>
              <a:gd name="connsiteX1466" fmla="*/ 946023 w 6239431"/>
              <a:gd name="connsiteY1466" fmla="*/ 4655280 h 6477317"/>
              <a:gd name="connsiteX1467" fmla="*/ 955548 w 6239431"/>
              <a:gd name="connsiteY1467" fmla="*/ 4660900 h 6477317"/>
              <a:gd name="connsiteX1468" fmla="*/ 1020413 w 6239431"/>
              <a:gd name="connsiteY1468" fmla="*/ 4660900 h 6477317"/>
              <a:gd name="connsiteX1469" fmla="*/ 1029938 w 6239431"/>
              <a:gd name="connsiteY1469" fmla="*/ 4655280 h 6477317"/>
              <a:gd name="connsiteX1470" fmla="*/ 1062323 w 6239431"/>
              <a:gd name="connsiteY1470" fmla="*/ 4599178 h 6477317"/>
              <a:gd name="connsiteX1471" fmla="*/ 1062323 w 6239431"/>
              <a:gd name="connsiteY1471" fmla="*/ 4587844 h 6477317"/>
              <a:gd name="connsiteX1472" fmla="*/ 1029938 w 6239431"/>
              <a:gd name="connsiteY1472" fmla="*/ 4531741 h 6477317"/>
              <a:gd name="connsiteX1473" fmla="*/ 1020413 w 6239431"/>
              <a:gd name="connsiteY1473" fmla="*/ 4526121 h 6477317"/>
              <a:gd name="connsiteX1474" fmla="*/ 2785015 w 6239431"/>
              <a:gd name="connsiteY1474" fmla="*/ 4523454 h 6477317"/>
              <a:gd name="connsiteX1475" fmla="*/ 2642901 w 6239431"/>
              <a:gd name="connsiteY1475" fmla="*/ 4534599 h 6477317"/>
              <a:gd name="connsiteX1476" fmla="*/ 2595276 w 6239431"/>
              <a:gd name="connsiteY1476" fmla="*/ 4630420 h 6477317"/>
              <a:gd name="connsiteX1477" fmla="*/ 2616517 w 6239431"/>
              <a:gd name="connsiteY1477" fmla="*/ 4628515 h 6477317"/>
              <a:gd name="connsiteX1478" fmla="*/ 2807017 w 6239431"/>
              <a:gd name="connsiteY1478" fmla="*/ 4673092 h 6477317"/>
              <a:gd name="connsiteX1479" fmla="*/ 2808732 w 6239431"/>
              <a:gd name="connsiteY1479" fmla="*/ 4668711 h 6477317"/>
              <a:gd name="connsiteX1480" fmla="*/ 2815875 w 6239431"/>
              <a:gd name="connsiteY1480" fmla="*/ 4525836 h 6477317"/>
              <a:gd name="connsiteX1481" fmla="*/ 2785015 w 6239431"/>
              <a:gd name="connsiteY1481" fmla="*/ 4523454 h 6477317"/>
              <a:gd name="connsiteX1482" fmla="*/ 1575911 w 6239431"/>
              <a:gd name="connsiteY1482" fmla="*/ 4520978 h 6477317"/>
              <a:gd name="connsiteX1483" fmla="*/ 1613535 w 6239431"/>
              <a:gd name="connsiteY1483" fmla="*/ 4550982 h 6477317"/>
              <a:gd name="connsiteX1484" fmla="*/ 1590770 w 6239431"/>
              <a:gd name="connsiteY1484" fmla="*/ 4574984 h 6477317"/>
              <a:gd name="connsiteX1485" fmla="*/ 1558766 w 6239431"/>
              <a:gd name="connsiteY1485" fmla="*/ 4539076 h 6477317"/>
              <a:gd name="connsiteX1486" fmla="*/ 1575911 w 6239431"/>
              <a:gd name="connsiteY1486" fmla="*/ 4520978 h 6477317"/>
              <a:gd name="connsiteX1487" fmla="*/ 955548 w 6239431"/>
              <a:gd name="connsiteY1487" fmla="*/ 4518501 h 6477317"/>
              <a:gd name="connsiteX1488" fmla="*/ 1020413 w 6239431"/>
              <a:gd name="connsiteY1488" fmla="*/ 4518501 h 6477317"/>
              <a:gd name="connsiteX1489" fmla="*/ 1037273 w 6239431"/>
              <a:gd name="connsiteY1489" fmla="*/ 4528026 h 6477317"/>
              <a:gd name="connsiteX1490" fmla="*/ 1069753 w 6239431"/>
              <a:gd name="connsiteY1490" fmla="*/ 4584224 h 6477317"/>
              <a:gd name="connsiteX1491" fmla="*/ 1069753 w 6239431"/>
              <a:gd name="connsiteY1491" fmla="*/ 4603274 h 6477317"/>
              <a:gd name="connsiteX1492" fmla="*/ 1037273 w 6239431"/>
              <a:gd name="connsiteY1492" fmla="*/ 4659471 h 6477317"/>
              <a:gd name="connsiteX1493" fmla="*/ 1020413 w 6239431"/>
              <a:gd name="connsiteY1493" fmla="*/ 4668996 h 6477317"/>
              <a:gd name="connsiteX1494" fmla="*/ 955929 w 6239431"/>
              <a:gd name="connsiteY1494" fmla="*/ 4668996 h 6477317"/>
              <a:gd name="connsiteX1495" fmla="*/ 938974 w 6239431"/>
              <a:gd name="connsiteY1495" fmla="*/ 4659471 h 6477317"/>
              <a:gd name="connsiteX1496" fmla="*/ 906113 w 6239431"/>
              <a:gd name="connsiteY1496" fmla="*/ 4603274 h 6477317"/>
              <a:gd name="connsiteX1497" fmla="*/ 906113 w 6239431"/>
              <a:gd name="connsiteY1497" fmla="*/ 4584224 h 6477317"/>
              <a:gd name="connsiteX1498" fmla="*/ 938594 w 6239431"/>
              <a:gd name="connsiteY1498" fmla="*/ 4528026 h 6477317"/>
              <a:gd name="connsiteX1499" fmla="*/ 955548 w 6239431"/>
              <a:gd name="connsiteY1499" fmla="*/ 4518501 h 6477317"/>
              <a:gd name="connsiteX1500" fmla="*/ 3008661 w 6239431"/>
              <a:gd name="connsiteY1500" fmla="*/ 4504500 h 6477317"/>
              <a:gd name="connsiteX1501" fmla="*/ 3006280 w 6239431"/>
              <a:gd name="connsiteY1501" fmla="*/ 4545838 h 6477317"/>
              <a:gd name="connsiteX1502" fmla="*/ 3001803 w 6239431"/>
              <a:gd name="connsiteY1502" fmla="*/ 4622038 h 6477317"/>
              <a:gd name="connsiteX1503" fmla="*/ 3199542 w 6239431"/>
              <a:gd name="connsiteY1503" fmla="*/ 4751388 h 6477317"/>
              <a:gd name="connsiteX1504" fmla="*/ 3212592 w 6239431"/>
              <a:gd name="connsiteY1504" fmla="*/ 4675188 h 6477317"/>
              <a:gd name="connsiteX1505" fmla="*/ 3214211 w 6239431"/>
              <a:gd name="connsiteY1505" fmla="*/ 4665663 h 6477317"/>
              <a:gd name="connsiteX1506" fmla="*/ 3213830 w 6239431"/>
              <a:gd name="connsiteY1506" fmla="*/ 4664996 h 6477317"/>
              <a:gd name="connsiteX1507" fmla="*/ 3008661 w 6239431"/>
              <a:gd name="connsiteY1507" fmla="*/ 4504500 h 6477317"/>
              <a:gd name="connsiteX1508" fmla="*/ 1339310 w 6239431"/>
              <a:gd name="connsiteY1508" fmla="*/ 4502690 h 6477317"/>
              <a:gd name="connsiteX1509" fmla="*/ 1353788 w 6239431"/>
              <a:gd name="connsiteY1509" fmla="*/ 4523073 h 6477317"/>
              <a:gd name="connsiteX1510" fmla="*/ 1316831 w 6239431"/>
              <a:gd name="connsiteY1510" fmla="*/ 4554124 h 6477317"/>
              <a:gd name="connsiteX1511" fmla="*/ 1297781 w 6239431"/>
              <a:gd name="connsiteY1511" fmla="*/ 4527074 h 6477317"/>
              <a:gd name="connsiteX1512" fmla="*/ 1594961 w 6239431"/>
              <a:gd name="connsiteY1512" fmla="*/ 4490117 h 6477317"/>
              <a:gd name="connsiteX1513" fmla="*/ 1638871 w 6239431"/>
              <a:gd name="connsiteY1513" fmla="*/ 4509738 h 6477317"/>
              <a:gd name="connsiteX1514" fmla="*/ 1622774 w 6239431"/>
              <a:gd name="connsiteY1514" fmla="*/ 4538789 h 6477317"/>
              <a:gd name="connsiteX1515" fmla="*/ 1582864 w 6239431"/>
              <a:gd name="connsiteY1515" fmla="*/ 4511929 h 6477317"/>
              <a:gd name="connsiteX1516" fmla="*/ 1594961 w 6239431"/>
              <a:gd name="connsiteY1516" fmla="*/ 4490117 h 6477317"/>
              <a:gd name="connsiteX1517" fmla="*/ 1325213 w 6239431"/>
              <a:gd name="connsiteY1517" fmla="*/ 4469352 h 6477317"/>
              <a:gd name="connsiteX1518" fmla="*/ 1334071 w 6239431"/>
              <a:gd name="connsiteY1518" fmla="*/ 4492593 h 6477317"/>
              <a:gd name="connsiteX1519" fmla="*/ 1290732 w 6239431"/>
              <a:gd name="connsiteY1519" fmla="*/ 4513453 h 6477317"/>
              <a:gd name="connsiteX1520" fmla="*/ 1278921 w 6239431"/>
              <a:gd name="connsiteY1520" fmla="*/ 4482496 h 6477317"/>
              <a:gd name="connsiteX1521" fmla="*/ 1605629 w 6239431"/>
              <a:gd name="connsiteY1521" fmla="*/ 4455541 h 6477317"/>
              <a:gd name="connsiteX1522" fmla="*/ 1653254 w 6239431"/>
              <a:gd name="connsiteY1522" fmla="*/ 4463637 h 6477317"/>
              <a:gd name="connsiteX1523" fmla="*/ 1644681 w 6239431"/>
              <a:gd name="connsiteY1523" fmla="*/ 4495641 h 6477317"/>
              <a:gd name="connsiteX1524" fmla="*/ 1599342 w 6239431"/>
              <a:gd name="connsiteY1524" fmla="*/ 4479639 h 6477317"/>
              <a:gd name="connsiteX1525" fmla="*/ 1605629 w 6239431"/>
              <a:gd name="connsiteY1525" fmla="*/ 4455541 h 6477317"/>
              <a:gd name="connsiteX1526" fmla="*/ 2511361 w 6239431"/>
              <a:gd name="connsiteY1526" fmla="*/ 4454494 h 6477317"/>
              <a:gd name="connsiteX1527" fmla="*/ 2488597 w 6239431"/>
              <a:gd name="connsiteY1527" fmla="*/ 4461066 h 6477317"/>
              <a:gd name="connsiteX1528" fmla="*/ 2470785 w 6239431"/>
              <a:gd name="connsiteY1528" fmla="*/ 4466304 h 6477317"/>
              <a:gd name="connsiteX1529" fmla="*/ 2446210 w 6239431"/>
              <a:gd name="connsiteY1529" fmla="*/ 4474210 h 6477317"/>
              <a:gd name="connsiteX1530" fmla="*/ 2446210 w 6239431"/>
              <a:gd name="connsiteY1530" fmla="*/ 4480211 h 6477317"/>
              <a:gd name="connsiteX1531" fmla="*/ 2445639 w 6239431"/>
              <a:gd name="connsiteY1531" fmla="*/ 4480211 h 6477317"/>
              <a:gd name="connsiteX1532" fmla="*/ 2427256 w 6239431"/>
              <a:gd name="connsiteY1532" fmla="*/ 4547457 h 6477317"/>
              <a:gd name="connsiteX1533" fmla="*/ 2507742 w 6239431"/>
              <a:gd name="connsiteY1533" fmla="*/ 4530694 h 6477317"/>
              <a:gd name="connsiteX1534" fmla="*/ 2511361 w 6239431"/>
              <a:gd name="connsiteY1534" fmla="*/ 4454494 h 6477317"/>
              <a:gd name="connsiteX1535" fmla="*/ 1319498 w 6239431"/>
              <a:gd name="connsiteY1535" fmla="*/ 4433443 h 6477317"/>
              <a:gd name="connsiteX1536" fmla="*/ 1322260 w 6239431"/>
              <a:gd name="connsiteY1536" fmla="*/ 4458208 h 6477317"/>
              <a:gd name="connsiteX1537" fmla="*/ 1275588 w 6239431"/>
              <a:gd name="connsiteY1537" fmla="*/ 4467638 h 6477317"/>
              <a:gd name="connsiteX1538" fmla="*/ 1271873 w 6239431"/>
              <a:gd name="connsiteY1538" fmla="*/ 4434681 h 6477317"/>
              <a:gd name="connsiteX1539" fmla="*/ 360426 w 6239431"/>
              <a:gd name="connsiteY1539" fmla="*/ 4429538 h 6477317"/>
              <a:gd name="connsiteX1540" fmla="*/ 344995 w 6239431"/>
              <a:gd name="connsiteY1540" fmla="*/ 4443063 h 6477317"/>
              <a:gd name="connsiteX1541" fmla="*/ 348043 w 6239431"/>
              <a:gd name="connsiteY1541" fmla="*/ 4454588 h 6477317"/>
              <a:gd name="connsiteX1542" fmla="*/ 358330 w 6239431"/>
              <a:gd name="connsiteY1542" fmla="*/ 4460684 h 6477317"/>
              <a:gd name="connsiteX1543" fmla="*/ 369855 w 6239431"/>
              <a:gd name="connsiteY1543" fmla="*/ 4457636 h 6477317"/>
              <a:gd name="connsiteX1544" fmla="*/ 375951 w 6239431"/>
              <a:gd name="connsiteY1544" fmla="*/ 4447254 h 6477317"/>
              <a:gd name="connsiteX1545" fmla="*/ 362521 w 6239431"/>
              <a:gd name="connsiteY1545" fmla="*/ 4429633 h 6477317"/>
              <a:gd name="connsiteX1546" fmla="*/ 364207 w 6239431"/>
              <a:gd name="connsiteY1546" fmla="*/ 4420546 h 6477317"/>
              <a:gd name="connsiteX1547" fmla="*/ 385476 w 6239431"/>
              <a:gd name="connsiteY1547" fmla="*/ 4448778 h 6477317"/>
              <a:gd name="connsiteX1548" fmla="*/ 360616 w 6239431"/>
              <a:gd name="connsiteY1548" fmla="*/ 4470495 h 6477317"/>
              <a:gd name="connsiteX1549" fmla="*/ 360426 w 6239431"/>
              <a:gd name="connsiteY1549" fmla="*/ 4470305 h 6477317"/>
              <a:gd name="connsiteX1550" fmla="*/ 356901 w 6239431"/>
              <a:gd name="connsiteY1550" fmla="*/ 4470305 h 6477317"/>
              <a:gd name="connsiteX1551" fmla="*/ 335680 w 6239431"/>
              <a:gd name="connsiteY1551" fmla="*/ 4441768 h 6477317"/>
              <a:gd name="connsiteX1552" fmla="*/ 364207 w 6239431"/>
              <a:gd name="connsiteY1552" fmla="*/ 4420546 h 6477317"/>
              <a:gd name="connsiteX1553" fmla="*/ 1655159 w 6239431"/>
              <a:gd name="connsiteY1553" fmla="*/ 4415345 h 6477317"/>
              <a:gd name="connsiteX1554" fmla="*/ 1655159 w 6239431"/>
              <a:gd name="connsiteY1554" fmla="*/ 4448492 h 6477317"/>
              <a:gd name="connsiteX1555" fmla="*/ 1607534 w 6239431"/>
              <a:gd name="connsiteY1555" fmla="*/ 4444301 h 6477317"/>
              <a:gd name="connsiteX1556" fmla="*/ 1607534 w 6239431"/>
              <a:gd name="connsiteY1556" fmla="*/ 4419346 h 6477317"/>
              <a:gd name="connsiteX1557" fmla="*/ 2638901 w 6239431"/>
              <a:gd name="connsiteY1557" fmla="*/ 4414202 h 6477317"/>
              <a:gd name="connsiteX1558" fmla="*/ 2529744 w 6239431"/>
              <a:gd name="connsiteY1558" fmla="*/ 4448874 h 6477317"/>
              <a:gd name="connsiteX1559" fmla="*/ 2526697 w 6239431"/>
              <a:gd name="connsiteY1559" fmla="*/ 4527741 h 6477317"/>
              <a:gd name="connsiteX1560" fmla="*/ 2552319 w 6239431"/>
              <a:gd name="connsiteY1560" fmla="*/ 4524502 h 6477317"/>
              <a:gd name="connsiteX1561" fmla="*/ 2628519 w 6239431"/>
              <a:gd name="connsiteY1561" fmla="*/ 4516787 h 6477317"/>
              <a:gd name="connsiteX1562" fmla="*/ 2638901 w 6239431"/>
              <a:gd name="connsiteY1562" fmla="*/ 4467828 h 6477317"/>
              <a:gd name="connsiteX1563" fmla="*/ 2638901 w 6239431"/>
              <a:gd name="connsiteY1563" fmla="*/ 4414202 h 6477317"/>
              <a:gd name="connsiteX1564" fmla="*/ 1277397 w 6239431"/>
              <a:gd name="connsiteY1564" fmla="*/ 4386580 h 6477317"/>
              <a:gd name="connsiteX1565" fmla="*/ 1324260 w 6239431"/>
              <a:gd name="connsiteY1565" fmla="*/ 4397438 h 6477317"/>
              <a:gd name="connsiteX1566" fmla="*/ 1320355 w 6239431"/>
              <a:gd name="connsiteY1566" fmla="*/ 4422012 h 6477317"/>
              <a:gd name="connsiteX1567" fmla="*/ 1272730 w 6239431"/>
              <a:gd name="connsiteY1567" fmla="*/ 4419441 h 6477317"/>
              <a:gd name="connsiteX1568" fmla="*/ 1277397 w 6239431"/>
              <a:gd name="connsiteY1568" fmla="*/ 4386580 h 6477317"/>
              <a:gd name="connsiteX1569" fmla="*/ 369874 w 6239431"/>
              <a:gd name="connsiteY1569" fmla="*/ 4378379 h 6477317"/>
              <a:gd name="connsiteX1570" fmla="*/ 427872 w 6239431"/>
              <a:gd name="connsiteY1570" fmla="*/ 4454588 h 6477317"/>
              <a:gd name="connsiteX1571" fmla="*/ 427862 w 6239431"/>
              <a:gd name="connsiteY1571" fmla="*/ 4454683 h 6477317"/>
              <a:gd name="connsiteX1572" fmla="*/ 411622 w 6239431"/>
              <a:gd name="connsiteY1572" fmla="*/ 4467019 h 6477317"/>
              <a:gd name="connsiteX1573" fmla="*/ 399287 w 6239431"/>
              <a:gd name="connsiteY1573" fmla="*/ 4450778 h 6477317"/>
              <a:gd name="connsiteX1574" fmla="*/ 367512 w 6239431"/>
              <a:gd name="connsiteY1574" fmla="*/ 4405611 h 6477317"/>
              <a:gd name="connsiteX1575" fmla="*/ 322344 w 6239431"/>
              <a:gd name="connsiteY1575" fmla="*/ 4437386 h 6477317"/>
              <a:gd name="connsiteX1576" fmla="*/ 321944 w 6239431"/>
              <a:gd name="connsiteY1576" fmla="*/ 4440301 h 6477317"/>
              <a:gd name="connsiteX1577" fmla="*/ 329564 w 6239431"/>
              <a:gd name="connsiteY1577" fmla="*/ 4468876 h 6477317"/>
              <a:gd name="connsiteX1578" fmla="*/ 355377 w 6239431"/>
              <a:gd name="connsiteY1578" fmla="*/ 4483925 h 6477317"/>
              <a:gd name="connsiteX1579" fmla="*/ 368712 w 6239431"/>
              <a:gd name="connsiteY1579" fmla="*/ 4499166 h 6477317"/>
              <a:gd name="connsiteX1580" fmla="*/ 353472 w 6239431"/>
              <a:gd name="connsiteY1580" fmla="*/ 4512500 h 6477317"/>
              <a:gd name="connsiteX1581" fmla="*/ 353663 w 6239431"/>
              <a:gd name="connsiteY1581" fmla="*/ 4512596 h 6477317"/>
              <a:gd name="connsiteX1582" fmla="*/ 351662 w 6239431"/>
              <a:gd name="connsiteY1582" fmla="*/ 4512596 h 6477317"/>
              <a:gd name="connsiteX1583" fmla="*/ 293655 w 6239431"/>
              <a:gd name="connsiteY1583" fmla="*/ 4436386 h 6477317"/>
              <a:gd name="connsiteX1584" fmla="*/ 369874 w 6239431"/>
              <a:gd name="connsiteY1584" fmla="*/ 4378379 h 6477317"/>
              <a:gd name="connsiteX1585" fmla="*/ 1645348 w 6239431"/>
              <a:gd name="connsiteY1585" fmla="*/ 4367720 h 6477317"/>
              <a:gd name="connsiteX1586" fmla="*/ 1653540 w 6239431"/>
              <a:gd name="connsiteY1586" fmla="*/ 4399819 h 6477317"/>
              <a:gd name="connsiteX1587" fmla="*/ 1606105 w 6239431"/>
              <a:gd name="connsiteY1587" fmla="*/ 4407820 h 6477317"/>
              <a:gd name="connsiteX1588" fmla="*/ 1599914 w 6239431"/>
              <a:gd name="connsiteY1588" fmla="*/ 4383627 h 6477317"/>
              <a:gd name="connsiteX1589" fmla="*/ 1463897 w 6239431"/>
              <a:gd name="connsiteY1589" fmla="*/ 4364958 h 6477317"/>
              <a:gd name="connsiteX1590" fmla="*/ 1473422 w 6239431"/>
              <a:gd name="connsiteY1590" fmla="*/ 4374483 h 6477317"/>
              <a:gd name="connsiteX1591" fmla="*/ 1463897 w 6239431"/>
              <a:gd name="connsiteY1591" fmla="*/ 4384008 h 6477317"/>
              <a:gd name="connsiteX1592" fmla="*/ 1417320 w 6239431"/>
              <a:gd name="connsiteY1592" fmla="*/ 4430585 h 6477317"/>
              <a:gd name="connsiteX1593" fmla="*/ 1463897 w 6239431"/>
              <a:gd name="connsiteY1593" fmla="*/ 4477163 h 6477317"/>
              <a:gd name="connsiteX1594" fmla="*/ 1510474 w 6239431"/>
              <a:gd name="connsiteY1594" fmla="*/ 4430585 h 6477317"/>
              <a:gd name="connsiteX1595" fmla="*/ 1519999 w 6239431"/>
              <a:gd name="connsiteY1595" fmla="*/ 4421060 h 6477317"/>
              <a:gd name="connsiteX1596" fmla="*/ 1529524 w 6239431"/>
              <a:gd name="connsiteY1596" fmla="*/ 4430585 h 6477317"/>
              <a:gd name="connsiteX1597" fmla="*/ 1463897 w 6239431"/>
              <a:gd name="connsiteY1597" fmla="*/ 4496593 h 6477317"/>
              <a:gd name="connsiteX1598" fmla="*/ 1398079 w 6239431"/>
              <a:gd name="connsiteY1598" fmla="*/ 4430775 h 6477317"/>
              <a:gd name="connsiteX1599" fmla="*/ 1463897 w 6239431"/>
              <a:gd name="connsiteY1599" fmla="*/ 4364958 h 6477317"/>
              <a:gd name="connsiteX1600" fmla="*/ 2804065 w 6239431"/>
              <a:gd name="connsiteY1600" fmla="*/ 4347432 h 6477317"/>
              <a:gd name="connsiteX1601" fmla="*/ 2657570 w 6239431"/>
              <a:gd name="connsiteY1601" fmla="*/ 4408011 h 6477317"/>
              <a:gd name="connsiteX1602" fmla="*/ 2658141 w 6239431"/>
              <a:gd name="connsiteY1602" fmla="*/ 4470305 h 6477317"/>
              <a:gd name="connsiteX1603" fmla="*/ 2649188 w 6239431"/>
              <a:gd name="connsiteY1603" fmla="*/ 4515263 h 6477317"/>
              <a:gd name="connsiteX1604" fmla="*/ 2783776 w 6239431"/>
              <a:gd name="connsiteY1604" fmla="*/ 4504785 h 6477317"/>
              <a:gd name="connsiteX1605" fmla="*/ 2814828 w 6239431"/>
              <a:gd name="connsiteY1605" fmla="*/ 4506595 h 6477317"/>
              <a:gd name="connsiteX1606" fmla="*/ 2809303 w 6239431"/>
              <a:gd name="connsiteY1606" fmla="*/ 4424013 h 6477317"/>
              <a:gd name="connsiteX1607" fmla="*/ 2809303 w 6239431"/>
              <a:gd name="connsiteY1607" fmla="*/ 4423632 h 6477317"/>
              <a:gd name="connsiteX1608" fmla="*/ 2804065 w 6239431"/>
              <a:gd name="connsiteY1608" fmla="*/ 4347432 h 6477317"/>
              <a:gd name="connsiteX1609" fmla="*/ 1463897 w 6239431"/>
              <a:gd name="connsiteY1609" fmla="*/ 4342003 h 6477317"/>
              <a:gd name="connsiteX1610" fmla="*/ 1375029 w 6239431"/>
              <a:gd name="connsiteY1610" fmla="*/ 4430871 h 6477317"/>
              <a:gd name="connsiteX1611" fmla="*/ 1463897 w 6239431"/>
              <a:gd name="connsiteY1611" fmla="*/ 4519739 h 6477317"/>
              <a:gd name="connsiteX1612" fmla="*/ 1552765 w 6239431"/>
              <a:gd name="connsiteY1612" fmla="*/ 4430871 h 6477317"/>
              <a:gd name="connsiteX1613" fmla="*/ 1552765 w 6239431"/>
              <a:gd name="connsiteY1613" fmla="*/ 4430775 h 6477317"/>
              <a:gd name="connsiteX1614" fmla="*/ 1463897 w 6239431"/>
              <a:gd name="connsiteY1614" fmla="*/ 4342003 h 6477317"/>
              <a:gd name="connsiteX1615" fmla="*/ 1293971 w 6239431"/>
              <a:gd name="connsiteY1615" fmla="*/ 4341336 h 6477317"/>
              <a:gd name="connsiteX1616" fmla="*/ 1336643 w 6239431"/>
              <a:gd name="connsiteY1616" fmla="*/ 4363529 h 6477317"/>
              <a:gd name="connsiteX1617" fmla="*/ 1327022 w 6239431"/>
              <a:gd name="connsiteY1617" fmla="*/ 4386484 h 6477317"/>
              <a:gd name="connsiteX1618" fmla="*/ 1281207 w 6239431"/>
              <a:gd name="connsiteY1618" fmla="*/ 4371911 h 6477317"/>
              <a:gd name="connsiteX1619" fmla="*/ 1293971 w 6239431"/>
              <a:gd name="connsiteY1619" fmla="*/ 4341336 h 6477317"/>
              <a:gd name="connsiteX1620" fmla="*/ 1623917 w 6239431"/>
              <a:gd name="connsiteY1620" fmla="*/ 4324668 h 6477317"/>
              <a:gd name="connsiteX1621" fmla="*/ 1639919 w 6239431"/>
              <a:gd name="connsiteY1621" fmla="*/ 4353814 h 6477317"/>
              <a:gd name="connsiteX1622" fmla="*/ 1595914 w 6239431"/>
              <a:gd name="connsiteY1622" fmla="*/ 4373245 h 6477317"/>
              <a:gd name="connsiteX1623" fmla="*/ 1583912 w 6239431"/>
              <a:gd name="connsiteY1623" fmla="*/ 4351433 h 6477317"/>
              <a:gd name="connsiteX1624" fmla="*/ 1463897 w 6239431"/>
              <a:gd name="connsiteY1624" fmla="*/ 4322667 h 6477317"/>
              <a:gd name="connsiteX1625" fmla="*/ 1572006 w 6239431"/>
              <a:gd name="connsiteY1625" fmla="*/ 4430775 h 6477317"/>
              <a:gd name="connsiteX1626" fmla="*/ 1463897 w 6239431"/>
              <a:gd name="connsiteY1626" fmla="*/ 4538884 h 6477317"/>
              <a:gd name="connsiteX1627" fmla="*/ 1355788 w 6239431"/>
              <a:gd name="connsiteY1627" fmla="*/ 4430775 h 6477317"/>
              <a:gd name="connsiteX1628" fmla="*/ 1463897 w 6239431"/>
              <a:gd name="connsiteY1628" fmla="*/ 4322667 h 6477317"/>
              <a:gd name="connsiteX1629" fmla="*/ 2867691 w 6239431"/>
              <a:gd name="connsiteY1629" fmla="*/ 4312761 h 6477317"/>
              <a:gd name="connsiteX1630" fmla="*/ 2823115 w 6239431"/>
              <a:gd name="connsiteY1630" fmla="*/ 4337812 h 6477317"/>
              <a:gd name="connsiteX1631" fmla="*/ 2828829 w 6239431"/>
              <a:gd name="connsiteY1631" fmla="*/ 4422204 h 6477317"/>
              <a:gd name="connsiteX1632" fmla="*/ 2834735 w 6239431"/>
              <a:gd name="connsiteY1632" fmla="*/ 4511167 h 6477317"/>
              <a:gd name="connsiteX1633" fmla="*/ 2871025 w 6239431"/>
              <a:gd name="connsiteY1633" fmla="*/ 4530217 h 6477317"/>
              <a:gd name="connsiteX1634" fmla="*/ 2983611 w 6239431"/>
              <a:gd name="connsiteY1634" fmla="*/ 4609656 h 6477317"/>
              <a:gd name="connsiteX1635" fmla="*/ 2987421 w 6239431"/>
              <a:gd name="connsiteY1635" fmla="*/ 4544981 h 6477317"/>
              <a:gd name="connsiteX1636" fmla="*/ 2991040 w 6239431"/>
              <a:gd name="connsiteY1636" fmla="*/ 4484783 h 6477317"/>
              <a:gd name="connsiteX1637" fmla="*/ 2880836 w 6239431"/>
              <a:gd name="connsiteY1637" fmla="*/ 4335812 h 6477317"/>
              <a:gd name="connsiteX1638" fmla="*/ 2880265 w 6239431"/>
              <a:gd name="connsiteY1638" fmla="*/ 4335526 h 6477317"/>
              <a:gd name="connsiteX1639" fmla="*/ 2867691 w 6239431"/>
              <a:gd name="connsiteY1639" fmla="*/ 4312761 h 6477317"/>
              <a:gd name="connsiteX1640" fmla="*/ 1821466 w 6239431"/>
              <a:gd name="connsiteY1640" fmla="*/ 4305903 h 6477317"/>
              <a:gd name="connsiteX1641" fmla="*/ 1842992 w 6239431"/>
              <a:gd name="connsiteY1641" fmla="*/ 4336478 h 6477317"/>
              <a:gd name="connsiteX1642" fmla="*/ 1812036 w 6239431"/>
              <a:gd name="connsiteY1642" fmla="*/ 4358766 h 6477317"/>
              <a:gd name="connsiteX1643" fmla="*/ 1790033 w 6239431"/>
              <a:gd name="connsiteY1643" fmla="*/ 4327429 h 6477317"/>
              <a:gd name="connsiteX1644" fmla="*/ 2510694 w 6239431"/>
              <a:gd name="connsiteY1644" fmla="*/ 4302474 h 6477317"/>
              <a:gd name="connsiteX1645" fmla="*/ 2486025 w 6239431"/>
              <a:gd name="connsiteY1645" fmla="*/ 4311999 h 6477317"/>
              <a:gd name="connsiteX1646" fmla="*/ 2453925 w 6239431"/>
              <a:gd name="connsiteY1646" fmla="*/ 4329430 h 6477317"/>
              <a:gd name="connsiteX1647" fmla="*/ 2448973 w 6239431"/>
              <a:gd name="connsiteY1647" fmla="*/ 4430490 h 6477317"/>
              <a:gd name="connsiteX1648" fmla="*/ 2448401 w 6239431"/>
              <a:gd name="connsiteY1648" fmla="*/ 4430490 h 6477317"/>
              <a:gd name="connsiteX1649" fmla="*/ 2447639 w 6239431"/>
              <a:gd name="connsiteY1649" fmla="*/ 4453541 h 6477317"/>
              <a:gd name="connsiteX1650" fmla="*/ 2465641 w 6239431"/>
              <a:gd name="connsiteY1650" fmla="*/ 4447826 h 6477317"/>
              <a:gd name="connsiteX1651" fmla="*/ 2483643 w 6239431"/>
              <a:gd name="connsiteY1651" fmla="*/ 4442587 h 6477317"/>
              <a:gd name="connsiteX1652" fmla="*/ 2511742 w 6239431"/>
              <a:gd name="connsiteY1652" fmla="*/ 4434395 h 6477317"/>
              <a:gd name="connsiteX1653" fmla="*/ 2510694 w 6239431"/>
              <a:gd name="connsiteY1653" fmla="*/ 4302474 h 6477317"/>
              <a:gd name="connsiteX1654" fmla="*/ 1321689 w 6239431"/>
              <a:gd name="connsiteY1654" fmla="*/ 4301712 h 6477317"/>
              <a:gd name="connsiteX1655" fmla="*/ 1357407 w 6239431"/>
              <a:gd name="connsiteY1655" fmla="*/ 4333811 h 6477317"/>
              <a:gd name="connsiteX1656" fmla="*/ 1342453 w 6239431"/>
              <a:gd name="connsiteY1656" fmla="*/ 4353718 h 6477317"/>
              <a:gd name="connsiteX1657" fmla="*/ 1301686 w 6239431"/>
              <a:gd name="connsiteY1657" fmla="*/ 4328192 h 6477317"/>
              <a:gd name="connsiteX1658" fmla="*/ 1321689 w 6239431"/>
              <a:gd name="connsiteY1658" fmla="*/ 4301712 h 6477317"/>
              <a:gd name="connsiteX1659" fmla="*/ 1592389 w 6239431"/>
              <a:gd name="connsiteY1659" fmla="*/ 4288091 h 6477317"/>
              <a:gd name="connsiteX1660" fmla="*/ 1615154 w 6239431"/>
              <a:gd name="connsiteY1660" fmla="*/ 4312284 h 6477317"/>
              <a:gd name="connsiteX1661" fmla="*/ 1577435 w 6239431"/>
              <a:gd name="connsiteY1661" fmla="*/ 4342097 h 6477317"/>
              <a:gd name="connsiteX1662" fmla="*/ 1560290 w 6239431"/>
              <a:gd name="connsiteY1662" fmla="*/ 4324000 h 6477317"/>
              <a:gd name="connsiteX1663" fmla="*/ 1358360 w 6239431"/>
              <a:gd name="connsiteY1663" fmla="*/ 4270280 h 6477317"/>
              <a:gd name="connsiteX1664" fmla="*/ 1385030 w 6239431"/>
              <a:gd name="connsiteY1664" fmla="*/ 4310285 h 6477317"/>
              <a:gd name="connsiteX1665" fmla="*/ 1365504 w 6239431"/>
              <a:gd name="connsiteY1665" fmla="*/ 4325811 h 6477317"/>
              <a:gd name="connsiteX1666" fmla="*/ 1332452 w 6239431"/>
              <a:gd name="connsiteY1666" fmla="*/ 4290854 h 6477317"/>
              <a:gd name="connsiteX1667" fmla="*/ 1358360 w 6239431"/>
              <a:gd name="connsiteY1667" fmla="*/ 4270280 h 6477317"/>
              <a:gd name="connsiteX1668" fmla="*/ 2624804 w 6239431"/>
              <a:gd name="connsiteY1668" fmla="*/ 4268089 h 6477317"/>
              <a:gd name="connsiteX1669" fmla="*/ 2568225 w 6239431"/>
              <a:gd name="connsiteY1669" fmla="*/ 4284948 h 6477317"/>
              <a:gd name="connsiteX1670" fmla="*/ 2529459 w 6239431"/>
              <a:gd name="connsiteY1670" fmla="*/ 4296569 h 6477317"/>
              <a:gd name="connsiteX1671" fmla="*/ 2530602 w 6239431"/>
              <a:gd name="connsiteY1671" fmla="*/ 4428966 h 6477317"/>
              <a:gd name="connsiteX1672" fmla="*/ 2637663 w 6239431"/>
              <a:gd name="connsiteY1672" fmla="*/ 4394295 h 6477317"/>
              <a:gd name="connsiteX1673" fmla="*/ 2628138 w 6239431"/>
              <a:gd name="connsiteY1673" fmla="*/ 4299712 h 6477317"/>
              <a:gd name="connsiteX1674" fmla="*/ 2624804 w 6239431"/>
              <a:gd name="connsiteY1674" fmla="*/ 4268089 h 6477317"/>
              <a:gd name="connsiteX1675" fmla="*/ 1552670 w 6239431"/>
              <a:gd name="connsiteY1675" fmla="*/ 4260564 h 6477317"/>
              <a:gd name="connsiteX1676" fmla="*/ 1580768 w 6239431"/>
              <a:gd name="connsiteY1676" fmla="*/ 4278281 h 6477317"/>
              <a:gd name="connsiteX1677" fmla="*/ 1551717 w 6239431"/>
              <a:gd name="connsiteY1677" fmla="*/ 4316571 h 6477317"/>
              <a:gd name="connsiteX1678" fmla="*/ 1530667 w 6239431"/>
              <a:gd name="connsiteY1678" fmla="*/ 4303332 h 6477317"/>
              <a:gd name="connsiteX1679" fmla="*/ 1401794 w 6239431"/>
              <a:gd name="connsiteY1679" fmla="*/ 4248944 h 6477317"/>
              <a:gd name="connsiteX1680" fmla="*/ 1417605 w 6239431"/>
              <a:gd name="connsiteY1680" fmla="*/ 4294473 h 6477317"/>
              <a:gd name="connsiteX1681" fmla="*/ 1394840 w 6239431"/>
              <a:gd name="connsiteY1681" fmla="*/ 4304569 h 6477317"/>
              <a:gd name="connsiteX1682" fmla="*/ 1371504 w 6239431"/>
              <a:gd name="connsiteY1682" fmla="*/ 4262469 h 6477317"/>
              <a:gd name="connsiteX1683" fmla="*/ 1401794 w 6239431"/>
              <a:gd name="connsiteY1683" fmla="*/ 4248944 h 6477317"/>
              <a:gd name="connsiteX1684" fmla="*/ 1782413 w 6239431"/>
              <a:gd name="connsiteY1684" fmla="*/ 4245896 h 6477317"/>
              <a:gd name="connsiteX1685" fmla="*/ 1802701 w 6239431"/>
              <a:gd name="connsiteY1685" fmla="*/ 4277423 h 6477317"/>
              <a:gd name="connsiteX1686" fmla="*/ 1770411 w 6239431"/>
              <a:gd name="connsiteY1686" fmla="*/ 4298569 h 6477317"/>
              <a:gd name="connsiteX1687" fmla="*/ 1749742 w 6239431"/>
              <a:gd name="connsiteY1687" fmla="*/ 4266470 h 6477317"/>
              <a:gd name="connsiteX1688" fmla="*/ 1507426 w 6239431"/>
              <a:gd name="connsiteY1688" fmla="*/ 4243801 h 6477317"/>
              <a:gd name="connsiteX1689" fmla="*/ 1538954 w 6239431"/>
              <a:gd name="connsiteY1689" fmla="*/ 4253897 h 6477317"/>
              <a:gd name="connsiteX1690" fmla="*/ 1520380 w 6239431"/>
              <a:gd name="connsiteY1690" fmla="*/ 4298283 h 6477317"/>
              <a:gd name="connsiteX1691" fmla="*/ 1496663 w 6239431"/>
              <a:gd name="connsiteY1691" fmla="*/ 4290664 h 6477317"/>
              <a:gd name="connsiteX1692" fmla="*/ 1459325 w 6239431"/>
              <a:gd name="connsiteY1692" fmla="*/ 4239323 h 6477317"/>
              <a:gd name="connsiteX1693" fmla="*/ 1492472 w 6239431"/>
              <a:gd name="connsiteY1693" fmla="*/ 4241228 h 6477317"/>
              <a:gd name="connsiteX1694" fmla="*/ 1485519 w 6239431"/>
              <a:gd name="connsiteY1694" fmla="*/ 4288377 h 6477317"/>
              <a:gd name="connsiteX1695" fmla="*/ 1460659 w 6239431"/>
              <a:gd name="connsiteY1695" fmla="*/ 4286948 h 6477317"/>
              <a:gd name="connsiteX1696" fmla="*/ 1449228 w 6239431"/>
              <a:gd name="connsiteY1696" fmla="*/ 4239228 h 6477317"/>
              <a:gd name="connsiteX1697" fmla="*/ 1453133 w 6239431"/>
              <a:gd name="connsiteY1697" fmla="*/ 4286853 h 6477317"/>
              <a:gd name="connsiteX1698" fmla="*/ 1428559 w 6239431"/>
              <a:gd name="connsiteY1698" fmla="*/ 4291330 h 6477317"/>
              <a:gd name="connsiteX1699" fmla="*/ 1416462 w 6239431"/>
              <a:gd name="connsiteY1699" fmla="*/ 4244752 h 6477317"/>
              <a:gd name="connsiteX1700" fmla="*/ 1449228 w 6239431"/>
              <a:gd name="connsiteY1700" fmla="*/ 4239228 h 6477317"/>
              <a:gd name="connsiteX1701" fmla="*/ 294055 w 6239431"/>
              <a:gd name="connsiteY1701" fmla="*/ 4222445 h 6477317"/>
              <a:gd name="connsiteX1702" fmla="*/ 294131 w 6239431"/>
              <a:gd name="connsiteY1702" fmla="*/ 4222465 h 6477317"/>
              <a:gd name="connsiteX1703" fmla="*/ 312153 w 6239431"/>
              <a:gd name="connsiteY1703" fmla="*/ 4249792 h 6477317"/>
              <a:gd name="connsiteX1704" fmla="*/ 312134 w 6239431"/>
              <a:gd name="connsiteY1704" fmla="*/ 4249896 h 6477317"/>
              <a:gd name="connsiteX1705" fmla="*/ 284683 w 6239431"/>
              <a:gd name="connsiteY1705" fmla="*/ 4267975 h 6477317"/>
              <a:gd name="connsiteX1706" fmla="*/ 266604 w 6239431"/>
              <a:gd name="connsiteY1706" fmla="*/ 4240524 h 6477317"/>
              <a:gd name="connsiteX1707" fmla="*/ 294055 w 6239431"/>
              <a:gd name="connsiteY1707" fmla="*/ 4222445 h 6477317"/>
              <a:gd name="connsiteX1708" fmla="*/ 2819590 w 6239431"/>
              <a:gd name="connsiteY1708" fmla="*/ 4217511 h 6477317"/>
              <a:gd name="connsiteX1709" fmla="*/ 2821960 w 6239431"/>
              <a:gd name="connsiteY1709" fmla="*/ 4316261 h 6477317"/>
              <a:gd name="connsiteX1710" fmla="*/ 2821400 w 6239431"/>
              <a:gd name="connsiteY1710" fmla="*/ 4316571 h 6477317"/>
              <a:gd name="connsiteX1711" fmla="*/ 2821972 w 6239431"/>
              <a:gd name="connsiteY1711" fmla="*/ 4316762 h 6477317"/>
              <a:gd name="connsiteX1712" fmla="*/ 2821960 w 6239431"/>
              <a:gd name="connsiteY1712" fmla="*/ 4316261 h 6477317"/>
              <a:gd name="connsiteX1713" fmla="*/ 2858643 w 6239431"/>
              <a:gd name="connsiteY1713" fmla="*/ 4295997 h 6477317"/>
              <a:gd name="connsiteX1714" fmla="*/ 2819590 w 6239431"/>
              <a:gd name="connsiteY1714" fmla="*/ 4217511 h 6477317"/>
              <a:gd name="connsiteX1715" fmla="*/ 2800635 w 6239431"/>
              <a:gd name="connsiteY1715" fmla="*/ 4202652 h 6477317"/>
              <a:gd name="connsiteX1716" fmla="*/ 2643664 w 6239431"/>
              <a:gd name="connsiteY1716" fmla="*/ 4262279 h 6477317"/>
              <a:gd name="connsiteX1717" fmla="*/ 2647378 w 6239431"/>
              <a:gd name="connsiteY1717" fmla="*/ 4297712 h 6477317"/>
              <a:gd name="connsiteX1718" fmla="*/ 2656321 w 6239431"/>
              <a:gd name="connsiteY1718" fmla="*/ 4387608 h 6477317"/>
              <a:gd name="connsiteX1719" fmla="*/ 2656046 w 6239431"/>
              <a:gd name="connsiteY1719" fmla="*/ 4387723 h 6477317"/>
              <a:gd name="connsiteX1720" fmla="*/ 2656332 w 6239431"/>
              <a:gd name="connsiteY1720" fmla="*/ 4387723 h 6477317"/>
              <a:gd name="connsiteX1721" fmla="*/ 2656321 w 6239431"/>
              <a:gd name="connsiteY1721" fmla="*/ 4387608 h 6477317"/>
              <a:gd name="connsiteX1722" fmla="*/ 2803112 w 6239431"/>
              <a:gd name="connsiteY1722" fmla="*/ 4326477 h 6477317"/>
              <a:gd name="connsiteX1723" fmla="*/ 2800635 w 6239431"/>
              <a:gd name="connsiteY1723" fmla="*/ 4202652 h 6477317"/>
              <a:gd name="connsiteX1724" fmla="*/ 1745171 w 6239431"/>
              <a:gd name="connsiteY1724" fmla="*/ 4184364 h 6477317"/>
              <a:gd name="connsiteX1725" fmla="*/ 1764221 w 6239431"/>
              <a:gd name="connsiteY1725" fmla="*/ 4216653 h 6477317"/>
              <a:gd name="connsiteX1726" fmla="*/ 1731264 w 6239431"/>
              <a:gd name="connsiteY1726" fmla="*/ 4236370 h 6477317"/>
              <a:gd name="connsiteX1727" fmla="*/ 1712214 w 6239431"/>
              <a:gd name="connsiteY1727" fmla="*/ 4203414 h 6477317"/>
              <a:gd name="connsiteX1728" fmla="*/ 303085 w 6239431"/>
              <a:gd name="connsiteY1728" fmla="*/ 4179220 h 6477317"/>
              <a:gd name="connsiteX1729" fmla="*/ 314229 w 6239431"/>
              <a:gd name="connsiteY1729" fmla="*/ 4196079 h 6477317"/>
              <a:gd name="connsiteX1730" fmla="*/ 297370 w 6239431"/>
              <a:gd name="connsiteY1730" fmla="*/ 4207224 h 6477317"/>
              <a:gd name="connsiteX1731" fmla="*/ 251174 w 6239431"/>
              <a:gd name="connsiteY1731" fmla="*/ 4237494 h 6477317"/>
              <a:gd name="connsiteX1732" fmla="*/ 281444 w 6239431"/>
              <a:gd name="connsiteY1732" fmla="*/ 4283690 h 6477317"/>
              <a:gd name="connsiteX1733" fmla="*/ 327641 w 6239431"/>
              <a:gd name="connsiteY1733" fmla="*/ 4253420 h 6477317"/>
              <a:gd name="connsiteX1734" fmla="*/ 327660 w 6239431"/>
              <a:gd name="connsiteY1734" fmla="*/ 4253325 h 6477317"/>
              <a:gd name="connsiteX1735" fmla="*/ 345405 w 6239431"/>
              <a:gd name="connsiteY1735" fmla="*/ 4243381 h 6477317"/>
              <a:gd name="connsiteX1736" fmla="*/ 355758 w 6239431"/>
              <a:gd name="connsiteY1736" fmla="*/ 4259135 h 6477317"/>
              <a:gd name="connsiteX1737" fmla="*/ 289464 w 6239431"/>
              <a:gd name="connsiteY1737" fmla="*/ 4312570 h 6477317"/>
              <a:gd name="connsiteX1738" fmla="*/ 275749 w 6239431"/>
              <a:gd name="connsiteY1738" fmla="*/ 4311236 h 6477317"/>
              <a:gd name="connsiteX1739" fmla="*/ 231114 w 6239431"/>
              <a:gd name="connsiteY1739" fmla="*/ 4226502 h 6477317"/>
              <a:gd name="connsiteX1740" fmla="*/ 303085 w 6239431"/>
              <a:gd name="connsiteY1740" fmla="*/ 4179220 h 6477317"/>
              <a:gd name="connsiteX1741" fmla="*/ 2507265 w 6239431"/>
              <a:gd name="connsiteY1741" fmla="*/ 4145883 h 6477317"/>
              <a:gd name="connsiteX1742" fmla="*/ 2490311 w 6239431"/>
              <a:gd name="connsiteY1742" fmla="*/ 4152265 h 6477317"/>
              <a:gd name="connsiteX1743" fmla="*/ 2453259 w 6239431"/>
              <a:gd name="connsiteY1743" fmla="*/ 4176935 h 6477317"/>
              <a:gd name="connsiteX1744" fmla="*/ 2452687 w 6239431"/>
              <a:gd name="connsiteY1744" fmla="*/ 4176935 h 6477317"/>
              <a:gd name="connsiteX1745" fmla="*/ 2454592 w 6239431"/>
              <a:gd name="connsiteY1745" fmla="*/ 4307046 h 6477317"/>
              <a:gd name="connsiteX1746" fmla="*/ 2477833 w 6239431"/>
              <a:gd name="connsiteY1746" fmla="*/ 4294759 h 6477317"/>
              <a:gd name="connsiteX1747" fmla="*/ 2510409 w 6239431"/>
              <a:gd name="connsiteY1747" fmla="*/ 4282662 h 6477317"/>
              <a:gd name="connsiteX1748" fmla="*/ 2507265 w 6239431"/>
              <a:gd name="connsiteY1748" fmla="*/ 4145883 h 6477317"/>
              <a:gd name="connsiteX1749" fmla="*/ 1710404 w 6239431"/>
              <a:gd name="connsiteY1749" fmla="*/ 4122071 h 6477317"/>
              <a:gd name="connsiteX1750" fmla="*/ 1728025 w 6239431"/>
              <a:gd name="connsiteY1750" fmla="*/ 4155123 h 6477317"/>
              <a:gd name="connsiteX1751" fmla="*/ 1694688 w 6239431"/>
              <a:gd name="connsiteY1751" fmla="*/ 4173411 h 6477317"/>
              <a:gd name="connsiteX1752" fmla="*/ 1676590 w 6239431"/>
              <a:gd name="connsiteY1752" fmla="*/ 4139692 h 6477317"/>
              <a:gd name="connsiteX1753" fmla="*/ 2611088 w 6239431"/>
              <a:gd name="connsiteY1753" fmla="*/ 4111689 h 6477317"/>
              <a:gd name="connsiteX1754" fmla="*/ 2543556 w 6239431"/>
              <a:gd name="connsiteY1754" fmla="*/ 4134072 h 6477317"/>
              <a:gd name="connsiteX1755" fmla="*/ 2525649 w 6239431"/>
              <a:gd name="connsiteY1755" fmla="*/ 4139882 h 6477317"/>
              <a:gd name="connsiteX1756" fmla="*/ 2528792 w 6239431"/>
              <a:gd name="connsiteY1756" fmla="*/ 4277138 h 6477317"/>
              <a:gd name="connsiteX1757" fmla="*/ 2562796 w 6239431"/>
              <a:gd name="connsiteY1757" fmla="*/ 4267041 h 6477317"/>
              <a:gd name="connsiteX1758" fmla="*/ 2622804 w 6239431"/>
              <a:gd name="connsiteY1758" fmla="*/ 4249039 h 6477317"/>
              <a:gd name="connsiteX1759" fmla="*/ 2611088 w 6239431"/>
              <a:gd name="connsiteY1759" fmla="*/ 4111689 h 6477317"/>
              <a:gd name="connsiteX1760" fmla="*/ 1678400 w 6239431"/>
              <a:gd name="connsiteY1760" fmla="*/ 4057967 h 6477317"/>
              <a:gd name="connsiteX1761" fmla="*/ 1694783 w 6239431"/>
              <a:gd name="connsiteY1761" fmla="*/ 4091685 h 6477317"/>
              <a:gd name="connsiteX1762" fmla="*/ 1660684 w 6239431"/>
              <a:gd name="connsiteY1762" fmla="*/ 4108640 h 6477317"/>
              <a:gd name="connsiteX1763" fmla="*/ 1644015 w 6239431"/>
              <a:gd name="connsiteY1763" fmla="*/ 4074255 h 6477317"/>
              <a:gd name="connsiteX1764" fmla="*/ 2747772 w 6239431"/>
              <a:gd name="connsiteY1764" fmla="*/ 4055110 h 6477317"/>
              <a:gd name="connsiteX1765" fmla="*/ 2629757 w 6239431"/>
              <a:gd name="connsiteY1765" fmla="*/ 4105116 h 6477317"/>
              <a:gd name="connsiteX1766" fmla="*/ 2641377 w 6239431"/>
              <a:gd name="connsiteY1766" fmla="*/ 4243229 h 6477317"/>
              <a:gd name="connsiteX1767" fmla="*/ 2801874 w 6239431"/>
              <a:gd name="connsiteY1767" fmla="*/ 4180745 h 6477317"/>
              <a:gd name="connsiteX1768" fmla="*/ 2801588 w 6239431"/>
              <a:gd name="connsiteY1768" fmla="*/ 4180364 h 6477317"/>
              <a:gd name="connsiteX1769" fmla="*/ 2747772 w 6239431"/>
              <a:gd name="connsiteY1769" fmla="*/ 4055110 h 6477317"/>
              <a:gd name="connsiteX1770" fmla="*/ 1514342 w 6239431"/>
              <a:gd name="connsiteY1770" fmla="*/ 4046699 h 6477317"/>
              <a:gd name="connsiteX1771" fmla="*/ 1526572 w 6239431"/>
              <a:gd name="connsiteY1771" fmla="*/ 4049966 h 6477317"/>
              <a:gd name="connsiteX1772" fmla="*/ 1566481 w 6239431"/>
              <a:gd name="connsiteY1772" fmla="*/ 4119118 h 6477317"/>
              <a:gd name="connsiteX1773" fmla="*/ 1433227 w 6239431"/>
              <a:gd name="connsiteY1773" fmla="*/ 4119118 h 6477317"/>
              <a:gd name="connsiteX1774" fmla="*/ 1411510 w 6239431"/>
              <a:gd name="connsiteY1774" fmla="*/ 4132548 h 6477317"/>
              <a:gd name="connsiteX1775" fmla="*/ 1387840 w 6239431"/>
              <a:gd name="connsiteY1775" fmla="*/ 4114831 h 6477317"/>
              <a:gd name="connsiteX1776" fmla="*/ 1404576 w 6239431"/>
              <a:gd name="connsiteY1776" fmla="*/ 4084380 h 6477317"/>
              <a:gd name="connsiteX1777" fmla="*/ 1435037 w 6239431"/>
              <a:gd name="connsiteY1777" fmla="*/ 4101115 h 6477317"/>
              <a:gd name="connsiteX1778" fmla="*/ 1535335 w 6239431"/>
              <a:gd name="connsiteY1778" fmla="*/ 4101115 h 6477317"/>
              <a:gd name="connsiteX1779" fmla="*/ 1510951 w 6239431"/>
              <a:gd name="connsiteY1779" fmla="*/ 4059015 h 6477317"/>
              <a:gd name="connsiteX1780" fmla="*/ 1514285 w 6239431"/>
              <a:gd name="connsiteY1780" fmla="*/ 4046728 h 6477317"/>
              <a:gd name="connsiteX1781" fmla="*/ 1514342 w 6239431"/>
              <a:gd name="connsiteY1781" fmla="*/ 4046699 h 6477317"/>
              <a:gd name="connsiteX1782" fmla="*/ 2503170 w 6239431"/>
              <a:gd name="connsiteY1782" fmla="*/ 4000627 h 6477317"/>
              <a:gd name="connsiteX1783" fmla="*/ 2440305 w 6239431"/>
              <a:gd name="connsiteY1783" fmla="*/ 4073303 h 6477317"/>
              <a:gd name="connsiteX1784" fmla="*/ 2446115 w 6239431"/>
              <a:gd name="connsiteY1784" fmla="*/ 4098544 h 6477317"/>
              <a:gd name="connsiteX1785" fmla="*/ 2445543 w 6239431"/>
              <a:gd name="connsiteY1785" fmla="*/ 4098544 h 6477317"/>
              <a:gd name="connsiteX1786" fmla="*/ 2451735 w 6239431"/>
              <a:gd name="connsiteY1786" fmla="*/ 4153884 h 6477317"/>
              <a:gd name="connsiteX1787" fmla="*/ 2482596 w 6239431"/>
              <a:gd name="connsiteY1787" fmla="*/ 4134834 h 6477317"/>
              <a:gd name="connsiteX1788" fmla="*/ 2506789 w 6239431"/>
              <a:gd name="connsiteY1788" fmla="*/ 4125881 h 6477317"/>
              <a:gd name="connsiteX1789" fmla="*/ 2503170 w 6239431"/>
              <a:gd name="connsiteY1789" fmla="*/ 4000627 h 6477317"/>
              <a:gd name="connsiteX1790" fmla="*/ 213455 w 6239431"/>
              <a:gd name="connsiteY1790" fmla="*/ 3996150 h 6477317"/>
              <a:gd name="connsiteX1791" fmla="*/ 213455 w 6239431"/>
              <a:gd name="connsiteY1791" fmla="*/ 4047776 h 6477317"/>
              <a:gd name="connsiteX1792" fmla="*/ 265080 w 6239431"/>
              <a:gd name="connsiteY1792" fmla="*/ 4047776 h 6477317"/>
              <a:gd name="connsiteX1793" fmla="*/ 265080 w 6239431"/>
              <a:gd name="connsiteY1793" fmla="*/ 3996150 h 6477317"/>
              <a:gd name="connsiteX1794" fmla="*/ 1649063 w 6239431"/>
              <a:gd name="connsiteY1794" fmla="*/ 3992626 h 6477317"/>
              <a:gd name="connsiteX1795" fmla="*/ 1664017 w 6239431"/>
              <a:gd name="connsiteY1795" fmla="*/ 4027011 h 6477317"/>
              <a:gd name="connsiteX1796" fmla="*/ 1629251 w 6239431"/>
              <a:gd name="connsiteY1796" fmla="*/ 4042537 h 6477317"/>
              <a:gd name="connsiteX1797" fmla="*/ 1614011 w 6239431"/>
              <a:gd name="connsiteY1797" fmla="*/ 4007485 h 6477317"/>
              <a:gd name="connsiteX1798" fmla="*/ 202596 w 6239431"/>
              <a:gd name="connsiteY1798" fmla="*/ 3985292 h 6477317"/>
              <a:gd name="connsiteX1799" fmla="*/ 275939 w 6239431"/>
              <a:gd name="connsiteY1799" fmla="*/ 3985292 h 6477317"/>
              <a:gd name="connsiteX1800" fmla="*/ 275939 w 6239431"/>
              <a:gd name="connsiteY1800" fmla="*/ 4058634 h 6477317"/>
              <a:gd name="connsiteX1801" fmla="*/ 202596 w 6239431"/>
              <a:gd name="connsiteY1801" fmla="*/ 4058634 h 6477317"/>
              <a:gd name="connsiteX1802" fmla="*/ 2607945 w 6239431"/>
              <a:gd name="connsiteY1802" fmla="*/ 3950049 h 6477317"/>
              <a:gd name="connsiteX1803" fmla="*/ 2603087 w 6239431"/>
              <a:gd name="connsiteY1803" fmla="*/ 3951383 h 6477317"/>
              <a:gd name="connsiteX1804" fmla="*/ 2520981 w 6239431"/>
              <a:gd name="connsiteY1804" fmla="*/ 3979196 h 6477317"/>
              <a:gd name="connsiteX1805" fmla="*/ 2525077 w 6239431"/>
              <a:gd name="connsiteY1805" fmla="*/ 4120071 h 6477317"/>
              <a:gd name="connsiteX1806" fmla="*/ 2537745 w 6239431"/>
              <a:gd name="connsiteY1806" fmla="*/ 4115975 h 6477317"/>
              <a:gd name="connsiteX1807" fmla="*/ 2609945 w 6239431"/>
              <a:gd name="connsiteY1807" fmla="*/ 4091972 h 6477317"/>
              <a:gd name="connsiteX1808" fmla="*/ 2607945 w 6239431"/>
              <a:gd name="connsiteY1808" fmla="*/ 3950049 h 6477317"/>
              <a:gd name="connsiteX1809" fmla="*/ 349677 w 6239431"/>
              <a:gd name="connsiteY1809" fmla="*/ 3944307 h 6477317"/>
              <a:gd name="connsiteX1810" fmla="*/ 491314 w 6239431"/>
              <a:gd name="connsiteY1810" fmla="*/ 3944307 h 6477317"/>
              <a:gd name="connsiteX1811" fmla="*/ 491314 w 6239431"/>
              <a:gd name="connsiteY1811" fmla="*/ 3971453 h 6477317"/>
              <a:gd name="connsiteX1812" fmla="*/ 349677 w 6239431"/>
              <a:gd name="connsiteY1812" fmla="*/ 3971453 h 6477317"/>
              <a:gd name="connsiteX1813" fmla="*/ 1622393 w 6239431"/>
              <a:gd name="connsiteY1813" fmla="*/ 3926237 h 6477317"/>
              <a:gd name="connsiteX1814" fmla="*/ 1635918 w 6239431"/>
              <a:gd name="connsiteY1814" fmla="*/ 3961098 h 6477317"/>
              <a:gd name="connsiteX1815" fmla="*/ 1600580 w 6239431"/>
              <a:gd name="connsiteY1815" fmla="*/ 3975290 h 6477317"/>
              <a:gd name="connsiteX1816" fmla="*/ 1586769 w 6239431"/>
              <a:gd name="connsiteY1816" fmla="*/ 3939667 h 6477317"/>
              <a:gd name="connsiteX1817" fmla="*/ 2699194 w 6239431"/>
              <a:gd name="connsiteY1817" fmla="*/ 3922808 h 6477317"/>
              <a:gd name="connsiteX1818" fmla="*/ 2627757 w 6239431"/>
              <a:gd name="connsiteY1818" fmla="*/ 3944715 h 6477317"/>
              <a:gd name="connsiteX1819" fmla="*/ 2629281 w 6239431"/>
              <a:gd name="connsiteY1819" fmla="*/ 4084923 h 6477317"/>
              <a:gd name="connsiteX1820" fmla="*/ 2741199 w 6239431"/>
              <a:gd name="connsiteY1820" fmla="*/ 4037298 h 6477317"/>
              <a:gd name="connsiteX1821" fmla="*/ 2699766 w 6239431"/>
              <a:gd name="connsiteY1821" fmla="*/ 3922998 h 6477317"/>
              <a:gd name="connsiteX1822" fmla="*/ 2006441 w 6239431"/>
              <a:gd name="connsiteY1822" fmla="*/ 3914521 h 6477317"/>
              <a:gd name="connsiteX1823" fmla="*/ 1989582 w 6239431"/>
              <a:gd name="connsiteY1823" fmla="*/ 3931571 h 6477317"/>
              <a:gd name="connsiteX1824" fmla="*/ 2006537 w 6239431"/>
              <a:gd name="connsiteY1824" fmla="*/ 3948430 h 6477317"/>
              <a:gd name="connsiteX1825" fmla="*/ 2006632 w 6239431"/>
              <a:gd name="connsiteY1825" fmla="*/ 3948430 h 6477317"/>
              <a:gd name="connsiteX1826" fmla="*/ 2023491 w 6239431"/>
              <a:gd name="connsiteY1826" fmla="*/ 3931380 h 6477317"/>
              <a:gd name="connsiteX1827" fmla="*/ 2006441 w 6239431"/>
              <a:gd name="connsiteY1827" fmla="*/ 3914521 h 6477317"/>
              <a:gd name="connsiteX1828" fmla="*/ 1444371 w 6239431"/>
              <a:gd name="connsiteY1828" fmla="*/ 3907663 h 6477317"/>
              <a:gd name="connsiteX1829" fmla="*/ 1481328 w 6239431"/>
              <a:gd name="connsiteY1829" fmla="*/ 3971576 h 6477317"/>
              <a:gd name="connsiteX1830" fmla="*/ 1481994 w 6239431"/>
              <a:gd name="connsiteY1830" fmla="*/ 3973576 h 6477317"/>
              <a:gd name="connsiteX1831" fmla="*/ 1500035 w 6239431"/>
              <a:gd name="connsiteY1831" fmla="*/ 3981625 h 6477317"/>
              <a:gd name="connsiteX1832" fmla="*/ 1498368 w 6239431"/>
              <a:gd name="connsiteY1832" fmla="*/ 4016343 h 6477317"/>
              <a:gd name="connsiteX1833" fmla="*/ 1463659 w 6239431"/>
              <a:gd name="connsiteY1833" fmla="*/ 4014667 h 6477317"/>
              <a:gd name="connsiteX1834" fmla="*/ 1465326 w 6239431"/>
              <a:gd name="connsiteY1834" fmla="*/ 3979957 h 6477317"/>
              <a:gd name="connsiteX1835" fmla="*/ 1444371 w 6239431"/>
              <a:gd name="connsiteY1835" fmla="*/ 3943191 h 6477317"/>
              <a:gd name="connsiteX1836" fmla="*/ 1345692 w 6239431"/>
              <a:gd name="connsiteY1836" fmla="*/ 4114641 h 6477317"/>
              <a:gd name="connsiteX1837" fmla="*/ 1337881 w 6239431"/>
              <a:gd name="connsiteY1837" fmla="*/ 4119118 h 6477317"/>
              <a:gd name="connsiteX1838" fmla="*/ 1333405 w 6239431"/>
              <a:gd name="connsiteY1838" fmla="*/ 4117975 h 6477317"/>
              <a:gd name="connsiteX1839" fmla="*/ 1330071 w 6239431"/>
              <a:gd name="connsiteY1839" fmla="*/ 4105688 h 6477317"/>
              <a:gd name="connsiteX1840" fmla="*/ 213455 w 6239431"/>
              <a:gd name="connsiteY1840" fmla="*/ 3892232 h 6477317"/>
              <a:gd name="connsiteX1841" fmla="*/ 213455 w 6239431"/>
              <a:gd name="connsiteY1841" fmla="*/ 3943953 h 6477317"/>
              <a:gd name="connsiteX1842" fmla="*/ 265080 w 6239431"/>
              <a:gd name="connsiteY1842" fmla="*/ 3943953 h 6477317"/>
              <a:gd name="connsiteX1843" fmla="*/ 265080 w 6239431"/>
              <a:gd name="connsiteY1843" fmla="*/ 3892232 h 6477317"/>
              <a:gd name="connsiteX1844" fmla="*/ 349677 w 6239431"/>
              <a:gd name="connsiteY1844" fmla="*/ 3887729 h 6477317"/>
              <a:gd name="connsiteX1845" fmla="*/ 491314 w 6239431"/>
              <a:gd name="connsiteY1845" fmla="*/ 3887729 h 6477317"/>
              <a:gd name="connsiteX1846" fmla="*/ 491314 w 6239431"/>
              <a:gd name="connsiteY1846" fmla="*/ 3919733 h 6477317"/>
              <a:gd name="connsiteX1847" fmla="*/ 349677 w 6239431"/>
              <a:gd name="connsiteY1847" fmla="*/ 3919733 h 6477317"/>
              <a:gd name="connsiteX1848" fmla="*/ 202596 w 6239431"/>
              <a:gd name="connsiteY1848" fmla="*/ 3881374 h 6477317"/>
              <a:gd name="connsiteX1849" fmla="*/ 275939 w 6239431"/>
              <a:gd name="connsiteY1849" fmla="*/ 3881374 h 6477317"/>
              <a:gd name="connsiteX1850" fmla="*/ 275939 w 6239431"/>
              <a:gd name="connsiteY1850" fmla="*/ 3954811 h 6477317"/>
              <a:gd name="connsiteX1851" fmla="*/ 202596 w 6239431"/>
              <a:gd name="connsiteY1851" fmla="*/ 3954811 h 6477317"/>
              <a:gd name="connsiteX1852" fmla="*/ 2005535 w 6239431"/>
              <a:gd name="connsiteY1852" fmla="*/ 3875383 h 6477317"/>
              <a:gd name="connsiteX1853" fmla="*/ 2045132 w 6239431"/>
              <a:gd name="connsiteY1853" fmla="*/ 3891013 h 6477317"/>
              <a:gd name="connsiteX1854" fmla="*/ 2046446 w 6239431"/>
              <a:gd name="connsiteY1854" fmla="*/ 3969671 h 6477317"/>
              <a:gd name="connsiteX1855" fmla="*/ 2268855 w 6239431"/>
              <a:gd name="connsiteY1855" fmla="*/ 4274375 h 6477317"/>
              <a:gd name="connsiteX1856" fmla="*/ 2274789 w 6239431"/>
              <a:gd name="connsiteY1856" fmla="*/ 4289110 h 6477317"/>
              <a:gd name="connsiteX1857" fmla="*/ 2254853 w 6239431"/>
              <a:gd name="connsiteY1857" fmla="*/ 4307237 h 6477317"/>
              <a:gd name="connsiteX1858" fmla="*/ 2240852 w 6239431"/>
              <a:gd name="connsiteY1858" fmla="*/ 4300950 h 6477317"/>
              <a:gd name="connsiteX1859" fmla="*/ 2011299 w 6239431"/>
              <a:gd name="connsiteY1859" fmla="*/ 3986625 h 6477317"/>
              <a:gd name="connsiteX1860" fmla="*/ 2006537 w 6239431"/>
              <a:gd name="connsiteY1860" fmla="*/ 3986625 h 6477317"/>
              <a:gd name="connsiteX1861" fmla="*/ 1967789 w 6239431"/>
              <a:gd name="connsiteY1861" fmla="*/ 3970985 h 6477317"/>
              <a:gd name="connsiteX1862" fmla="*/ 1966474 w 6239431"/>
              <a:gd name="connsiteY1862" fmla="*/ 3892328 h 6477317"/>
              <a:gd name="connsiteX1863" fmla="*/ 2005535 w 6239431"/>
              <a:gd name="connsiteY1863" fmla="*/ 3875383 h 6477317"/>
              <a:gd name="connsiteX1864" fmla="*/ 1598485 w 6239431"/>
              <a:gd name="connsiteY1864" fmla="*/ 3858705 h 6477317"/>
              <a:gd name="connsiteX1865" fmla="*/ 1610582 w 6239431"/>
              <a:gd name="connsiteY1865" fmla="*/ 3894138 h 6477317"/>
              <a:gd name="connsiteX1866" fmla="*/ 1574673 w 6239431"/>
              <a:gd name="connsiteY1866" fmla="*/ 3906901 h 6477317"/>
              <a:gd name="connsiteX1867" fmla="*/ 1562290 w 6239431"/>
              <a:gd name="connsiteY1867" fmla="*/ 3870706 h 6477317"/>
              <a:gd name="connsiteX1868" fmla="*/ 466644 w 6239431"/>
              <a:gd name="connsiteY1868" fmla="*/ 3834008 h 6477317"/>
              <a:gd name="connsiteX1869" fmla="*/ 491314 w 6239431"/>
              <a:gd name="connsiteY1869" fmla="*/ 3834008 h 6477317"/>
              <a:gd name="connsiteX1870" fmla="*/ 491314 w 6239431"/>
              <a:gd name="connsiteY1870" fmla="*/ 3861154 h 6477317"/>
              <a:gd name="connsiteX1871" fmla="*/ 466644 w 6239431"/>
              <a:gd name="connsiteY1871" fmla="*/ 3861154 h 6477317"/>
              <a:gd name="connsiteX1872" fmla="*/ 349677 w 6239431"/>
              <a:gd name="connsiteY1872" fmla="*/ 3834008 h 6477317"/>
              <a:gd name="connsiteX1873" fmla="*/ 439212 w 6239431"/>
              <a:gd name="connsiteY1873" fmla="*/ 3834008 h 6477317"/>
              <a:gd name="connsiteX1874" fmla="*/ 439212 w 6239431"/>
              <a:gd name="connsiteY1874" fmla="*/ 3861154 h 6477317"/>
              <a:gd name="connsiteX1875" fmla="*/ 349677 w 6239431"/>
              <a:gd name="connsiteY1875" fmla="*/ 3861154 h 6477317"/>
              <a:gd name="connsiteX1876" fmla="*/ 2497836 w 6239431"/>
              <a:gd name="connsiteY1876" fmla="*/ 3832701 h 6477317"/>
              <a:gd name="connsiteX1877" fmla="*/ 2396775 w 6239431"/>
              <a:gd name="connsiteY1877" fmla="*/ 3956526 h 6477317"/>
              <a:gd name="connsiteX1878" fmla="*/ 2396204 w 6239431"/>
              <a:gd name="connsiteY1878" fmla="*/ 3956526 h 6477317"/>
              <a:gd name="connsiteX1879" fmla="*/ 2433542 w 6239431"/>
              <a:gd name="connsiteY1879" fmla="*/ 4052538 h 6477317"/>
              <a:gd name="connsiteX1880" fmla="*/ 2501360 w 6239431"/>
              <a:gd name="connsiteY1880" fmla="*/ 3972623 h 6477317"/>
              <a:gd name="connsiteX1881" fmla="*/ 2502217 w 6239431"/>
              <a:gd name="connsiteY1881" fmla="*/ 3971481 h 6477317"/>
              <a:gd name="connsiteX1882" fmla="*/ 2499741 w 6239431"/>
              <a:gd name="connsiteY1882" fmla="*/ 3892804 h 6477317"/>
              <a:gd name="connsiteX1883" fmla="*/ 2497836 w 6239431"/>
              <a:gd name="connsiteY1883" fmla="*/ 3832701 h 6477317"/>
              <a:gd name="connsiteX1884" fmla="*/ 2628995 w 6239431"/>
              <a:gd name="connsiteY1884" fmla="*/ 3794887 h 6477317"/>
              <a:gd name="connsiteX1885" fmla="*/ 2516505 w 6239431"/>
              <a:gd name="connsiteY1885" fmla="*/ 3818509 h 6477317"/>
              <a:gd name="connsiteX1886" fmla="*/ 2518791 w 6239431"/>
              <a:gd name="connsiteY1886" fmla="*/ 3891851 h 6477317"/>
              <a:gd name="connsiteX1887" fmla="*/ 2520886 w 6239431"/>
              <a:gd name="connsiteY1887" fmla="*/ 3957193 h 6477317"/>
              <a:gd name="connsiteX1888" fmla="*/ 2598801 w 6239431"/>
              <a:gd name="connsiteY1888" fmla="*/ 3932523 h 6477317"/>
              <a:gd name="connsiteX1889" fmla="*/ 2609469 w 6239431"/>
              <a:gd name="connsiteY1889" fmla="*/ 3929761 h 6477317"/>
              <a:gd name="connsiteX1890" fmla="*/ 2628995 w 6239431"/>
              <a:gd name="connsiteY1890" fmla="*/ 3794887 h 6477317"/>
              <a:gd name="connsiteX1891" fmla="*/ 1577244 w 6239431"/>
              <a:gd name="connsiteY1891" fmla="*/ 3790315 h 6477317"/>
              <a:gd name="connsiteX1892" fmla="*/ 1587912 w 6239431"/>
              <a:gd name="connsiteY1892" fmla="*/ 3826224 h 6477317"/>
              <a:gd name="connsiteX1893" fmla="*/ 1551527 w 6239431"/>
              <a:gd name="connsiteY1893" fmla="*/ 3837463 h 6477317"/>
              <a:gd name="connsiteX1894" fmla="*/ 1540573 w 6239431"/>
              <a:gd name="connsiteY1894" fmla="*/ 3800792 h 6477317"/>
              <a:gd name="connsiteX1895" fmla="*/ 1272063 w 6239431"/>
              <a:gd name="connsiteY1895" fmla="*/ 3789172 h 6477317"/>
              <a:gd name="connsiteX1896" fmla="*/ 1433988 w 6239431"/>
              <a:gd name="connsiteY1896" fmla="*/ 3789172 h 6477317"/>
              <a:gd name="connsiteX1897" fmla="*/ 1438751 w 6239431"/>
              <a:gd name="connsiteY1897" fmla="*/ 3793934 h 6477317"/>
              <a:gd name="connsiteX1898" fmla="*/ 1433988 w 6239431"/>
              <a:gd name="connsiteY1898" fmla="*/ 3798697 h 6477317"/>
              <a:gd name="connsiteX1899" fmla="*/ 1272063 w 6239431"/>
              <a:gd name="connsiteY1899" fmla="*/ 3798697 h 6477317"/>
              <a:gd name="connsiteX1900" fmla="*/ 1272920 w 6239431"/>
              <a:gd name="connsiteY1900" fmla="*/ 3793934 h 6477317"/>
              <a:gd name="connsiteX1901" fmla="*/ 1272063 w 6239431"/>
              <a:gd name="connsiteY1901" fmla="*/ 3789172 h 6477317"/>
              <a:gd name="connsiteX1902" fmla="*/ 1080421 w 6239431"/>
              <a:gd name="connsiteY1902" fmla="*/ 3779742 h 6477317"/>
              <a:gd name="connsiteX1903" fmla="*/ 1258538 w 6239431"/>
              <a:gd name="connsiteY1903" fmla="*/ 3779742 h 6477317"/>
              <a:gd name="connsiteX1904" fmla="*/ 1271178 w 6239431"/>
              <a:gd name="connsiteY1904" fmla="*/ 3795677 h 6477317"/>
              <a:gd name="connsiteX1905" fmla="*/ 1258538 w 6239431"/>
              <a:gd name="connsiteY1905" fmla="*/ 3808317 h 6477317"/>
              <a:gd name="connsiteX1906" fmla="*/ 1080421 w 6239431"/>
              <a:gd name="connsiteY1906" fmla="*/ 3808317 h 6477317"/>
              <a:gd name="connsiteX1907" fmla="*/ 1067781 w 6239431"/>
              <a:gd name="connsiteY1907" fmla="*/ 3792381 h 6477317"/>
              <a:gd name="connsiteX1908" fmla="*/ 1080421 w 6239431"/>
              <a:gd name="connsiteY1908" fmla="*/ 3779742 h 6477317"/>
              <a:gd name="connsiteX1909" fmla="*/ 349677 w 6239431"/>
              <a:gd name="connsiteY1909" fmla="*/ 3773238 h 6477317"/>
              <a:gd name="connsiteX1910" fmla="*/ 390444 w 6239431"/>
              <a:gd name="connsiteY1910" fmla="*/ 3773238 h 6477317"/>
              <a:gd name="connsiteX1911" fmla="*/ 390444 w 6239431"/>
              <a:gd name="connsiteY1911" fmla="*/ 3800384 h 6477317"/>
              <a:gd name="connsiteX1912" fmla="*/ 349677 w 6239431"/>
              <a:gd name="connsiteY1912" fmla="*/ 3800384 h 6477317"/>
              <a:gd name="connsiteX1913" fmla="*/ 892302 w 6239431"/>
              <a:gd name="connsiteY1913" fmla="*/ 3734308 h 6477317"/>
              <a:gd name="connsiteX1914" fmla="*/ 892302 w 6239431"/>
              <a:gd name="connsiteY1914" fmla="*/ 3822890 h 6477317"/>
              <a:gd name="connsiteX1915" fmla="*/ 980885 w 6239431"/>
              <a:gd name="connsiteY1915" fmla="*/ 3822890 h 6477317"/>
              <a:gd name="connsiteX1916" fmla="*/ 980885 w 6239431"/>
              <a:gd name="connsiteY1916" fmla="*/ 3734308 h 6477317"/>
              <a:gd name="connsiteX1917" fmla="*/ 748569 w 6239431"/>
              <a:gd name="connsiteY1917" fmla="*/ 3734308 h 6477317"/>
              <a:gd name="connsiteX1918" fmla="*/ 748569 w 6239431"/>
              <a:gd name="connsiteY1918" fmla="*/ 3822890 h 6477317"/>
              <a:gd name="connsiteX1919" fmla="*/ 837152 w 6239431"/>
              <a:gd name="connsiteY1919" fmla="*/ 3822890 h 6477317"/>
              <a:gd name="connsiteX1920" fmla="*/ 837152 w 6239431"/>
              <a:gd name="connsiteY1920" fmla="*/ 3734308 h 6477317"/>
              <a:gd name="connsiteX1921" fmla="*/ 604837 w 6239431"/>
              <a:gd name="connsiteY1921" fmla="*/ 3734308 h 6477317"/>
              <a:gd name="connsiteX1922" fmla="*/ 604837 w 6239431"/>
              <a:gd name="connsiteY1922" fmla="*/ 3822890 h 6477317"/>
              <a:gd name="connsiteX1923" fmla="*/ 693420 w 6239431"/>
              <a:gd name="connsiteY1923" fmla="*/ 3822890 h 6477317"/>
              <a:gd name="connsiteX1924" fmla="*/ 693420 w 6239431"/>
              <a:gd name="connsiteY1924" fmla="*/ 3734308 h 6477317"/>
              <a:gd name="connsiteX1925" fmla="*/ 882777 w 6239431"/>
              <a:gd name="connsiteY1925" fmla="*/ 3724783 h 6477317"/>
              <a:gd name="connsiteX1926" fmla="*/ 990410 w 6239431"/>
              <a:gd name="connsiteY1926" fmla="*/ 3724783 h 6477317"/>
              <a:gd name="connsiteX1927" fmla="*/ 990410 w 6239431"/>
              <a:gd name="connsiteY1927" fmla="*/ 3832415 h 6477317"/>
              <a:gd name="connsiteX1928" fmla="*/ 882777 w 6239431"/>
              <a:gd name="connsiteY1928" fmla="*/ 3832415 h 6477317"/>
              <a:gd name="connsiteX1929" fmla="*/ 739044 w 6239431"/>
              <a:gd name="connsiteY1929" fmla="*/ 3724783 h 6477317"/>
              <a:gd name="connsiteX1930" fmla="*/ 846677 w 6239431"/>
              <a:gd name="connsiteY1930" fmla="*/ 3724783 h 6477317"/>
              <a:gd name="connsiteX1931" fmla="*/ 846677 w 6239431"/>
              <a:gd name="connsiteY1931" fmla="*/ 3832415 h 6477317"/>
              <a:gd name="connsiteX1932" fmla="*/ 739044 w 6239431"/>
              <a:gd name="connsiteY1932" fmla="*/ 3832415 h 6477317"/>
              <a:gd name="connsiteX1933" fmla="*/ 595312 w 6239431"/>
              <a:gd name="connsiteY1933" fmla="*/ 3724783 h 6477317"/>
              <a:gd name="connsiteX1934" fmla="*/ 702945 w 6239431"/>
              <a:gd name="connsiteY1934" fmla="*/ 3724783 h 6477317"/>
              <a:gd name="connsiteX1935" fmla="*/ 702945 w 6239431"/>
              <a:gd name="connsiteY1935" fmla="*/ 3832415 h 6477317"/>
              <a:gd name="connsiteX1936" fmla="*/ 595312 w 6239431"/>
              <a:gd name="connsiteY1936" fmla="*/ 3832415 h 6477317"/>
              <a:gd name="connsiteX1937" fmla="*/ 1080421 w 6239431"/>
              <a:gd name="connsiteY1937" fmla="*/ 3724688 h 6477317"/>
              <a:gd name="connsiteX1938" fmla="*/ 1320546 w 6239431"/>
              <a:gd name="connsiteY1938" fmla="*/ 3724688 h 6477317"/>
              <a:gd name="connsiteX1939" fmla="*/ 1331132 w 6239431"/>
              <a:gd name="connsiteY1939" fmla="*/ 3727703 h 6477317"/>
              <a:gd name="connsiteX1940" fmla="*/ 1334697 w 6239431"/>
              <a:gd name="connsiteY1940" fmla="*/ 3734117 h 6477317"/>
              <a:gd name="connsiteX1941" fmla="*/ 1433989 w 6239431"/>
              <a:gd name="connsiteY1941" fmla="*/ 3734117 h 6477317"/>
              <a:gd name="connsiteX1942" fmla="*/ 1438751 w 6239431"/>
              <a:gd name="connsiteY1942" fmla="*/ 3738879 h 6477317"/>
              <a:gd name="connsiteX1943" fmla="*/ 1433989 w 6239431"/>
              <a:gd name="connsiteY1943" fmla="*/ 3743642 h 6477317"/>
              <a:gd name="connsiteX1944" fmla="*/ 1334682 w 6239431"/>
              <a:gd name="connsiteY1944" fmla="*/ 3743642 h 6477317"/>
              <a:gd name="connsiteX1945" fmla="*/ 1333467 w 6239431"/>
              <a:gd name="connsiteY1945" fmla="*/ 3747909 h 6477317"/>
              <a:gd name="connsiteX1946" fmla="*/ 1323851 w 6239431"/>
              <a:gd name="connsiteY1946" fmla="*/ 3753263 h 6477317"/>
              <a:gd name="connsiteX1947" fmla="*/ 1320546 w 6239431"/>
              <a:gd name="connsiteY1947" fmla="*/ 3753263 h 6477317"/>
              <a:gd name="connsiteX1948" fmla="*/ 1080421 w 6239431"/>
              <a:gd name="connsiteY1948" fmla="*/ 3753263 h 6477317"/>
              <a:gd name="connsiteX1949" fmla="*/ 1067781 w 6239431"/>
              <a:gd name="connsiteY1949" fmla="*/ 3737327 h 6477317"/>
              <a:gd name="connsiteX1950" fmla="*/ 1080421 w 6239431"/>
              <a:gd name="connsiteY1950" fmla="*/ 3724688 h 6477317"/>
              <a:gd name="connsiteX1951" fmla="*/ 1558671 w 6239431"/>
              <a:gd name="connsiteY1951" fmla="*/ 3721164 h 6477317"/>
              <a:gd name="connsiteX1952" fmla="*/ 1568196 w 6239431"/>
              <a:gd name="connsiteY1952" fmla="*/ 3757454 h 6477317"/>
              <a:gd name="connsiteX1953" fmla="*/ 1531239 w 6239431"/>
              <a:gd name="connsiteY1953" fmla="*/ 3767169 h 6477317"/>
              <a:gd name="connsiteX1954" fmla="*/ 1521714 w 6239431"/>
              <a:gd name="connsiteY1954" fmla="*/ 3730117 h 6477317"/>
              <a:gd name="connsiteX1955" fmla="*/ 1197292 w 6239431"/>
              <a:gd name="connsiteY1955" fmla="*/ 3679063 h 6477317"/>
              <a:gd name="connsiteX1956" fmla="*/ 1433988 w 6239431"/>
              <a:gd name="connsiteY1956" fmla="*/ 3679063 h 6477317"/>
              <a:gd name="connsiteX1957" fmla="*/ 1437798 w 6239431"/>
              <a:gd name="connsiteY1957" fmla="*/ 3682863 h 6477317"/>
              <a:gd name="connsiteX1958" fmla="*/ 1433988 w 6239431"/>
              <a:gd name="connsiteY1958" fmla="*/ 3688588 h 6477317"/>
              <a:gd name="connsiteX1959" fmla="*/ 1197292 w 6239431"/>
              <a:gd name="connsiteY1959" fmla="*/ 3688588 h 6477317"/>
              <a:gd name="connsiteX1960" fmla="*/ 1197292 w 6239431"/>
              <a:gd name="connsiteY1960" fmla="*/ 3679063 h 6477317"/>
              <a:gd name="connsiteX1961" fmla="*/ 1080421 w 6239431"/>
              <a:gd name="connsiteY1961" fmla="*/ 3669633 h 6477317"/>
              <a:gd name="connsiteX1962" fmla="*/ 1183862 w 6239431"/>
              <a:gd name="connsiteY1962" fmla="*/ 3669633 h 6477317"/>
              <a:gd name="connsiteX1963" fmla="*/ 1196502 w 6239431"/>
              <a:gd name="connsiteY1963" fmla="*/ 3685568 h 6477317"/>
              <a:gd name="connsiteX1964" fmla="*/ 1183862 w 6239431"/>
              <a:gd name="connsiteY1964" fmla="*/ 3698208 h 6477317"/>
              <a:gd name="connsiteX1965" fmla="*/ 1080421 w 6239431"/>
              <a:gd name="connsiteY1965" fmla="*/ 3698208 h 6477317"/>
              <a:gd name="connsiteX1966" fmla="*/ 1067781 w 6239431"/>
              <a:gd name="connsiteY1966" fmla="*/ 3682272 h 6477317"/>
              <a:gd name="connsiteX1967" fmla="*/ 1080421 w 6239431"/>
              <a:gd name="connsiteY1967" fmla="*/ 3669633 h 6477317"/>
              <a:gd name="connsiteX1968" fmla="*/ 1543241 w 6239431"/>
              <a:gd name="connsiteY1968" fmla="*/ 3651250 h 6477317"/>
              <a:gd name="connsiteX1969" fmla="*/ 1550956 w 6239431"/>
              <a:gd name="connsiteY1969" fmla="*/ 3687826 h 6477317"/>
              <a:gd name="connsiteX1970" fmla="*/ 1513713 w 6239431"/>
              <a:gd name="connsiteY1970" fmla="*/ 3696112 h 6477317"/>
              <a:gd name="connsiteX1971" fmla="*/ 1505807 w 6239431"/>
              <a:gd name="connsiteY1971" fmla="*/ 3658679 h 6477317"/>
              <a:gd name="connsiteX1972" fmla="*/ 1530857 w 6239431"/>
              <a:gd name="connsiteY1972" fmla="*/ 3580384 h 6477317"/>
              <a:gd name="connsiteX1973" fmla="*/ 1537144 w 6239431"/>
              <a:gd name="connsiteY1973" fmla="*/ 3617245 h 6477317"/>
              <a:gd name="connsiteX1974" fmla="*/ 1499234 w 6239431"/>
              <a:gd name="connsiteY1974" fmla="*/ 3624485 h 6477317"/>
              <a:gd name="connsiteX1975" fmla="*/ 1492757 w 6239431"/>
              <a:gd name="connsiteY1975" fmla="*/ 3586385 h 6477317"/>
              <a:gd name="connsiteX1976" fmla="*/ 2411539 w 6239431"/>
              <a:gd name="connsiteY1976" fmla="*/ 3561429 h 6477317"/>
              <a:gd name="connsiteX1977" fmla="*/ 2421731 w 6239431"/>
              <a:gd name="connsiteY1977" fmla="*/ 3570192 h 6477317"/>
              <a:gd name="connsiteX1978" fmla="*/ 2478881 w 6239431"/>
              <a:gd name="connsiteY1978" fmla="*/ 3717354 h 6477317"/>
              <a:gd name="connsiteX1979" fmla="*/ 2514695 w 6239431"/>
              <a:gd name="connsiteY1979" fmla="*/ 3799459 h 6477317"/>
              <a:gd name="connsiteX1980" fmla="*/ 2630043 w 6239431"/>
              <a:gd name="connsiteY1980" fmla="*/ 3775647 h 6477317"/>
              <a:gd name="connsiteX1981" fmla="*/ 2652331 w 6239431"/>
              <a:gd name="connsiteY1981" fmla="*/ 3771837 h 6477317"/>
              <a:gd name="connsiteX1982" fmla="*/ 2652341 w 6239431"/>
              <a:gd name="connsiteY1982" fmla="*/ 3771837 h 6477317"/>
              <a:gd name="connsiteX1983" fmla="*/ 2663380 w 6239431"/>
              <a:gd name="connsiteY1983" fmla="*/ 3779552 h 6477317"/>
              <a:gd name="connsiteX1984" fmla="*/ 2663380 w 6239431"/>
              <a:gd name="connsiteY1984" fmla="*/ 3779561 h 6477317"/>
              <a:gd name="connsiteX1985" fmla="*/ 2655665 w 6239431"/>
              <a:gd name="connsiteY1985" fmla="*/ 3790601 h 6477317"/>
              <a:gd name="connsiteX1986" fmla="*/ 2649664 w 6239431"/>
              <a:gd name="connsiteY1986" fmla="*/ 3791648 h 6477317"/>
              <a:gd name="connsiteX1987" fmla="*/ 2649664 w 6239431"/>
              <a:gd name="connsiteY1987" fmla="*/ 3792315 h 6477317"/>
              <a:gd name="connsiteX1988" fmla="*/ 2629090 w 6239431"/>
              <a:gd name="connsiteY1988" fmla="*/ 3924713 h 6477317"/>
              <a:gd name="connsiteX1989" fmla="*/ 2694432 w 6239431"/>
              <a:gd name="connsiteY1989" fmla="*/ 3904710 h 6477317"/>
              <a:gd name="connsiteX1990" fmla="*/ 2676810 w 6239431"/>
              <a:gd name="connsiteY1990" fmla="*/ 3820509 h 6477317"/>
              <a:gd name="connsiteX1991" fmla="*/ 2686002 w 6239431"/>
              <a:gd name="connsiteY1991" fmla="*/ 3810651 h 6477317"/>
              <a:gd name="connsiteX1992" fmla="*/ 2695860 w 6239431"/>
              <a:gd name="connsiteY1992" fmla="*/ 3819842 h 6477317"/>
              <a:gd name="connsiteX1993" fmla="*/ 2712243 w 6239431"/>
              <a:gd name="connsiteY1993" fmla="*/ 3898233 h 6477317"/>
              <a:gd name="connsiteX1994" fmla="*/ 2776442 w 6239431"/>
              <a:gd name="connsiteY1994" fmla="*/ 3867944 h 6477317"/>
              <a:gd name="connsiteX1995" fmla="*/ 2777137 w 6239431"/>
              <a:gd name="connsiteY1995" fmla="*/ 3867544 h 6477317"/>
              <a:gd name="connsiteX1996" fmla="*/ 2789996 w 6239431"/>
              <a:gd name="connsiteY1996" fmla="*/ 3871563 h 6477317"/>
              <a:gd name="connsiteX1997" fmla="*/ 2785967 w 6239431"/>
              <a:gd name="connsiteY1997" fmla="*/ 3884422 h 6477317"/>
              <a:gd name="connsiteX1998" fmla="*/ 2717863 w 6239431"/>
              <a:gd name="connsiteY1998" fmla="*/ 3916521 h 6477317"/>
              <a:gd name="connsiteX1999" fmla="*/ 2819685 w 6239431"/>
              <a:gd name="connsiteY1999" fmla="*/ 4171696 h 6477317"/>
              <a:gd name="connsiteX2000" fmla="*/ 2919889 w 6239431"/>
              <a:gd name="connsiteY2000" fmla="*/ 4092162 h 6477317"/>
              <a:gd name="connsiteX2001" fmla="*/ 2933128 w 6239431"/>
              <a:gd name="connsiteY2001" fmla="*/ 4090067 h 6477317"/>
              <a:gd name="connsiteX2002" fmla="*/ 2933176 w 6239431"/>
              <a:gd name="connsiteY2002" fmla="*/ 4090105 h 6477317"/>
              <a:gd name="connsiteX2003" fmla="*/ 2935319 w 6239431"/>
              <a:gd name="connsiteY2003" fmla="*/ 4103402 h 6477317"/>
              <a:gd name="connsiteX2004" fmla="*/ 2827782 w 6239431"/>
              <a:gd name="connsiteY2004" fmla="*/ 4189127 h 6477317"/>
              <a:gd name="connsiteX2005" fmla="*/ 2874931 w 6239431"/>
              <a:gd name="connsiteY2005" fmla="*/ 4285615 h 6477317"/>
              <a:gd name="connsiteX2006" fmla="*/ 2953607 w 6239431"/>
              <a:gd name="connsiteY2006" fmla="*/ 4214368 h 6477317"/>
              <a:gd name="connsiteX2007" fmla="*/ 2966847 w 6239431"/>
              <a:gd name="connsiteY2007" fmla="*/ 4211796 h 6477317"/>
              <a:gd name="connsiteX2008" fmla="*/ 2969418 w 6239431"/>
              <a:gd name="connsiteY2008" fmla="*/ 4225036 h 6477317"/>
              <a:gd name="connsiteX2009" fmla="*/ 2883693 w 6239431"/>
              <a:gd name="connsiteY2009" fmla="*/ 4302570 h 6477317"/>
              <a:gd name="connsiteX2010" fmla="*/ 2896838 w 6239431"/>
              <a:gd name="connsiteY2010" fmla="*/ 4325525 h 6477317"/>
              <a:gd name="connsiteX2011" fmla="*/ 2992469 w 6239431"/>
              <a:gd name="connsiteY2011" fmla="*/ 4456208 h 6477317"/>
              <a:gd name="connsiteX2012" fmla="*/ 3005804 w 6239431"/>
              <a:gd name="connsiteY2012" fmla="*/ 4328097 h 6477317"/>
              <a:gd name="connsiteX2013" fmla="*/ 3017043 w 6239431"/>
              <a:gd name="connsiteY2013" fmla="*/ 4320286 h 6477317"/>
              <a:gd name="connsiteX2014" fmla="*/ 3024854 w 6239431"/>
              <a:gd name="connsiteY2014" fmla="*/ 4331525 h 6477317"/>
              <a:gd name="connsiteX2015" fmla="*/ 3010471 w 6239431"/>
              <a:gd name="connsiteY2015" fmla="*/ 4476686 h 6477317"/>
              <a:gd name="connsiteX2016" fmla="*/ 3217545 w 6239431"/>
              <a:gd name="connsiteY2016" fmla="*/ 4645088 h 6477317"/>
              <a:gd name="connsiteX2017" fmla="*/ 3239452 w 6239431"/>
              <a:gd name="connsiteY2017" fmla="*/ 4548219 h 6477317"/>
              <a:gd name="connsiteX2018" fmla="*/ 3251301 w 6239431"/>
              <a:gd name="connsiteY2018" fmla="*/ 4542666 h 6477317"/>
              <a:gd name="connsiteX2019" fmla="*/ 3257359 w 6239431"/>
              <a:gd name="connsiteY2019" fmla="*/ 4554696 h 6477317"/>
              <a:gd name="connsiteX2020" fmla="*/ 3235452 w 6239431"/>
              <a:gd name="connsiteY2020" fmla="*/ 4653376 h 6477317"/>
              <a:gd name="connsiteX2021" fmla="*/ 3240786 w 6239431"/>
              <a:gd name="connsiteY2021" fmla="*/ 4655662 h 6477317"/>
              <a:gd name="connsiteX2022" fmla="*/ 3316319 w 6239431"/>
              <a:gd name="connsiteY2022" fmla="*/ 4691190 h 6477317"/>
              <a:gd name="connsiteX2023" fmla="*/ 3339750 w 6239431"/>
              <a:gd name="connsiteY2023" fmla="*/ 4612608 h 6477317"/>
              <a:gd name="connsiteX2024" fmla="*/ 3337750 w 6239431"/>
              <a:gd name="connsiteY2024" fmla="*/ 4611085 h 6477317"/>
              <a:gd name="connsiteX2025" fmla="*/ 3335378 w 6239431"/>
              <a:gd name="connsiteY2025" fmla="*/ 4599874 h 6477317"/>
              <a:gd name="connsiteX2026" fmla="*/ 3348037 w 6239431"/>
              <a:gd name="connsiteY2026" fmla="*/ 4595273 h 6477317"/>
              <a:gd name="connsiteX2027" fmla="*/ 3348990 w 6239431"/>
              <a:gd name="connsiteY2027" fmla="*/ 4593654 h 6477317"/>
              <a:gd name="connsiteX2028" fmla="*/ 3362229 w 6239431"/>
              <a:gd name="connsiteY2028" fmla="*/ 4590986 h 6477317"/>
              <a:gd name="connsiteX2029" fmla="*/ 3364897 w 6239431"/>
              <a:gd name="connsiteY2029" fmla="*/ 4604226 h 6477317"/>
              <a:gd name="connsiteX2030" fmla="*/ 3363753 w 6239431"/>
              <a:gd name="connsiteY2030" fmla="*/ 4606131 h 6477317"/>
              <a:gd name="connsiteX2031" fmla="*/ 3450336 w 6239431"/>
              <a:gd name="connsiteY2031" fmla="*/ 4662615 h 6477317"/>
              <a:gd name="connsiteX2032" fmla="*/ 3452050 w 6239431"/>
              <a:gd name="connsiteY2032" fmla="*/ 4662043 h 6477317"/>
              <a:gd name="connsiteX2033" fmla="*/ 3770471 w 6239431"/>
              <a:gd name="connsiteY2033" fmla="*/ 4709668 h 6477317"/>
              <a:gd name="connsiteX2034" fmla="*/ 3890295 w 6239431"/>
              <a:gd name="connsiteY2034" fmla="*/ 4738243 h 6477317"/>
              <a:gd name="connsiteX2035" fmla="*/ 3897868 w 6239431"/>
              <a:gd name="connsiteY2035" fmla="*/ 4749721 h 6477317"/>
              <a:gd name="connsiteX2036" fmla="*/ 3886390 w 6239431"/>
              <a:gd name="connsiteY2036" fmla="*/ 4757293 h 6477317"/>
              <a:gd name="connsiteX2037" fmla="*/ 3765804 w 6239431"/>
              <a:gd name="connsiteY2037" fmla="*/ 4728718 h 6477317"/>
              <a:gd name="connsiteX2038" fmla="*/ 3474625 w 6239431"/>
              <a:gd name="connsiteY2038" fmla="*/ 4678236 h 6477317"/>
              <a:gd name="connsiteX2039" fmla="*/ 3508915 w 6239431"/>
              <a:gd name="connsiteY2039" fmla="*/ 4699667 h 6477317"/>
              <a:gd name="connsiteX2040" fmla="*/ 3536061 w 6239431"/>
              <a:gd name="connsiteY2040" fmla="*/ 4717288 h 6477317"/>
              <a:gd name="connsiteX2041" fmla="*/ 3547872 w 6239431"/>
              <a:gd name="connsiteY2041" fmla="*/ 4714145 h 6477317"/>
              <a:gd name="connsiteX2042" fmla="*/ 3978497 w 6239431"/>
              <a:gd name="connsiteY2042" fmla="*/ 4782058 h 6477317"/>
              <a:gd name="connsiteX2043" fmla="*/ 3986021 w 6239431"/>
              <a:gd name="connsiteY2043" fmla="*/ 4793583 h 6477317"/>
              <a:gd name="connsiteX2044" fmla="*/ 3974497 w 6239431"/>
              <a:gd name="connsiteY2044" fmla="*/ 4801108 h 6477317"/>
              <a:gd name="connsiteX2045" fmla="*/ 3558159 w 6239431"/>
              <a:gd name="connsiteY2045" fmla="*/ 4732814 h 6477317"/>
              <a:gd name="connsiteX2046" fmla="*/ 3622738 w 6239431"/>
              <a:gd name="connsiteY2046" fmla="*/ 4779677 h 6477317"/>
              <a:gd name="connsiteX2047" fmla="*/ 3624548 w 6239431"/>
              <a:gd name="connsiteY2047" fmla="*/ 4793012 h 6477317"/>
              <a:gd name="connsiteX2048" fmla="*/ 3617023 w 6239431"/>
              <a:gd name="connsiteY2048" fmla="*/ 4796822 h 6477317"/>
              <a:gd name="connsiteX2049" fmla="*/ 3611213 w 6239431"/>
              <a:gd name="connsiteY2049" fmla="*/ 4794822 h 6477317"/>
              <a:gd name="connsiteX2050" fmla="*/ 3534537 w 6239431"/>
              <a:gd name="connsiteY2050" fmla="*/ 4739577 h 6477317"/>
              <a:gd name="connsiteX2051" fmla="*/ 3487864 w 6239431"/>
              <a:gd name="connsiteY2051" fmla="*/ 4791107 h 6477317"/>
              <a:gd name="connsiteX2052" fmla="*/ 3536347 w 6239431"/>
              <a:gd name="connsiteY2052" fmla="*/ 4822349 h 6477317"/>
              <a:gd name="connsiteX2053" fmla="*/ 3540557 w 6239431"/>
              <a:gd name="connsiteY2053" fmla="*/ 4830274 h 6477317"/>
              <a:gd name="connsiteX2054" fmla="*/ 3531012 w 6239431"/>
              <a:gd name="connsiteY2054" fmla="*/ 4839779 h 6477317"/>
              <a:gd name="connsiteX2055" fmla="*/ 3525774 w 6239431"/>
              <a:gd name="connsiteY2055" fmla="*/ 4838160 h 6477317"/>
              <a:gd name="connsiteX2056" fmla="*/ 3477673 w 6239431"/>
              <a:gd name="connsiteY2056" fmla="*/ 4807109 h 6477317"/>
              <a:gd name="connsiteX2057" fmla="*/ 3435667 w 6239431"/>
              <a:gd name="connsiteY2057" fmla="*/ 4886452 h 6477317"/>
              <a:gd name="connsiteX2058" fmla="*/ 3480625 w 6239431"/>
              <a:gd name="connsiteY2058" fmla="*/ 4907407 h 6477317"/>
              <a:gd name="connsiteX2059" fmla="*/ 3486417 w 6239431"/>
              <a:gd name="connsiteY2059" fmla="*/ 4916246 h 6477317"/>
              <a:gd name="connsiteX2060" fmla="*/ 3476815 w 6239431"/>
              <a:gd name="connsiteY2060" fmla="*/ 4925695 h 6477317"/>
              <a:gd name="connsiteX2061" fmla="*/ 3473005 w 6239431"/>
              <a:gd name="connsiteY2061" fmla="*/ 4924933 h 6477317"/>
              <a:gd name="connsiteX2062" fmla="*/ 3427666 w 6239431"/>
              <a:gd name="connsiteY2062" fmla="*/ 4903692 h 6477317"/>
              <a:gd name="connsiteX2063" fmla="*/ 3392138 w 6239431"/>
              <a:gd name="connsiteY2063" fmla="*/ 4990275 h 6477317"/>
              <a:gd name="connsiteX2064" fmla="*/ 3463480 w 6239431"/>
              <a:gd name="connsiteY2064" fmla="*/ 5029708 h 6477317"/>
              <a:gd name="connsiteX2065" fmla="*/ 3468309 w 6239431"/>
              <a:gd name="connsiteY2065" fmla="*/ 5037966 h 6477317"/>
              <a:gd name="connsiteX2066" fmla="*/ 3458813 w 6239431"/>
              <a:gd name="connsiteY2066" fmla="*/ 5047520 h 6477317"/>
              <a:gd name="connsiteX2067" fmla="*/ 3454146 w 6239431"/>
              <a:gd name="connsiteY2067" fmla="*/ 5046282 h 6477317"/>
              <a:gd name="connsiteX2068" fmla="*/ 3428238 w 6239431"/>
              <a:gd name="connsiteY2068" fmla="*/ 5031804 h 6477317"/>
              <a:gd name="connsiteX2069" fmla="*/ 3409188 w 6239431"/>
              <a:gd name="connsiteY2069" fmla="*/ 5098479 h 6477317"/>
              <a:gd name="connsiteX2070" fmla="*/ 3448526 w 6239431"/>
              <a:gd name="connsiteY2070" fmla="*/ 5121434 h 6477317"/>
              <a:gd name="connsiteX2071" fmla="*/ 3449669 w 6239431"/>
              <a:gd name="connsiteY2071" fmla="*/ 5121434 h 6477317"/>
              <a:gd name="connsiteX2072" fmla="*/ 3457860 w 6239431"/>
              <a:gd name="connsiteY2072" fmla="*/ 5127054 h 6477317"/>
              <a:gd name="connsiteX2073" fmla="*/ 3469862 w 6239431"/>
              <a:gd name="connsiteY2073" fmla="*/ 5134102 h 6477317"/>
              <a:gd name="connsiteX2074" fmla="*/ 3473386 w 6239431"/>
              <a:gd name="connsiteY2074" fmla="*/ 5147056 h 6477317"/>
              <a:gd name="connsiteX2075" fmla="*/ 3465100 w 6239431"/>
              <a:gd name="connsiteY2075" fmla="*/ 5151818 h 6477317"/>
              <a:gd name="connsiteX2076" fmla="*/ 3460337 w 6239431"/>
              <a:gd name="connsiteY2076" fmla="*/ 5150485 h 6477317"/>
              <a:gd name="connsiteX2077" fmla="*/ 3458813 w 6239431"/>
              <a:gd name="connsiteY2077" fmla="*/ 5149628 h 6477317"/>
              <a:gd name="connsiteX2078" fmla="*/ 3478530 w 6239431"/>
              <a:gd name="connsiteY2078" fmla="*/ 5255832 h 6477317"/>
              <a:gd name="connsiteX2079" fmla="*/ 3539871 w 6239431"/>
              <a:gd name="connsiteY2079" fmla="*/ 5274882 h 6477317"/>
              <a:gd name="connsiteX2080" fmla="*/ 3548110 w 6239431"/>
              <a:gd name="connsiteY2080" fmla="*/ 5285692 h 6477317"/>
              <a:gd name="connsiteX2081" fmla="*/ 3537299 w 6239431"/>
              <a:gd name="connsiteY2081" fmla="*/ 5293932 h 6477317"/>
              <a:gd name="connsiteX2082" fmla="*/ 3534727 w 6239431"/>
              <a:gd name="connsiteY2082" fmla="*/ 5293932 h 6477317"/>
              <a:gd name="connsiteX2083" fmla="*/ 3485864 w 6239431"/>
              <a:gd name="connsiteY2083" fmla="*/ 5278978 h 6477317"/>
              <a:gd name="connsiteX2084" fmla="*/ 3535013 w 6239431"/>
              <a:gd name="connsiteY2084" fmla="*/ 5386038 h 6477317"/>
              <a:gd name="connsiteX2085" fmla="*/ 3644741 w 6239431"/>
              <a:gd name="connsiteY2085" fmla="*/ 5408613 h 6477317"/>
              <a:gd name="connsiteX2086" fmla="*/ 3653314 w 6239431"/>
              <a:gd name="connsiteY2086" fmla="*/ 5419090 h 6477317"/>
              <a:gd name="connsiteX2087" fmla="*/ 3642836 w 6239431"/>
              <a:gd name="connsiteY2087" fmla="*/ 5427663 h 6477317"/>
              <a:gd name="connsiteX2088" fmla="*/ 3549396 w 6239431"/>
              <a:gd name="connsiteY2088" fmla="*/ 5409470 h 6477317"/>
              <a:gd name="connsiteX2089" fmla="*/ 3587496 w 6239431"/>
              <a:gd name="connsiteY2089" fmla="*/ 5459095 h 6477317"/>
              <a:gd name="connsiteX2090" fmla="*/ 3654742 w 6239431"/>
              <a:gd name="connsiteY2090" fmla="*/ 5531104 h 6477317"/>
              <a:gd name="connsiteX2091" fmla="*/ 3785425 w 6239431"/>
              <a:gd name="connsiteY2091" fmla="*/ 5557965 h 6477317"/>
              <a:gd name="connsiteX2092" fmla="*/ 3793426 w 6239431"/>
              <a:gd name="connsiteY2092" fmla="*/ 5568728 h 6477317"/>
              <a:gd name="connsiteX2093" fmla="*/ 3782663 w 6239431"/>
              <a:gd name="connsiteY2093" fmla="*/ 5576824 h 6477317"/>
              <a:gd name="connsiteX2094" fmla="*/ 3677888 w 6239431"/>
              <a:gd name="connsiteY2094" fmla="*/ 5556250 h 6477317"/>
              <a:gd name="connsiteX2095" fmla="*/ 3791617 w 6239431"/>
              <a:gd name="connsiteY2095" fmla="*/ 5677599 h 6477317"/>
              <a:gd name="connsiteX2096" fmla="*/ 3822954 w 6239431"/>
              <a:gd name="connsiteY2096" fmla="*/ 5683885 h 6477317"/>
              <a:gd name="connsiteX2097" fmla="*/ 3964209 w 6239431"/>
              <a:gd name="connsiteY2097" fmla="*/ 5711508 h 6477317"/>
              <a:gd name="connsiteX2098" fmla="*/ 3972020 w 6239431"/>
              <a:gd name="connsiteY2098" fmla="*/ 5722747 h 6477317"/>
              <a:gd name="connsiteX2099" fmla="*/ 3960781 w 6239431"/>
              <a:gd name="connsiteY2099" fmla="*/ 5730558 h 6477317"/>
              <a:gd name="connsiteX2100" fmla="*/ 3819144 w 6239431"/>
              <a:gd name="connsiteY2100" fmla="*/ 5702840 h 6477317"/>
              <a:gd name="connsiteX2101" fmla="*/ 3813905 w 6239431"/>
              <a:gd name="connsiteY2101" fmla="*/ 5701792 h 6477317"/>
              <a:gd name="connsiteX2102" fmla="*/ 3891153 w 6239431"/>
              <a:gd name="connsiteY2102" fmla="*/ 5784469 h 6477317"/>
              <a:gd name="connsiteX2103" fmla="*/ 4095654 w 6239431"/>
              <a:gd name="connsiteY2103" fmla="*/ 5820378 h 6477317"/>
              <a:gd name="connsiteX2104" fmla="*/ 4095464 w 6239431"/>
              <a:gd name="connsiteY2104" fmla="*/ 5820474 h 6477317"/>
              <a:gd name="connsiteX2105" fmla="*/ 4103989 w 6239431"/>
              <a:gd name="connsiteY2105" fmla="*/ 5830999 h 6477317"/>
              <a:gd name="connsiteX2106" fmla="*/ 4093464 w 6239431"/>
              <a:gd name="connsiteY2106" fmla="*/ 5839524 h 6477317"/>
              <a:gd name="connsiteX2107" fmla="*/ 4091368 w 6239431"/>
              <a:gd name="connsiteY2107" fmla="*/ 5839524 h 6477317"/>
              <a:gd name="connsiteX2108" fmla="*/ 3911631 w 6239431"/>
              <a:gd name="connsiteY2108" fmla="*/ 5807138 h 6477317"/>
              <a:gd name="connsiteX2109" fmla="*/ 3937635 w 6239431"/>
              <a:gd name="connsiteY2109" fmla="*/ 5835047 h 6477317"/>
              <a:gd name="connsiteX2110" fmla="*/ 3937635 w 6239431"/>
              <a:gd name="connsiteY2110" fmla="*/ 5848477 h 6477317"/>
              <a:gd name="connsiteX2111" fmla="*/ 3937568 w 6239431"/>
              <a:gd name="connsiteY2111" fmla="*/ 5848534 h 6477317"/>
              <a:gd name="connsiteX2112" fmla="*/ 3924109 w 6239431"/>
              <a:gd name="connsiteY2112" fmla="*/ 5848001 h 6477317"/>
              <a:gd name="connsiteX2113" fmla="*/ 3882104 w 6239431"/>
              <a:gd name="connsiteY2113" fmla="*/ 5802947 h 6477317"/>
              <a:gd name="connsiteX2114" fmla="*/ 3754945 w 6239431"/>
              <a:gd name="connsiteY2114" fmla="*/ 5787803 h 6477317"/>
              <a:gd name="connsiteX2115" fmla="*/ 3773138 w 6239431"/>
              <a:gd name="connsiteY2115" fmla="*/ 5807996 h 6477317"/>
              <a:gd name="connsiteX2116" fmla="*/ 3774005 w 6239431"/>
              <a:gd name="connsiteY2116" fmla="*/ 5808824 h 6477317"/>
              <a:gd name="connsiteX2117" fmla="*/ 3773424 w 6239431"/>
              <a:gd name="connsiteY2117" fmla="*/ 5822283 h 6477317"/>
              <a:gd name="connsiteX2118" fmla="*/ 3759993 w 6239431"/>
              <a:gd name="connsiteY2118" fmla="*/ 5821617 h 6477317"/>
              <a:gd name="connsiteX2119" fmla="*/ 3727894 w 6239431"/>
              <a:gd name="connsiteY2119" fmla="*/ 5785802 h 6477317"/>
              <a:gd name="connsiteX2120" fmla="*/ 3618357 w 6239431"/>
              <a:gd name="connsiteY2120" fmla="*/ 5776277 h 6477317"/>
              <a:gd name="connsiteX2121" fmla="*/ 3647408 w 6239431"/>
              <a:gd name="connsiteY2121" fmla="*/ 5808567 h 6477317"/>
              <a:gd name="connsiteX2122" fmla="*/ 3646932 w 6239431"/>
              <a:gd name="connsiteY2122" fmla="*/ 5821997 h 6477317"/>
              <a:gd name="connsiteX2123" fmla="*/ 3633501 w 6239431"/>
              <a:gd name="connsiteY2123" fmla="*/ 5821521 h 6477317"/>
              <a:gd name="connsiteX2124" fmla="*/ 3591210 w 6239431"/>
              <a:gd name="connsiteY2124" fmla="*/ 5774372 h 6477317"/>
              <a:gd name="connsiteX2125" fmla="*/ 3452717 w 6239431"/>
              <a:gd name="connsiteY2125" fmla="*/ 5766467 h 6477317"/>
              <a:gd name="connsiteX2126" fmla="*/ 3493579 w 6239431"/>
              <a:gd name="connsiteY2126" fmla="*/ 5808377 h 6477317"/>
              <a:gd name="connsiteX2127" fmla="*/ 3493636 w 6239431"/>
              <a:gd name="connsiteY2127" fmla="*/ 5808434 h 6477317"/>
              <a:gd name="connsiteX2128" fmla="*/ 3493579 w 6239431"/>
              <a:gd name="connsiteY2128" fmla="*/ 5821903 h 6477317"/>
              <a:gd name="connsiteX2129" fmla="*/ 3480149 w 6239431"/>
              <a:gd name="connsiteY2129" fmla="*/ 5821903 h 6477317"/>
              <a:gd name="connsiteX2130" fmla="*/ 3425094 w 6239431"/>
              <a:gd name="connsiteY2130" fmla="*/ 5765514 h 6477317"/>
              <a:gd name="connsiteX2131" fmla="*/ 3208972 w 6239431"/>
              <a:gd name="connsiteY2131" fmla="*/ 5759513 h 6477317"/>
              <a:gd name="connsiteX2132" fmla="*/ 3248120 w 6239431"/>
              <a:gd name="connsiteY2132" fmla="*/ 5812187 h 6477317"/>
              <a:gd name="connsiteX2133" fmla="*/ 3242310 w 6239431"/>
              <a:gd name="connsiteY2133" fmla="*/ 5824284 h 6477317"/>
              <a:gd name="connsiteX2134" fmla="*/ 3239167 w 6239431"/>
              <a:gd name="connsiteY2134" fmla="*/ 5824855 h 6477317"/>
              <a:gd name="connsiteX2135" fmla="*/ 3230118 w 6239431"/>
              <a:gd name="connsiteY2135" fmla="*/ 5818378 h 6477317"/>
              <a:gd name="connsiteX2136" fmla="*/ 3184112 w 6239431"/>
              <a:gd name="connsiteY2136" fmla="*/ 5759228 h 6477317"/>
              <a:gd name="connsiteX2137" fmla="*/ 2969418 w 6239431"/>
              <a:gd name="connsiteY2137" fmla="*/ 5759228 h 6477317"/>
              <a:gd name="connsiteX2138" fmla="*/ 3000279 w 6239431"/>
              <a:gd name="connsiteY2138" fmla="*/ 5812092 h 6477317"/>
              <a:gd name="connsiteX2139" fmla="*/ 2994469 w 6239431"/>
              <a:gd name="connsiteY2139" fmla="*/ 5824188 h 6477317"/>
              <a:gd name="connsiteX2140" fmla="*/ 2991326 w 6239431"/>
              <a:gd name="connsiteY2140" fmla="*/ 5824760 h 6477317"/>
              <a:gd name="connsiteX2141" fmla="*/ 2982277 w 6239431"/>
              <a:gd name="connsiteY2141" fmla="*/ 5818283 h 6477317"/>
              <a:gd name="connsiteX2142" fmla="*/ 2946082 w 6239431"/>
              <a:gd name="connsiteY2142" fmla="*/ 5759513 h 6477317"/>
              <a:gd name="connsiteX2143" fmla="*/ 2730150 w 6239431"/>
              <a:gd name="connsiteY2143" fmla="*/ 5764753 h 6477317"/>
              <a:gd name="connsiteX2144" fmla="*/ 2752439 w 6239431"/>
              <a:gd name="connsiteY2144" fmla="*/ 5812378 h 6477317"/>
              <a:gd name="connsiteX2145" fmla="*/ 2746629 w 6239431"/>
              <a:gd name="connsiteY2145" fmla="*/ 5824474 h 6477317"/>
              <a:gd name="connsiteX2146" fmla="*/ 2743485 w 6239431"/>
              <a:gd name="connsiteY2146" fmla="*/ 5825045 h 6477317"/>
              <a:gd name="connsiteX2147" fmla="*/ 2733960 w 6239431"/>
              <a:gd name="connsiteY2147" fmla="*/ 5818568 h 6477317"/>
              <a:gd name="connsiteX2148" fmla="*/ 2708052 w 6239431"/>
              <a:gd name="connsiteY2148" fmla="*/ 5765800 h 6477317"/>
              <a:gd name="connsiteX2149" fmla="*/ 2489644 w 6239431"/>
              <a:gd name="connsiteY2149" fmla="*/ 5775801 h 6477317"/>
              <a:gd name="connsiteX2150" fmla="*/ 2504122 w 6239431"/>
              <a:gd name="connsiteY2150" fmla="*/ 5812378 h 6477317"/>
              <a:gd name="connsiteX2151" fmla="*/ 2498312 w 6239431"/>
              <a:gd name="connsiteY2151" fmla="*/ 5824474 h 6477317"/>
              <a:gd name="connsiteX2152" fmla="*/ 2495169 w 6239431"/>
              <a:gd name="connsiteY2152" fmla="*/ 5825045 h 6477317"/>
              <a:gd name="connsiteX2153" fmla="*/ 2486215 w 6239431"/>
              <a:gd name="connsiteY2153" fmla="*/ 5818568 h 6477317"/>
              <a:gd name="connsiteX2154" fmla="*/ 2469261 w 6239431"/>
              <a:gd name="connsiteY2154" fmla="*/ 5776944 h 6477317"/>
              <a:gd name="connsiteX2155" fmla="*/ 2249138 w 6239431"/>
              <a:gd name="connsiteY2155" fmla="*/ 5792470 h 6477317"/>
              <a:gd name="connsiteX2156" fmla="*/ 2256377 w 6239431"/>
              <a:gd name="connsiteY2156" fmla="*/ 5812378 h 6477317"/>
              <a:gd name="connsiteX2157" fmla="*/ 2250472 w 6239431"/>
              <a:gd name="connsiteY2157" fmla="*/ 5824474 h 6477317"/>
              <a:gd name="connsiteX2158" fmla="*/ 2247328 w 6239431"/>
              <a:gd name="connsiteY2158" fmla="*/ 5825045 h 6477317"/>
              <a:gd name="connsiteX2159" fmla="*/ 2238375 w 6239431"/>
              <a:gd name="connsiteY2159" fmla="*/ 5818568 h 6477317"/>
              <a:gd name="connsiteX2160" fmla="*/ 2229516 w 6239431"/>
              <a:gd name="connsiteY2160" fmla="*/ 5794185 h 6477317"/>
              <a:gd name="connsiteX2161" fmla="*/ 2158233 w 6239431"/>
              <a:gd name="connsiteY2161" fmla="*/ 5801364 h 6477317"/>
              <a:gd name="connsiteX2162" fmla="*/ 2138886 w 6239431"/>
              <a:gd name="connsiteY2162" fmla="*/ 5803817 h 6477317"/>
              <a:gd name="connsiteX2163" fmla="*/ 2154459 w 6239431"/>
              <a:gd name="connsiteY2163" fmla="*/ 5841809 h 6477317"/>
              <a:gd name="connsiteX2164" fmla="*/ 2154688 w 6239431"/>
              <a:gd name="connsiteY2164" fmla="*/ 5842476 h 6477317"/>
              <a:gd name="connsiteX2165" fmla="*/ 2142267 w 6239431"/>
              <a:gd name="connsiteY2165" fmla="*/ 5866384 h 6477317"/>
              <a:gd name="connsiteX2166" fmla="*/ 2136076 w 6239431"/>
              <a:gd name="connsiteY2166" fmla="*/ 5867432 h 6477317"/>
              <a:gd name="connsiteX2167" fmla="*/ 2117597 w 6239431"/>
              <a:gd name="connsiteY2167" fmla="*/ 5854192 h 6477317"/>
              <a:gd name="connsiteX2168" fmla="*/ 2068341 w 6239431"/>
              <a:gd name="connsiteY2168" fmla="*/ 5733328 h 6477317"/>
              <a:gd name="connsiteX2169" fmla="*/ 2033754 w 6239431"/>
              <a:gd name="connsiteY2169" fmla="*/ 5672092 h 6477317"/>
              <a:gd name="connsiteX2170" fmla="*/ 2008727 w 6239431"/>
              <a:gd name="connsiteY2170" fmla="*/ 5675027 h 6477317"/>
              <a:gd name="connsiteX2171" fmla="*/ 1948148 w 6239431"/>
              <a:gd name="connsiteY2171" fmla="*/ 5690648 h 6477317"/>
              <a:gd name="connsiteX2172" fmla="*/ 2034349 w 6239431"/>
              <a:gd name="connsiteY2172" fmla="*/ 5833523 h 6477317"/>
              <a:gd name="connsiteX2173" fmla="*/ 2034368 w 6239431"/>
              <a:gd name="connsiteY2173" fmla="*/ 5833561 h 6477317"/>
              <a:gd name="connsiteX2174" fmla="*/ 2029682 w 6239431"/>
              <a:gd name="connsiteY2174" fmla="*/ 5846191 h 6477317"/>
              <a:gd name="connsiteX2175" fmla="*/ 2025777 w 6239431"/>
              <a:gd name="connsiteY2175" fmla="*/ 5847048 h 6477317"/>
              <a:gd name="connsiteX2176" fmla="*/ 2017109 w 6239431"/>
              <a:gd name="connsiteY2176" fmla="*/ 5841524 h 6477317"/>
              <a:gd name="connsiteX2177" fmla="*/ 1929479 w 6239431"/>
              <a:gd name="connsiteY2177" fmla="*/ 5697029 h 6477317"/>
              <a:gd name="connsiteX2178" fmla="*/ 1842135 w 6239431"/>
              <a:gd name="connsiteY2178" fmla="*/ 5732843 h 6477317"/>
              <a:gd name="connsiteX2179" fmla="*/ 1914906 w 6239431"/>
              <a:gd name="connsiteY2179" fmla="*/ 5845810 h 6477317"/>
              <a:gd name="connsiteX2180" fmla="*/ 1909000 w 6239431"/>
              <a:gd name="connsiteY2180" fmla="*/ 5857907 h 6477317"/>
              <a:gd name="connsiteX2181" fmla="*/ 1905857 w 6239431"/>
              <a:gd name="connsiteY2181" fmla="*/ 5857907 h 6477317"/>
              <a:gd name="connsiteX2182" fmla="*/ 1896903 w 6239431"/>
              <a:gd name="connsiteY2182" fmla="*/ 5851525 h 6477317"/>
              <a:gd name="connsiteX2183" fmla="*/ 1824323 w 6239431"/>
              <a:gd name="connsiteY2183" fmla="*/ 5740654 h 6477317"/>
              <a:gd name="connsiteX2184" fmla="*/ 1748123 w 6239431"/>
              <a:gd name="connsiteY2184" fmla="*/ 5778754 h 6477317"/>
              <a:gd name="connsiteX2185" fmla="*/ 1795176 w 6239431"/>
              <a:gd name="connsiteY2185" fmla="*/ 5857050 h 6477317"/>
              <a:gd name="connsiteX2186" fmla="*/ 1795196 w 6239431"/>
              <a:gd name="connsiteY2186" fmla="*/ 5857126 h 6477317"/>
              <a:gd name="connsiteX2187" fmla="*/ 1788414 w 6239431"/>
              <a:gd name="connsiteY2187" fmla="*/ 5868765 h 6477317"/>
              <a:gd name="connsiteX2188" fmla="*/ 1785937 w 6239431"/>
              <a:gd name="connsiteY2188" fmla="*/ 5868765 h 6477317"/>
              <a:gd name="connsiteX2189" fmla="*/ 1776412 w 6239431"/>
              <a:gd name="connsiteY2189" fmla="*/ 5861717 h 6477317"/>
              <a:gd name="connsiteX2190" fmla="*/ 1730311 w 6239431"/>
              <a:gd name="connsiteY2190" fmla="*/ 5787708 h 6477317"/>
              <a:gd name="connsiteX2191" fmla="*/ 1677352 w 6239431"/>
              <a:gd name="connsiteY2191" fmla="*/ 5817616 h 6477317"/>
              <a:gd name="connsiteX2192" fmla="*/ 1672494 w 6239431"/>
              <a:gd name="connsiteY2192" fmla="*/ 5818950 h 6477317"/>
              <a:gd name="connsiteX2193" fmla="*/ 1664551 w 6239431"/>
              <a:gd name="connsiteY2193" fmla="*/ 5814444 h 6477317"/>
              <a:gd name="connsiteX2194" fmla="*/ 1667637 w 6239431"/>
              <a:gd name="connsiteY2194" fmla="*/ 5801328 h 6477317"/>
              <a:gd name="connsiteX2195" fmla="*/ 1717357 w 6239431"/>
              <a:gd name="connsiteY2195" fmla="*/ 5772753 h 6477317"/>
              <a:gd name="connsiteX2196" fmla="*/ 1639347 w 6239431"/>
              <a:gd name="connsiteY2196" fmla="*/ 5703602 h 6477317"/>
              <a:gd name="connsiteX2197" fmla="*/ 1613154 w 6239431"/>
              <a:gd name="connsiteY2197" fmla="*/ 5736368 h 6477317"/>
              <a:gd name="connsiteX2198" fmla="*/ 1581721 w 6239431"/>
              <a:gd name="connsiteY2198" fmla="*/ 5813616 h 6477317"/>
              <a:gd name="connsiteX2199" fmla="*/ 1577911 w 6239431"/>
              <a:gd name="connsiteY2199" fmla="*/ 5842191 h 6477317"/>
              <a:gd name="connsiteX2200" fmla="*/ 1568386 w 6239431"/>
              <a:gd name="connsiteY2200" fmla="*/ 5850478 h 6477317"/>
              <a:gd name="connsiteX2201" fmla="*/ 1567148 w 6239431"/>
              <a:gd name="connsiteY2201" fmla="*/ 5850478 h 6477317"/>
              <a:gd name="connsiteX2202" fmla="*/ 1558956 w 6239431"/>
              <a:gd name="connsiteY2202" fmla="*/ 5839810 h 6477317"/>
              <a:gd name="connsiteX2203" fmla="*/ 1562766 w 6239431"/>
              <a:gd name="connsiteY2203" fmla="*/ 5811235 h 6477317"/>
              <a:gd name="connsiteX2204" fmla="*/ 1597723 w 6239431"/>
              <a:gd name="connsiteY2204" fmla="*/ 5725510 h 6477317"/>
              <a:gd name="connsiteX2205" fmla="*/ 1623822 w 6239431"/>
              <a:gd name="connsiteY2205" fmla="*/ 5692934 h 6477317"/>
              <a:gd name="connsiteX2206" fmla="*/ 1572482 w 6239431"/>
              <a:gd name="connsiteY2206" fmla="*/ 5659501 h 6477317"/>
              <a:gd name="connsiteX2207" fmla="*/ 1480470 w 6239431"/>
              <a:gd name="connsiteY2207" fmla="*/ 5630069 h 6477317"/>
              <a:gd name="connsiteX2208" fmla="*/ 1419606 w 6239431"/>
              <a:gd name="connsiteY2208" fmla="*/ 5842191 h 6477317"/>
              <a:gd name="connsiteX2209" fmla="*/ 1410081 w 6239431"/>
              <a:gd name="connsiteY2209" fmla="*/ 5850858 h 6477317"/>
              <a:gd name="connsiteX2210" fmla="*/ 1409223 w 6239431"/>
              <a:gd name="connsiteY2210" fmla="*/ 5850858 h 6477317"/>
              <a:gd name="connsiteX2211" fmla="*/ 1400651 w 6239431"/>
              <a:gd name="connsiteY2211" fmla="*/ 5840571 h 6477317"/>
              <a:gd name="connsiteX2212" fmla="*/ 1460182 w 6239431"/>
              <a:gd name="connsiteY2212" fmla="*/ 5627783 h 6477317"/>
              <a:gd name="connsiteX2213" fmla="*/ 1306258 w 6239431"/>
              <a:gd name="connsiteY2213" fmla="*/ 5631879 h 6477317"/>
              <a:gd name="connsiteX2214" fmla="*/ 1243203 w 6239431"/>
              <a:gd name="connsiteY2214" fmla="*/ 5840762 h 6477317"/>
              <a:gd name="connsiteX2215" fmla="*/ 1243203 w 6239431"/>
              <a:gd name="connsiteY2215" fmla="*/ 5840810 h 6477317"/>
              <a:gd name="connsiteX2216" fmla="*/ 1234344 w 6239431"/>
              <a:gd name="connsiteY2216" fmla="*/ 5850954 h 6477317"/>
              <a:gd name="connsiteX2217" fmla="*/ 1233678 w 6239431"/>
              <a:gd name="connsiteY2217" fmla="*/ 5850954 h 6477317"/>
              <a:gd name="connsiteX2218" fmla="*/ 1224153 w 6239431"/>
              <a:gd name="connsiteY2218" fmla="*/ 5842000 h 6477317"/>
              <a:gd name="connsiteX2219" fmla="*/ 1284065 w 6239431"/>
              <a:gd name="connsiteY2219" fmla="*/ 5634641 h 6477317"/>
              <a:gd name="connsiteX2220" fmla="*/ 1166050 w 6239431"/>
              <a:gd name="connsiteY2220" fmla="*/ 5655215 h 6477317"/>
              <a:gd name="connsiteX2221" fmla="*/ 1102614 w 6239431"/>
              <a:gd name="connsiteY2221" fmla="*/ 5844095 h 6477317"/>
              <a:gd name="connsiteX2222" fmla="*/ 1093089 w 6239431"/>
              <a:gd name="connsiteY2222" fmla="*/ 5850954 h 6477317"/>
              <a:gd name="connsiteX2223" fmla="*/ 1090422 w 6239431"/>
              <a:gd name="connsiteY2223" fmla="*/ 5850954 h 6477317"/>
              <a:gd name="connsiteX2224" fmla="*/ 1090355 w 6239431"/>
              <a:gd name="connsiteY2224" fmla="*/ 5850935 h 6477317"/>
              <a:gd name="connsiteX2225" fmla="*/ 1083849 w 6239431"/>
              <a:gd name="connsiteY2225" fmla="*/ 5839143 h 6477317"/>
              <a:gd name="connsiteX2226" fmla="*/ 1143190 w 6239431"/>
              <a:gd name="connsiteY2226" fmla="*/ 5660454 h 6477317"/>
              <a:gd name="connsiteX2227" fmla="*/ 1037653 w 6239431"/>
              <a:gd name="connsiteY2227" fmla="*/ 5686838 h 6477317"/>
              <a:gd name="connsiteX2228" fmla="*/ 980027 w 6239431"/>
              <a:gd name="connsiteY2228" fmla="*/ 5844477 h 6477317"/>
              <a:gd name="connsiteX2229" fmla="*/ 970978 w 6239431"/>
              <a:gd name="connsiteY2229" fmla="*/ 5851335 h 6477317"/>
              <a:gd name="connsiteX2230" fmla="*/ 968216 w 6239431"/>
              <a:gd name="connsiteY2230" fmla="*/ 5851335 h 6477317"/>
              <a:gd name="connsiteX2231" fmla="*/ 961834 w 6239431"/>
              <a:gd name="connsiteY2231" fmla="*/ 5839524 h 6477317"/>
              <a:gd name="connsiteX2232" fmla="*/ 965442 w 6239431"/>
              <a:gd name="connsiteY2232" fmla="*/ 5827815 h 6477317"/>
              <a:gd name="connsiteX2233" fmla="*/ 1014412 w 6239431"/>
              <a:gd name="connsiteY2233" fmla="*/ 5693696 h 6477317"/>
              <a:gd name="connsiteX2234" fmla="*/ 904589 w 6239431"/>
              <a:gd name="connsiteY2234" fmla="*/ 5727891 h 6477317"/>
              <a:gd name="connsiteX2235" fmla="*/ 904541 w 6239431"/>
              <a:gd name="connsiteY2235" fmla="*/ 5727909 h 6477317"/>
              <a:gd name="connsiteX2236" fmla="*/ 892397 w 6239431"/>
              <a:gd name="connsiteY2236" fmla="*/ 5722080 h 6477317"/>
              <a:gd name="connsiteX2237" fmla="*/ 898207 w 6239431"/>
              <a:gd name="connsiteY2237" fmla="*/ 5709984 h 6477317"/>
              <a:gd name="connsiteX2238" fmla="*/ 910566 w 6239431"/>
              <a:gd name="connsiteY2238" fmla="*/ 5705715 h 6477317"/>
              <a:gd name="connsiteX2239" fmla="*/ 1023937 w 6239431"/>
              <a:gd name="connsiteY2239" fmla="*/ 5670836 h 6477317"/>
              <a:gd name="connsiteX2240" fmla="*/ 1077658 w 6239431"/>
              <a:gd name="connsiteY2240" fmla="*/ 5555869 h 6477317"/>
              <a:gd name="connsiteX2241" fmla="*/ 990981 w 6239431"/>
              <a:gd name="connsiteY2241" fmla="*/ 5585492 h 6477317"/>
              <a:gd name="connsiteX2242" fmla="*/ 979332 w 6239431"/>
              <a:gd name="connsiteY2242" fmla="*/ 5579806 h 6477317"/>
              <a:gd name="connsiteX2243" fmla="*/ 984789 w 6239431"/>
              <a:gd name="connsiteY2243" fmla="*/ 5567490 h 6477317"/>
              <a:gd name="connsiteX2244" fmla="*/ 996046 w 6239431"/>
              <a:gd name="connsiteY2244" fmla="*/ 5563578 h 6477317"/>
              <a:gd name="connsiteX2245" fmla="*/ 1090612 w 6239431"/>
              <a:gd name="connsiteY2245" fmla="*/ 5531485 h 6477317"/>
              <a:gd name="connsiteX2246" fmla="*/ 1120711 w 6239431"/>
              <a:gd name="connsiteY2246" fmla="*/ 5479097 h 6477317"/>
              <a:gd name="connsiteX2247" fmla="*/ 1077563 w 6239431"/>
              <a:gd name="connsiteY2247" fmla="*/ 5485860 h 6477317"/>
              <a:gd name="connsiteX2248" fmla="*/ 1076229 w 6239431"/>
              <a:gd name="connsiteY2248" fmla="*/ 5485860 h 6477317"/>
              <a:gd name="connsiteX2249" fmla="*/ 1065990 w 6239431"/>
              <a:gd name="connsiteY2249" fmla="*/ 5477050 h 6477317"/>
              <a:gd name="connsiteX2250" fmla="*/ 1074801 w 6239431"/>
              <a:gd name="connsiteY2250" fmla="*/ 5466810 h 6477317"/>
              <a:gd name="connsiteX2251" fmla="*/ 1134237 w 6239431"/>
              <a:gd name="connsiteY2251" fmla="*/ 5457285 h 6477317"/>
              <a:gd name="connsiteX2252" fmla="*/ 1156525 w 6239431"/>
              <a:gd name="connsiteY2252" fmla="*/ 5423948 h 6477317"/>
              <a:gd name="connsiteX2253" fmla="*/ 1153763 w 6239431"/>
              <a:gd name="connsiteY2253" fmla="*/ 5423948 h 6477317"/>
              <a:gd name="connsiteX2254" fmla="*/ 1152810 w 6239431"/>
              <a:gd name="connsiteY2254" fmla="*/ 5423948 h 6477317"/>
              <a:gd name="connsiteX2255" fmla="*/ 1142666 w 6239431"/>
              <a:gd name="connsiteY2255" fmla="*/ 5415042 h 6477317"/>
              <a:gd name="connsiteX2256" fmla="*/ 1151572 w 6239431"/>
              <a:gd name="connsiteY2256" fmla="*/ 5404898 h 6477317"/>
              <a:gd name="connsiteX2257" fmla="*/ 1172051 w 6239431"/>
              <a:gd name="connsiteY2257" fmla="*/ 5402421 h 6477317"/>
              <a:gd name="connsiteX2258" fmla="*/ 1211865 w 6239431"/>
              <a:gd name="connsiteY2258" fmla="*/ 5353749 h 6477317"/>
              <a:gd name="connsiteX2259" fmla="*/ 1212618 w 6239431"/>
              <a:gd name="connsiteY2259" fmla="*/ 5352910 h 6477317"/>
              <a:gd name="connsiteX2260" fmla="*/ 1226096 w 6239431"/>
              <a:gd name="connsiteY2260" fmla="*/ 5353044 h 6477317"/>
              <a:gd name="connsiteX2261" fmla="*/ 1225962 w 6239431"/>
              <a:gd name="connsiteY2261" fmla="*/ 5366512 h 6477317"/>
              <a:gd name="connsiteX2262" fmla="*/ 1198435 w 6239431"/>
              <a:gd name="connsiteY2262" fmla="*/ 5399183 h 6477317"/>
              <a:gd name="connsiteX2263" fmla="*/ 1248251 w 6239431"/>
              <a:gd name="connsiteY2263" fmla="*/ 5393087 h 6477317"/>
              <a:gd name="connsiteX2264" fmla="*/ 1263586 w 6239431"/>
              <a:gd name="connsiteY2264" fmla="*/ 5390801 h 6477317"/>
              <a:gd name="connsiteX2265" fmla="*/ 1330261 w 6239431"/>
              <a:gd name="connsiteY2265" fmla="*/ 5293837 h 6477317"/>
              <a:gd name="connsiteX2266" fmla="*/ 1321974 w 6239431"/>
              <a:gd name="connsiteY2266" fmla="*/ 5293265 h 6477317"/>
              <a:gd name="connsiteX2267" fmla="*/ 1313021 w 6239431"/>
              <a:gd name="connsiteY2267" fmla="*/ 5283169 h 6477317"/>
              <a:gd name="connsiteX2268" fmla="*/ 1323117 w 6239431"/>
              <a:gd name="connsiteY2268" fmla="*/ 5274215 h 6477317"/>
              <a:gd name="connsiteX2269" fmla="*/ 1347120 w 6239431"/>
              <a:gd name="connsiteY2269" fmla="*/ 5275739 h 6477317"/>
              <a:gd name="connsiteX2270" fmla="*/ 1366170 w 6239431"/>
              <a:gd name="connsiteY2270" fmla="*/ 5259261 h 6477317"/>
              <a:gd name="connsiteX2271" fmla="*/ 1366237 w 6239431"/>
              <a:gd name="connsiteY2271" fmla="*/ 5259213 h 6477317"/>
              <a:gd name="connsiteX2272" fmla="*/ 1379601 w 6239431"/>
              <a:gd name="connsiteY2272" fmla="*/ 5260880 h 6477317"/>
              <a:gd name="connsiteX2273" fmla="*/ 1379658 w 6239431"/>
              <a:gd name="connsiteY2273" fmla="*/ 5260956 h 6477317"/>
              <a:gd name="connsiteX2274" fmla="*/ 1377886 w 6239431"/>
              <a:gd name="connsiteY2274" fmla="*/ 5274310 h 6477317"/>
              <a:gd name="connsiteX2275" fmla="*/ 1373790 w 6239431"/>
              <a:gd name="connsiteY2275" fmla="*/ 5277549 h 6477317"/>
              <a:gd name="connsiteX2276" fmla="*/ 1452276 w 6239431"/>
              <a:gd name="connsiteY2276" fmla="*/ 5284407 h 6477317"/>
              <a:gd name="connsiteX2277" fmla="*/ 1471326 w 6239431"/>
              <a:gd name="connsiteY2277" fmla="*/ 5288026 h 6477317"/>
              <a:gd name="connsiteX2278" fmla="*/ 1554194 w 6239431"/>
              <a:gd name="connsiteY2278" fmla="*/ 5236020 h 6477317"/>
              <a:gd name="connsiteX2279" fmla="*/ 1550765 w 6239431"/>
              <a:gd name="connsiteY2279" fmla="*/ 5235544 h 6477317"/>
              <a:gd name="connsiteX2280" fmla="*/ 1462944 w 6239431"/>
              <a:gd name="connsiteY2280" fmla="*/ 5228781 h 6477317"/>
              <a:gd name="connsiteX2281" fmla="*/ 1462887 w 6239431"/>
              <a:gd name="connsiteY2281" fmla="*/ 5228781 h 6477317"/>
              <a:gd name="connsiteX2282" fmla="*/ 1454181 w 6239431"/>
              <a:gd name="connsiteY2282" fmla="*/ 5218493 h 6477317"/>
              <a:gd name="connsiteX2283" fmla="*/ 1454181 w 6239431"/>
              <a:gd name="connsiteY2283" fmla="*/ 5218436 h 6477317"/>
              <a:gd name="connsiteX2284" fmla="*/ 1464468 w 6239431"/>
              <a:gd name="connsiteY2284" fmla="*/ 5209731 h 6477317"/>
              <a:gd name="connsiteX2285" fmla="*/ 1552670 w 6239431"/>
              <a:gd name="connsiteY2285" fmla="*/ 5216588 h 6477317"/>
              <a:gd name="connsiteX2286" fmla="*/ 1581816 w 6239431"/>
              <a:gd name="connsiteY2286" fmla="*/ 5222018 h 6477317"/>
              <a:gd name="connsiteX2287" fmla="*/ 1672399 w 6239431"/>
              <a:gd name="connsiteY2287" fmla="*/ 5182108 h 6477317"/>
              <a:gd name="connsiteX2288" fmla="*/ 1666113 w 6239431"/>
              <a:gd name="connsiteY2288" fmla="*/ 5181251 h 6477317"/>
              <a:gd name="connsiteX2289" fmla="*/ 1604581 w 6239431"/>
              <a:gd name="connsiteY2289" fmla="*/ 5170964 h 6477317"/>
              <a:gd name="connsiteX2290" fmla="*/ 1596628 w 6239431"/>
              <a:gd name="connsiteY2290" fmla="*/ 5159867 h 6477317"/>
              <a:gd name="connsiteX2291" fmla="*/ 1607724 w 6239431"/>
              <a:gd name="connsiteY2291" fmla="*/ 5151914 h 6477317"/>
              <a:gd name="connsiteX2292" fmla="*/ 1668780 w 6239431"/>
              <a:gd name="connsiteY2292" fmla="*/ 5162106 h 6477317"/>
              <a:gd name="connsiteX2293" fmla="*/ 1706880 w 6239431"/>
              <a:gd name="connsiteY2293" fmla="*/ 5168392 h 6477317"/>
              <a:gd name="connsiteX2294" fmla="*/ 1778793 w 6239431"/>
              <a:gd name="connsiteY2294" fmla="*/ 5142389 h 6477317"/>
              <a:gd name="connsiteX2295" fmla="*/ 1700784 w 6239431"/>
              <a:gd name="connsiteY2295" fmla="*/ 5136864 h 6477317"/>
              <a:gd name="connsiteX2296" fmla="*/ 1691925 w 6239431"/>
              <a:gd name="connsiteY2296" fmla="*/ 5126672 h 6477317"/>
              <a:gd name="connsiteX2297" fmla="*/ 1702117 w 6239431"/>
              <a:gd name="connsiteY2297" fmla="*/ 5117814 h 6477317"/>
              <a:gd name="connsiteX2298" fmla="*/ 1801368 w 6239431"/>
              <a:gd name="connsiteY2298" fmla="*/ 5124863 h 6477317"/>
              <a:gd name="connsiteX2299" fmla="*/ 1822418 w 6239431"/>
              <a:gd name="connsiteY2299" fmla="*/ 5127530 h 6477317"/>
              <a:gd name="connsiteX2300" fmla="*/ 1882806 w 6239431"/>
              <a:gd name="connsiteY2300" fmla="*/ 5108004 h 6477317"/>
              <a:gd name="connsiteX2301" fmla="*/ 1912239 w 6239431"/>
              <a:gd name="connsiteY2301" fmla="*/ 5097526 h 6477317"/>
              <a:gd name="connsiteX2302" fmla="*/ 1860518 w 6239431"/>
              <a:gd name="connsiteY2302" fmla="*/ 5091430 h 6477317"/>
              <a:gd name="connsiteX2303" fmla="*/ 1856327 w 6239431"/>
              <a:gd name="connsiteY2303" fmla="*/ 5091430 h 6477317"/>
              <a:gd name="connsiteX2304" fmla="*/ 1847897 w 6239431"/>
              <a:gd name="connsiteY2304" fmla="*/ 5080810 h 6477317"/>
              <a:gd name="connsiteX2305" fmla="*/ 1858518 w 6239431"/>
              <a:gd name="connsiteY2305" fmla="*/ 5072380 h 6477317"/>
              <a:gd name="connsiteX2306" fmla="*/ 1862518 w 6239431"/>
              <a:gd name="connsiteY2306" fmla="*/ 5072380 h 6477317"/>
              <a:gd name="connsiteX2307" fmla="*/ 1946148 w 6239431"/>
              <a:gd name="connsiteY2307" fmla="*/ 5082953 h 6477317"/>
              <a:gd name="connsiteX2308" fmla="*/ 2013394 w 6239431"/>
              <a:gd name="connsiteY2308" fmla="*/ 5047234 h 6477317"/>
              <a:gd name="connsiteX2309" fmla="*/ 1961769 w 6239431"/>
              <a:gd name="connsiteY2309" fmla="*/ 5041995 h 6477317"/>
              <a:gd name="connsiteX2310" fmla="*/ 1958149 w 6239431"/>
              <a:gd name="connsiteY2310" fmla="*/ 5041995 h 6477317"/>
              <a:gd name="connsiteX2311" fmla="*/ 1949720 w 6239431"/>
              <a:gd name="connsiteY2311" fmla="*/ 5031375 h 6477317"/>
              <a:gd name="connsiteX2312" fmla="*/ 1960340 w 6239431"/>
              <a:gd name="connsiteY2312" fmla="*/ 5022945 h 6477317"/>
              <a:gd name="connsiteX2313" fmla="*/ 1963388 w 6239431"/>
              <a:gd name="connsiteY2313" fmla="*/ 5022945 h 6477317"/>
              <a:gd name="connsiteX2314" fmla="*/ 2039588 w 6239431"/>
              <a:gd name="connsiteY2314" fmla="*/ 5031137 h 6477317"/>
              <a:gd name="connsiteX2315" fmla="*/ 2091118 w 6239431"/>
              <a:gd name="connsiteY2315" fmla="*/ 4996847 h 6477317"/>
              <a:gd name="connsiteX2316" fmla="*/ 2036445 w 6239431"/>
              <a:gd name="connsiteY2316" fmla="*/ 4992465 h 6477317"/>
              <a:gd name="connsiteX2317" fmla="*/ 2036406 w 6239431"/>
              <a:gd name="connsiteY2317" fmla="*/ 4992465 h 6477317"/>
              <a:gd name="connsiteX2318" fmla="*/ 2027491 w 6239431"/>
              <a:gd name="connsiteY2318" fmla="*/ 4982369 h 6477317"/>
              <a:gd name="connsiteX2319" fmla="*/ 2027491 w 6239431"/>
              <a:gd name="connsiteY2319" fmla="*/ 4982331 h 6477317"/>
              <a:gd name="connsiteX2320" fmla="*/ 2037588 w 6239431"/>
              <a:gd name="connsiteY2320" fmla="*/ 4973415 h 6477317"/>
              <a:gd name="connsiteX2321" fmla="*/ 2115216 w 6239431"/>
              <a:gd name="connsiteY2321" fmla="*/ 4979892 h 6477317"/>
              <a:gd name="connsiteX2322" fmla="*/ 2163318 w 6239431"/>
              <a:gd name="connsiteY2322" fmla="*/ 4944554 h 6477317"/>
              <a:gd name="connsiteX2323" fmla="*/ 2121122 w 6239431"/>
              <a:gd name="connsiteY2323" fmla="*/ 4945412 h 6477317"/>
              <a:gd name="connsiteX2324" fmla="*/ 2117979 w 6239431"/>
              <a:gd name="connsiteY2324" fmla="*/ 4947222 h 6477317"/>
              <a:gd name="connsiteX2325" fmla="*/ 2113407 w 6239431"/>
              <a:gd name="connsiteY2325" fmla="*/ 4948365 h 6477317"/>
              <a:gd name="connsiteX2326" fmla="*/ 2107025 w 6239431"/>
              <a:gd name="connsiteY2326" fmla="*/ 4945888 h 6477317"/>
              <a:gd name="connsiteX2327" fmla="*/ 2088451 w 6239431"/>
              <a:gd name="connsiteY2327" fmla="*/ 4946650 h 6477317"/>
              <a:gd name="connsiteX2328" fmla="*/ 2088413 w 6239431"/>
              <a:gd name="connsiteY2328" fmla="*/ 4946650 h 6477317"/>
              <a:gd name="connsiteX2329" fmla="*/ 2078355 w 6239431"/>
              <a:gd name="connsiteY2329" fmla="*/ 4937697 h 6477317"/>
              <a:gd name="connsiteX2330" fmla="*/ 2087403 w 6239431"/>
              <a:gd name="connsiteY2330" fmla="*/ 4928172 h 6477317"/>
              <a:gd name="connsiteX2331" fmla="*/ 2115978 w 6239431"/>
              <a:gd name="connsiteY2331" fmla="*/ 4926933 h 6477317"/>
              <a:gd name="connsiteX2332" fmla="*/ 2131790 w 6239431"/>
              <a:gd name="connsiteY2332" fmla="*/ 4918266 h 6477317"/>
              <a:gd name="connsiteX2333" fmla="*/ 2280285 w 6239431"/>
              <a:gd name="connsiteY2333" fmla="*/ 4783582 h 6477317"/>
              <a:gd name="connsiteX2334" fmla="*/ 2220944 w 6239431"/>
              <a:gd name="connsiteY2334" fmla="*/ 4797584 h 6477317"/>
              <a:gd name="connsiteX2335" fmla="*/ 2209228 w 6239431"/>
              <a:gd name="connsiteY2335" fmla="*/ 4790916 h 6477317"/>
              <a:gd name="connsiteX2336" fmla="*/ 2215896 w 6239431"/>
              <a:gd name="connsiteY2336" fmla="*/ 4779200 h 6477317"/>
              <a:gd name="connsiteX2337" fmla="*/ 2294763 w 6239431"/>
              <a:gd name="connsiteY2337" fmla="*/ 4760913 h 6477317"/>
              <a:gd name="connsiteX2338" fmla="*/ 2345912 w 6239431"/>
              <a:gd name="connsiteY2338" fmla="*/ 4671854 h 6477317"/>
              <a:gd name="connsiteX2339" fmla="*/ 2279237 w 6239431"/>
              <a:gd name="connsiteY2339" fmla="*/ 4668425 h 6477317"/>
              <a:gd name="connsiteX2340" fmla="*/ 2278218 w 6239431"/>
              <a:gd name="connsiteY2340" fmla="*/ 4668044 h 6477317"/>
              <a:gd name="connsiteX2341" fmla="*/ 2273341 w 6239431"/>
              <a:gd name="connsiteY2341" fmla="*/ 4655480 h 6477317"/>
              <a:gd name="connsiteX2342" fmla="*/ 2285904 w 6239431"/>
              <a:gd name="connsiteY2342" fmla="*/ 4650613 h 6477317"/>
              <a:gd name="connsiteX2343" fmla="*/ 2356199 w 6239431"/>
              <a:gd name="connsiteY2343" fmla="*/ 4652327 h 6477317"/>
              <a:gd name="connsiteX2344" fmla="*/ 2394299 w 6239431"/>
              <a:gd name="connsiteY2344" fmla="*/ 4577366 h 6477317"/>
              <a:gd name="connsiteX2345" fmla="*/ 2311908 w 6239431"/>
              <a:gd name="connsiteY2345" fmla="*/ 4613180 h 6477317"/>
              <a:gd name="connsiteX2346" fmla="*/ 2298935 w 6239431"/>
              <a:gd name="connsiteY2346" fmla="*/ 4610513 h 6477317"/>
              <a:gd name="connsiteX2347" fmla="*/ 2301430 w 6239431"/>
              <a:gd name="connsiteY2347" fmla="*/ 4597273 h 6477317"/>
              <a:gd name="connsiteX2348" fmla="*/ 2404776 w 6239431"/>
              <a:gd name="connsiteY2348" fmla="*/ 4553839 h 6477317"/>
              <a:gd name="connsiteX2349" fmla="*/ 2427541 w 6239431"/>
              <a:gd name="connsiteY2349" fmla="*/ 4481544 h 6477317"/>
              <a:gd name="connsiteX2350" fmla="*/ 2332291 w 6239431"/>
              <a:gd name="connsiteY2350" fmla="*/ 4530027 h 6477317"/>
              <a:gd name="connsiteX2351" fmla="*/ 2326957 w 6239431"/>
              <a:gd name="connsiteY2351" fmla="*/ 4531646 h 6477317"/>
              <a:gd name="connsiteX2352" fmla="*/ 2319166 w 6239431"/>
              <a:gd name="connsiteY2352" fmla="*/ 4527569 h 6477317"/>
              <a:gd name="connsiteX2353" fmla="*/ 2321528 w 6239431"/>
              <a:gd name="connsiteY2353" fmla="*/ 4514310 h 6477317"/>
              <a:gd name="connsiteX2354" fmla="*/ 2428684 w 6239431"/>
              <a:gd name="connsiteY2354" fmla="*/ 4460589 h 6477317"/>
              <a:gd name="connsiteX2355" fmla="*/ 2430399 w 6239431"/>
              <a:gd name="connsiteY2355" fmla="*/ 4429443 h 6477317"/>
              <a:gd name="connsiteX2356" fmla="*/ 2434875 w 6239431"/>
              <a:gd name="connsiteY2356" fmla="*/ 4341622 h 6477317"/>
              <a:gd name="connsiteX2357" fmla="*/ 2351722 w 6239431"/>
              <a:gd name="connsiteY2357" fmla="*/ 4408868 h 6477317"/>
              <a:gd name="connsiteX2358" fmla="*/ 2343912 w 6239431"/>
              <a:gd name="connsiteY2358" fmla="*/ 4412964 h 6477317"/>
              <a:gd name="connsiteX2359" fmla="*/ 2338482 w 6239431"/>
              <a:gd name="connsiteY2359" fmla="*/ 4411250 h 6477317"/>
              <a:gd name="connsiteX2360" fmla="*/ 2336101 w 6239431"/>
              <a:gd name="connsiteY2360" fmla="*/ 4398010 h 6477317"/>
              <a:gd name="connsiteX2361" fmla="*/ 2435733 w 6239431"/>
              <a:gd name="connsiteY2361" fmla="*/ 4318667 h 6477317"/>
              <a:gd name="connsiteX2362" fmla="*/ 2435733 w 6239431"/>
              <a:gd name="connsiteY2362" fmla="*/ 4193889 h 6477317"/>
              <a:gd name="connsiteX2363" fmla="*/ 2357342 w 6239431"/>
              <a:gd name="connsiteY2363" fmla="*/ 4294664 h 6477317"/>
              <a:gd name="connsiteX2364" fmla="*/ 2349150 w 6239431"/>
              <a:gd name="connsiteY2364" fmla="*/ 4299331 h 6477317"/>
              <a:gd name="connsiteX2365" fmla="*/ 2344293 w 6239431"/>
              <a:gd name="connsiteY2365" fmla="*/ 4297997 h 6477317"/>
              <a:gd name="connsiteX2366" fmla="*/ 2341054 w 6239431"/>
              <a:gd name="connsiteY2366" fmla="*/ 4284948 h 6477317"/>
              <a:gd name="connsiteX2367" fmla="*/ 2434399 w 6239431"/>
              <a:gd name="connsiteY2367" fmla="*/ 4168839 h 6477317"/>
              <a:gd name="connsiteX2368" fmla="*/ 2427922 w 6239431"/>
              <a:gd name="connsiteY2368" fmla="*/ 4101116 h 6477317"/>
              <a:gd name="connsiteX2369" fmla="*/ 2425827 w 6239431"/>
              <a:gd name="connsiteY2369" fmla="*/ 4090353 h 6477317"/>
              <a:gd name="connsiteX2370" fmla="*/ 2347722 w 6239431"/>
              <a:gd name="connsiteY2370" fmla="*/ 4177506 h 6477317"/>
              <a:gd name="connsiteX2371" fmla="*/ 2334244 w 6239431"/>
              <a:gd name="connsiteY2371" fmla="*/ 4178126 h 6477317"/>
              <a:gd name="connsiteX2372" fmla="*/ 2333625 w 6239431"/>
              <a:gd name="connsiteY2372" fmla="*/ 4164648 h 6477317"/>
              <a:gd name="connsiteX2373" fmla="*/ 2419350 w 6239431"/>
              <a:gd name="connsiteY2373" fmla="*/ 4068636 h 6477317"/>
              <a:gd name="connsiteX2374" fmla="*/ 2383345 w 6239431"/>
              <a:gd name="connsiteY2374" fmla="*/ 3973386 h 6477317"/>
              <a:gd name="connsiteX2375" fmla="*/ 2322290 w 6239431"/>
              <a:gd name="connsiteY2375" fmla="*/ 4046823 h 6477317"/>
              <a:gd name="connsiteX2376" fmla="*/ 2314956 w 6239431"/>
              <a:gd name="connsiteY2376" fmla="*/ 4050252 h 6477317"/>
              <a:gd name="connsiteX2377" fmla="*/ 2308765 w 6239431"/>
              <a:gd name="connsiteY2377" fmla="*/ 4047966 h 6477317"/>
              <a:gd name="connsiteX2378" fmla="*/ 2307717 w 6239431"/>
              <a:gd name="connsiteY2378" fmla="*/ 4034536 h 6477317"/>
              <a:gd name="connsiteX2379" fmla="*/ 2375154 w 6239431"/>
              <a:gd name="connsiteY2379" fmla="*/ 3953383 h 6477317"/>
              <a:gd name="connsiteX2380" fmla="*/ 2370772 w 6239431"/>
              <a:gd name="connsiteY2380" fmla="*/ 3942524 h 6477317"/>
              <a:gd name="connsiteX2381" fmla="*/ 2344578 w 6239431"/>
              <a:gd name="connsiteY2381" fmla="*/ 3877373 h 6477317"/>
              <a:gd name="connsiteX2382" fmla="*/ 2349731 w 6239431"/>
              <a:gd name="connsiteY2382" fmla="*/ 3865572 h 6477317"/>
              <a:gd name="connsiteX2383" fmla="*/ 2362295 w 6239431"/>
              <a:gd name="connsiteY2383" fmla="*/ 3870420 h 6477317"/>
              <a:gd name="connsiteX2384" fmla="*/ 2388393 w 6239431"/>
              <a:gd name="connsiteY2384" fmla="*/ 3935286 h 6477317"/>
              <a:gd name="connsiteX2385" fmla="*/ 2388965 w 6239431"/>
              <a:gd name="connsiteY2385" fmla="*/ 3936714 h 6477317"/>
              <a:gd name="connsiteX2386" fmla="*/ 2488120 w 6239431"/>
              <a:gd name="connsiteY2386" fmla="*/ 3814128 h 6477317"/>
              <a:gd name="connsiteX2387" fmla="*/ 2497169 w 6239431"/>
              <a:gd name="connsiteY2387" fmla="*/ 3806793 h 6477317"/>
              <a:gd name="connsiteX2388" fmla="*/ 2462022 w 6239431"/>
              <a:gd name="connsiteY2388" fmla="*/ 3725640 h 6477317"/>
              <a:gd name="connsiteX2389" fmla="*/ 2402681 w 6239431"/>
              <a:gd name="connsiteY2389" fmla="*/ 3571621 h 6477317"/>
              <a:gd name="connsiteX2390" fmla="*/ 2402681 w 6239431"/>
              <a:gd name="connsiteY2390" fmla="*/ 3571573 h 6477317"/>
              <a:gd name="connsiteX2391" fmla="*/ 2411539 w 6239431"/>
              <a:gd name="connsiteY2391" fmla="*/ 3561429 h 6477317"/>
              <a:gd name="connsiteX2392" fmla="*/ 188061 w 6239431"/>
              <a:gd name="connsiteY2392" fmla="*/ 3540532 h 6477317"/>
              <a:gd name="connsiteX2393" fmla="*/ 200729 w 6239431"/>
              <a:gd name="connsiteY2393" fmla="*/ 3551619 h 6477317"/>
              <a:gd name="connsiteX2394" fmla="*/ 189642 w 6239431"/>
              <a:gd name="connsiteY2394" fmla="*/ 3564287 h 6477317"/>
              <a:gd name="connsiteX2395" fmla="*/ 176974 w 6239431"/>
              <a:gd name="connsiteY2395" fmla="*/ 3553238 h 6477317"/>
              <a:gd name="connsiteX2396" fmla="*/ 176974 w 6239431"/>
              <a:gd name="connsiteY2396" fmla="*/ 3553200 h 6477317"/>
              <a:gd name="connsiteX2397" fmla="*/ 188061 w 6239431"/>
              <a:gd name="connsiteY2397" fmla="*/ 3540532 h 6477317"/>
              <a:gd name="connsiteX2398" fmla="*/ 1573653 w 6239431"/>
              <a:gd name="connsiteY2398" fmla="*/ 3537670 h 6477317"/>
              <a:gd name="connsiteX2399" fmla="*/ 124015 w 6239431"/>
              <a:gd name="connsiteY2399" fmla="*/ 3732975 h 6477317"/>
              <a:gd name="connsiteX2400" fmla="*/ 123443 w 6239431"/>
              <a:gd name="connsiteY2400" fmla="*/ 3728212 h 6477317"/>
              <a:gd name="connsiteX2401" fmla="*/ 115594 w 6239431"/>
              <a:gd name="connsiteY2401" fmla="*/ 3649943 h 6477317"/>
              <a:gd name="connsiteX2402" fmla="*/ 10763 w 6239431"/>
              <a:gd name="connsiteY2402" fmla="*/ 3661251 h 6477317"/>
              <a:gd name="connsiteX2403" fmla="*/ 370522 w 6239431"/>
              <a:gd name="connsiteY2403" fmla="*/ 4835874 h 6477317"/>
              <a:gd name="connsiteX2404" fmla="*/ 706088 w 6239431"/>
              <a:gd name="connsiteY2404" fmla="*/ 5347557 h 6477317"/>
              <a:gd name="connsiteX2405" fmla="*/ 1929479 w 6239431"/>
              <a:gd name="connsiteY2405" fmla="*/ 4373054 h 6477317"/>
              <a:gd name="connsiteX2406" fmla="*/ 1754885 w 6239431"/>
              <a:gd name="connsiteY2406" fmla="*/ 4106354 h 6477317"/>
              <a:gd name="connsiteX2407" fmla="*/ 1591822 w 6239431"/>
              <a:gd name="connsiteY2407" fmla="*/ 3652815 h 6477317"/>
              <a:gd name="connsiteX2408" fmla="*/ 264928 w 6239431"/>
              <a:gd name="connsiteY2408" fmla="*/ 3534912 h 6477317"/>
              <a:gd name="connsiteX2409" fmla="*/ 277596 w 6239431"/>
              <a:gd name="connsiteY2409" fmla="*/ 3545999 h 6477317"/>
              <a:gd name="connsiteX2410" fmla="*/ 266509 w 6239431"/>
              <a:gd name="connsiteY2410" fmla="*/ 3558667 h 6477317"/>
              <a:gd name="connsiteX2411" fmla="*/ 266357 w 6239431"/>
              <a:gd name="connsiteY2411" fmla="*/ 3558677 h 6477317"/>
              <a:gd name="connsiteX2412" fmla="*/ 253841 w 6239431"/>
              <a:gd name="connsiteY2412" fmla="*/ 3547618 h 6477317"/>
              <a:gd name="connsiteX2413" fmla="*/ 253841 w 6239431"/>
              <a:gd name="connsiteY2413" fmla="*/ 3547580 h 6477317"/>
              <a:gd name="connsiteX2414" fmla="*/ 264928 w 6239431"/>
              <a:gd name="connsiteY2414" fmla="*/ 3534912 h 6477317"/>
              <a:gd name="connsiteX2415" fmla="*/ 341890 w 6239431"/>
              <a:gd name="connsiteY2415" fmla="*/ 3529292 h 6477317"/>
              <a:gd name="connsiteX2416" fmla="*/ 354558 w 6239431"/>
              <a:gd name="connsiteY2416" fmla="*/ 3540379 h 6477317"/>
              <a:gd name="connsiteX2417" fmla="*/ 343471 w 6239431"/>
              <a:gd name="connsiteY2417" fmla="*/ 3553047 h 6477317"/>
              <a:gd name="connsiteX2418" fmla="*/ 330803 w 6239431"/>
              <a:gd name="connsiteY2418" fmla="*/ 3541998 h 6477317"/>
              <a:gd name="connsiteX2419" fmla="*/ 330803 w 6239431"/>
              <a:gd name="connsiteY2419" fmla="*/ 3541960 h 6477317"/>
              <a:gd name="connsiteX2420" fmla="*/ 341890 w 6239431"/>
              <a:gd name="connsiteY2420" fmla="*/ 3529292 h 6477317"/>
              <a:gd name="connsiteX2421" fmla="*/ 1566671 w 6239431"/>
              <a:gd name="connsiteY2421" fmla="*/ 3493420 h 6477317"/>
              <a:gd name="connsiteX2422" fmla="*/ 125015 w 6239431"/>
              <a:gd name="connsiteY2422" fmla="*/ 3648927 h 6477317"/>
              <a:gd name="connsiteX2423" fmla="*/ 132206 w 6239431"/>
              <a:gd name="connsiteY2423" fmla="*/ 3722021 h 6477317"/>
              <a:gd name="connsiteX2424" fmla="*/ 1572140 w 6239431"/>
              <a:gd name="connsiteY2424" fmla="*/ 3528084 h 6477317"/>
              <a:gd name="connsiteX2425" fmla="*/ 1798891 w 6239431"/>
              <a:gd name="connsiteY2425" fmla="*/ 3489925 h 6477317"/>
              <a:gd name="connsiteX2426" fmla="*/ 1900904 w 6239431"/>
              <a:gd name="connsiteY2426" fmla="*/ 3560762 h 6477317"/>
              <a:gd name="connsiteX2427" fmla="*/ 1963960 w 6239431"/>
              <a:gd name="connsiteY2427" fmla="*/ 3788886 h 6477317"/>
              <a:gd name="connsiteX2428" fmla="*/ 1952529 w 6239431"/>
              <a:gd name="connsiteY2428" fmla="*/ 3813842 h 6477317"/>
              <a:gd name="connsiteX2429" fmla="*/ 1927574 w 6239431"/>
              <a:gd name="connsiteY2429" fmla="*/ 3802411 h 6477317"/>
              <a:gd name="connsiteX2430" fmla="*/ 1862804 w 6239431"/>
              <a:gd name="connsiteY2430" fmla="*/ 3567906 h 6477317"/>
              <a:gd name="connsiteX2431" fmla="*/ 1814512 w 6239431"/>
              <a:gd name="connsiteY2431" fmla="*/ 3527329 h 6477317"/>
              <a:gd name="connsiteX2432" fmla="*/ 1805606 w 6239431"/>
              <a:gd name="connsiteY2432" fmla="*/ 3528139 h 6477317"/>
              <a:gd name="connsiteX2433" fmla="*/ 1766316 w 6239431"/>
              <a:gd name="connsiteY2433" fmla="*/ 3585146 h 6477317"/>
              <a:gd name="connsiteX2434" fmla="*/ 2219230 w 6239431"/>
              <a:gd name="connsiteY2434" fmla="*/ 4417726 h 6477317"/>
              <a:gd name="connsiteX2435" fmla="*/ 2219849 w 6239431"/>
              <a:gd name="connsiteY2435" fmla="*/ 4418317 h 6477317"/>
              <a:gd name="connsiteX2436" fmla="*/ 2219896 w 6239431"/>
              <a:gd name="connsiteY2436" fmla="*/ 4445254 h 6477317"/>
              <a:gd name="connsiteX2437" fmla="*/ 2205895 w 6239431"/>
              <a:gd name="connsiteY2437" fmla="*/ 4451254 h 6477317"/>
              <a:gd name="connsiteX2438" fmla="*/ 2192464 w 6239431"/>
              <a:gd name="connsiteY2438" fmla="*/ 4445920 h 6477317"/>
              <a:gd name="connsiteX2439" fmla="*/ 1727835 w 6239431"/>
              <a:gd name="connsiteY2439" fmla="*/ 3592195 h 6477317"/>
              <a:gd name="connsiteX2440" fmla="*/ 1746885 w 6239431"/>
              <a:gd name="connsiteY2440" fmla="*/ 3520186 h 6477317"/>
              <a:gd name="connsiteX2441" fmla="*/ 1746885 w 6239431"/>
              <a:gd name="connsiteY2441" fmla="*/ 3520281 h 6477317"/>
              <a:gd name="connsiteX2442" fmla="*/ 1798891 w 6239431"/>
              <a:gd name="connsiteY2442" fmla="*/ 3489925 h 6477317"/>
              <a:gd name="connsiteX2443" fmla="*/ 182251 w 6239431"/>
              <a:gd name="connsiteY2443" fmla="*/ 3463769 h 6477317"/>
              <a:gd name="connsiteX2444" fmla="*/ 194910 w 6239431"/>
              <a:gd name="connsiteY2444" fmla="*/ 3474656 h 6477317"/>
              <a:gd name="connsiteX2445" fmla="*/ 184023 w 6239431"/>
              <a:gd name="connsiteY2445" fmla="*/ 3487324 h 6477317"/>
              <a:gd name="connsiteX2446" fmla="*/ 183956 w 6239431"/>
              <a:gd name="connsiteY2446" fmla="*/ 3487324 h 6477317"/>
              <a:gd name="connsiteX2447" fmla="*/ 171355 w 6239431"/>
              <a:gd name="connsiteY2447" fmla="*/ 3476371 h 6477317"/>
              <a:gd name="connsiteX2448" fmla="*/ 182251 w 6239431"/>
              <a:gd name="connsiteY2448" fmla="*/ 3463769 h 6477317"/>
              <a:gd name="connsiteX2449" fmla="*/ 259118 w 6239431"/>
              <a:gd name="connsiteY2449" fmla="*/ 3458149 h 6477317"/>
              <a:gd name="connsiteX2450" fmla="*/ 271776 w 6239431"/>
              <a:gd name="connsiteY2450" fmla="*/ 3469036 h 6477317"/>
              <a:gd name="connsiteX2451" fmla="*/ 260889 w 6239431"/>
              <a:gd name="connsiteY2451" fmla="*/ 3481704 h 6477317"/>
              <a:gd name="connsiteX2452" fmla="*/ 248221 w 6239431"/>
              <a:gd name="connsiteY2452" fmla="*/ 3470751 h 6477317"/>
              <a:gd name="connsiteX2453" fmla="*/ 259118 w 6239431"/>
              <a:gd name="connsiteY2453" fmla="*/ 3458149 h 6477317"/>
              <a:gd name="connsiteX2454" fmla="*/ 336137 w 6239431"/>
              <a:gd name="connsiteY2454" fmla="*/ 3452463 h 6477317"/>
              <a:gd name="connsiteX2455" fmla="*/ 348805 w 6239431"/>
              <a:gd name="connsiteY2455" fmla="*/ 3463416 h 6477317"/>
              <a:gd name="connsiteX2456" fmla="*/ 337851 w 6239431"/>
              <a:gd name="connsiteY2456" fmla="*/ 3476085 h 6477317"/>
              <a:gd name="connsiteX2457" fmla="*/ 325183 w 6239431"/>
              <a:gd name="connsiteY2457" fmla="*/ 3465131 h 6477317"/>
              <a:gd name="connsiteX2458" fmla="*/ 336137 w 6239431"/>
              <a:gd name="connsiteY2458" fmla="*/ 3452463 h 6477317"/>
              <a:gd name="connsiteX2459" fmla="*/ 176822 w 6239431"/>
              <a:gd name="connsiteY2459" fmla="*/ 3386703 h 6477317"/>
              <a:gd name="connsiteX2460" fmla="*/ 189491 w 6239431"/>
              <a:gd name="connsiteY2460" fmla="*/ 3397790 h 6477317"/>
              <a:gd name="connsiteX2461" fmla="*/ 178403 w 6239431"/>
              <a:gd name="connsiteY2461" fmla="*/ 3410458 h 6477317"/>
              <a:gd name="connsiteX2462" fmla="*/ 165735 w 6239431"/>
              <a:gd name="connsiteY2462" fmla="*/ 3399409 h 6477317"/>
              <a:gd name="connsiteX2463" fmla="*/ 165735 w 6239431"/>
              <a:gd name="connsiteY2463" fmla="*/ 3399371 h 6477317"/>
              <a:gd name="connsiteX2464" fmla="*/ 176822 w 6239431"/>
              <a:gd name="connsiteY2464" fmla="*/ 3386703 h 6477317"/>
              <a:gd name="connsiteX2465" fmla="*/ 253688 w 6239431"/>
              <a:gd name="connsiteY2465" fmla="*/ 3381083 h 6477317"/>
              <a:gd name="connsiteX2466" fmla="*/ 266356 w 6239431"/>
              <a:gd name="connsiteY2466" fmla="*/ 3392170 h 6477317"/>
              <a:gd name="connsiteX2467" fmla="*/ 255269 w 6239431"/>
              <a:gd name="connsiteY2467" fmla="*/ 3404838 h 6477317"/>
              <a:gd name="connsiteX2468" fmla="*/ 242601 w 6239431"/>
              <a:gd name="connsiteY2468" fmla="*/ 3393789 h 6477317"/>
              <a:gd name="connsiteX2469" fmla="*/ 242601 w 6239431"/>
              <a:gd name="connsiteY2469" fmla="*/ 3393751 h 6477317"/>
              <a:gd name="connsiteX2470" fmla="*/ 253688 w 6239431"/>
              <a:gd name="connsiteY2470" fmla="*/ 3381083 h 6477317"/>
              <a:gd name="connsiteX2471" fmla="*/ 1871472 w 6239431"/>
              <a:gd name="connsiteY2471" fmla="*/ 3344831 h 6477317"/>
              <a:gd name="connsiteX2472" fmla="*/ 1844230 w 6239431"/>
              <a:gd name="connsiteY2472" fmla="*/ 3345593 h 6477317"/>
              <a:gd name="connsiteX2473" fmla="*/ 1848326 w 6239431"/>
              <a:gd name="connsiteY2473" fmla="*/ 3417697 h 6477317"/>
              <a:gd name="connsiteX2474" fmla="*/ 1875377 w 6239431"/>
              <a:gd name="connsiteY2474" fmla="*/ 3415411 h 6477317"/>
              <a:gd name="connsiteX2475" fmla="*/ 1871472 w 6239431"/>
              <a:gd name="connsiteY2475" fmla="*/ 3344831 h 6477317"/>
              <a:gd name="connsiteX2476" fmla="*/ 1881187 w 6239431"/>
              <a:gd name="connsiteY2476" fmla="*/ 3335020 h 6477317"/>
              <a:gd name="connsiteX2477" fmla="*/ 1881187 w 6239431"/>
              <a:gd name="connsiteY2477" fmla="*/ 3339782 h 6477317"/>
              <a:gd name="connsiteX2478" fmla="*/ 1885569 w 6239431"/>
              <a:gd name="connsiteY2478" fmla="*/ 3419411 h 6477317"/>
              <a:gd name="connsiteX2479" fmla="*/ 1885569 w 6239431"/>
              <a:gd name="connsiteY2479" fmla="*/ 3424079 h 6477317"/>
              <a:gd name="connsiteX2480" fmla="*/ 1839563 w 6239431"/>
              <a:gd name="connsiteY2480" fmla="*/ 3427984 h 6477317"/>
              <a:gd name="connsiteX2481" fmla="*/ 1839563 w 6239431"/>
              <a:gd name="connsiteY2481" fmla="*/ 3423221 h 6477317"/>
              <a:gd name="connsiteX2482" fmla="*/ 1834991 w 6239431"/>
              <a:gd name="connsiteY2482" fmla="*/ 3341116 h 6477317"/>
              <a:gd name="connsiteX2483" fmla="*/ 1834991 w 6239431"/>
              <a:gd name="connsiteY2483" fmla="*/ 3336353 h 6477317"/>
              <a:gd name="connsiteX2484" fmla="*/ 913952 w 6239431"/>
              <a:gd name="connsiteY2484" fmla="*/ 3319345 h 6477317"/>
              <a:gd name="connsiteX2485" fmla="*/ 1060828 w 6239431"/>
              <a:gd name="connsiteY2485" fmla="*/ 3319345 h 6477317"/>
              <a:gd name="connsiteX2486" fmla="*/ 1060828 w 6239431"/>
              <a:gd name="connsiteY2486" fmla="*/ 3343824 h 6477317"/>
              <a:gd name="connsiteX2487" fmla="*/ 913952 w 6239431"/>
              <a:gd name="connsiteY2487" fmla="*/ 3343824 h 6477317"/>
              <a:gd name="connsiteX2488" fmla="*/ 750693 w 6239431"/>
              <a:gd name="connsiteY2488" fmla="*/ 3319345 h 6477317"/>
              <a:gd name="connsiteX2489" fmla="*/ 897569 w 6239431"/>
              <a:gd name="connsiteY2489" fmla="*/ 3319345 h 6477317"/>
              <a:gd name="connsiteX2490" fmla="*/ 897569 w 6239431"/>
              <a:gd name="connsiteY2490" fmla="*/ 3343824 h 6477317"/>
              <a:gd name="connsiteX2491" fmla="*/ 750693 w 6239431"/>
              <a:gd name="connsiteY2491" fmla="*/ 3343824 h 6477317"/>
              <a:gd name="connsiteX2492" fmla="*/ 455609 w 6239431"/>
              <a:gd name="connsiteY2492" fmla="*/ 3319345 h 6477317"/>
              <a:gd name="connsiteX2493" fmla="*/ 734406 w 6239431"/>
              <a:gd name="connsiteY2493" fmla="*/ 3319345 h 6477317"/>
              <a:gd name="connsiteX2494" fmla="*/ 734406 w 6239431"/>
              <a:gd name="connsiteY2494" fmla="*/ 3343824 h 6477317"/>
              <a:gd name="connsiteX2495" fmla="*/ 455609 w 6239431"/>
              <a:gd name="connsiteY2495" fmla="*/ 3343824 h 6477317"/>
              <a:gd name="connsiteX2496" fmla="*/ 1991449 w 6239431"/>
              <a:gd name="connsiteY2496" fmla="*/ 3317457 h 6477317"/>
              <a:gd name="connsiteX2497" fmla="*/ 2042140 w 6239431"/>
              <a:gd name="connsiteY2497" fmla="*/ 3346326 h 6477317"/>
              <a:gd name="connsiteX2498" fmla="*/ 2018823 w 6239431"/>
              <a:gd name="connsiteY2498" fmla="*/ 3417221 h 6477317"/>
              <a:gd name="connsiteX2499" fmla="*/ 2159698 w 6239431"/>
              <a:gd name="connsiteY2499" fmla="*/ 3892423 h 6477317"/>
              <a:gd name="connsiteX2500" fmla="*/ 2233612 w 6239431"/>
              <a:gd name="connsiteY2500" fmla="*/ 4014533 h 6477317"/>
              <a:gd name="connsiteX2501" fmla="*/ 2228468 w 6239431"/>
              <a:gd name="connsiteY2501" fmla="*/ 4041489 h 6477317"/>
              <a:gd name="connsiteX2502" fmla="*/ 2201513 w 6239431"/>
              <a:gd name="connsiteY2502" fmla="*/ 4036346 h 6477317"/>
              <a:gd name="connsiteX2503" fmla="*/ 2125313 w 6239431"/>
              <a:gd name="connsiteY2503" fmla="*/ 3910520 h 6477317"/>
              <a:gd name="connsiteX2504" fmla="*/ 1980152 w 6239431"/>
              <a:gd name="connsiteY2504" fmla="*/ 3420745 h 6477317"/>
              <a:gd name="connsiteX2505" fmla="*/ 1947929 w 6239431"/>
              <a:gd name="connsiteY2505" fmla="*/ 3393903 h 6477317"/>
              <a:gd name="connsiteX2506" fmla="*/ 1971246 w 6239431"/>
              <a:gd name="connsiteY2506" fmla="*/ 3323018 h 6477317"/>
              <a:gd name="connsiteX2507" fmla="*/ 1991449 w 6239431"/>
              <a:gd name="connsiteY2507" fmla="*/ 3317457 h 6477317"/>
              <a:gd name="connsiteX2508" fmla="*/ 170916 w 6239431"/>
              <a:gd name="connsiteY2508" fmla="*/ 3309940 h 6477317"/>
              <a:gd name="connsiteX2509" fmla="*/ 183575 w 6239431"/>
              <a:gd name="connsiteY2509" fmla="*/ 3320827 h 6477317"/>
              <a:gd name="connsiteX2510" fmla="*/ 172688 w 6239431"/>
              <a:gd name="connsiteY2510" fmla="*/ 3333495 h 6477317"/>
              <a:gd name="connsiteX2511" fmla="*/ 172621 w 6239431"/>
              <a:gd name="connsiteY2511" fmla="*/ 3333495 h 6477317"/>
              <a:gd name="connsiteX2512" fmla="*/ 160020 w 6239431"/>
              <a:gd name="connsiteY2512" fmla="*/ 3322542 h 6477317"/>
              <a:gd name="connsiteX2513" fmla="*/ 170916 w 6239431"/>
              <a:gd name="connsiteY2513" fmla="*/ 3309940 h 6477317"/>
              <a:gd name="connsiteX2514" fmla="*/ 247878 w 6239431"/>
              <a:gd name="connsiteY2514" fmla="*/ 3304321 h 6477317"/>
              <a:gd name="connsiteX2515" fmla="*/ 260537 w 6239431"/>
              <a:gd name="connsiteY2515" fmla="*/ 3315208 h 6477317"/>
              <a:gd name="connsiteX2516" fmla="*/ 249650 w 6239431"/>
              <a:gd name="connsiteY2516" fmla="*/ 3327876 h 6477317"/>
              <a:gd name="connsiteX2517" fmla="*/ 236982 w 6239431"/>
              <a:gd name="connsiteY2517" fmla="*/ 3316923 h 6477317"/>
              <a:gd name="connsiteX2518" fmla="*/ 247878 w 6239431"/>
              <a:gd name="connsiteY2518" fmla="*/ 3304321 h 6477317"/>
              <a:gd name="connsiteX2519" fmla="*/ 1301156 w 6239431"/>
              <a:gd name="connsiteY2519" fmla="*/ 3270618 h 6477317"/>
              <a:gd name="connsiteX2520" fmla="*/ 1376403 w 6239431"/>
              <a:gd name="connsiteY2520" fmla="*/ 3270618 h 6477317"/>
              <a:gd name="connsiteX2521" fmla="*/ 1376403 w 6239431"/>
              <a:gd name="connsiteY2521" fmla="*/ 3345866 h 6477317"/>
              <a:gd name="connsiteX2522" fmla="*/ 1301156 w 6239431"/>
              <a:gd name="connsiteY2522" fmla="*/ 3345866 h 6477317"/>
              <a:gd name="connsiteX2523" fmla="*/ 165582 w 6239431"/>
              <a:gd name="connsiteY2523" fmla="*/ 3232874 h 6477317"/>
              <a:gd name="connsiteX2524" fmla="*/ 178250 w 6239431"/>
              <a:gd name="connsiteY2524" fmla="*/ 3243961 h 6477317"/>
              <a:gd name="connsiteX2525" fmla="*/ 167163 w 6239431"/>
              <a:gd name="connsiteY2525" fmla="*/ 3256629 h 6477317"/>
              <a:gd name="connsiteX2526" fmla="*/ 154495 w 6239431"/>
              <a:gd name="connsiteY2526" fmla="*/ 3245580 h 6477317"/>
              <a:gd name="connsiteX2527" fmla="*/ 154495 w 6239431"/>
              <a:gd name="connsiteY2527" fmla="*/ 3245542 h 6477317"/>
              <a:gd name="connsiteX2528" fmla="*/ 165582 w 6239431"/>
              <a:gd name="connsiteY2528" fmla="*/ 3232874 h 6477317"/>
              <a:gd name="connsiteX2529" fmla="*/ 1840230 w 6239431"/>
              <a:gd name="connsiteY2529" fmla="*/ 3230055 h 6477317"/>
              <a:gd name="connsiteX2530" fmla="*/ 1876901 w 6239431"/>
              <a:gd name="connsiteY2530" fmla="*/ 3231769 h 6477317"/>
              <a:gd name="connsiteX2531" fmla="*/ 1875281 w 6239431"/>
              <a:gd name="connsiteY2531" fmla="*/ 3300540 h 6477317"/>
              <a:gd name="connsiteX2532" fmla="*/ 1838515 w 6239431"/>
              <a:gd name="connsiteY2532" fmla="*/ 3300540 h 6477317"/>
              <a:gd name="connsiteX2533" fmla="*/ 1840230 w 6239431"/>
              <a:gd name="connsiteY2533" fmla="*/ 3230055 h 6477317"/>
              <a:gd name="connsiteX2534" fmla="*/ 810291 w 6239431"/>
              <a:gd name="connsiteY2534" fmla="*/ 3225387 h 6477317"/>
              <a:gd name="connsiteX2535" fmla="*/ 810291 w 6239431"/>
              <a:gd name="connsiteY2535" fmla="*/ 3241675 h 6477317"/>
              <a:gd name="connsiteX2536" fmla="*/ 1242726 w 6239431"/>
              <a:gd name="connsiteY2536" fmla="*/ 3241675 h 6477317"/>
              <a:gd name="connsiteX2537" fmla="*/ 1242726 w 6239431"/>
              <a:gd name="connsiteY2537" fmla="*/ 3225387 h 6477317"/>
              <a:gd name="connsiteX2538" fmla="*/ 667731 w 6239431"/>
              <a:gd name="connsiteY2538" fmla="*/ 3221237 h 6477317"/>
              <a:gd name="connsiteX2539" fmla="*/ 773840 w 6239431"/>
              <a:gd name="connsiteY2539" fmla="*/ 3221237 h 6477317"/>
              <a:gd name="connsiteX2540" fmla="*/ 773840 w 6239431"/>
              <a:gd name="connsiteY2540" fmla="*/ 3245716 h 6477317"/>
              <a:gd name="connsiteX2541" fmla="*/ 667731 w 6239431"/>
              <a:gd name="connsiteY2541" fmla="*/ 3245716 h 6477317"/>
              <a:gd name="connsiteX2542" fmla="*/ 455609 w 6239431"/>
              <a:gd name="connsiteY2542" fmla="*/ 3221237 h 6477317"/>
              <a:gd name="connsiteX2543" fmla="*/ 643252 w 6239431"/>
              <a:gd name="connsiteY2543" fmla="*/ 3221237 h 6477317"/>
              <a:gd name="connsiteX2544" fmla="*/ 643252 w 6239431"/>
              <a:gd name="connsiteY2544" fmla="*/ 3245716 h 6477317"/>
              <a:gd name="connsiteX2545" fmla="*/ 455609 w 6239431"/>
              <a:gd name="connsiteY2545" fmla="*/ 3245716 h 6477317"/>
              <a:gd name="connsiteX2546" fmla="*/ 802195 w 6239431"/>
              <a:gd name="connsiteY2546" fmla="*/ 3217196 h 6477317"/>
              <a:gd name="connsiteX2547" fmla="*/ 1250918 w 6239431"/>
              <a:gd name="connsiteY2547" fmla="*/ 3217196 h 6477317"/>
              <a:gd name="connsiteX2548" fmla="*/ 1250918 w 6239431"/>
              <a:gd name="connsiteY2548" fmla="*/ 3249866 h 6477317"/>
              <a:gd name="connsiteX2549" fmla="*/ 802195 w 6239431"/>
              <a:gd name="connsiteY2549" fmla="*/ 3249866 h 6477317"/>
              <a:gd name="connsiteX2550" fmla="*/ 1425987 w 6239431"/>
              <a:gd name="connsiteY2550" fmla="*/ 3156526 h 6477317"/>
              <a:gd name="connsiteX2551" fmla="*/ 1425987 w 6239431"/>
              <a:gd name="connsiteY2551" fmla="*/ 3224053 h 6477317"/>
              <a:gd name="connsiteX2552" fmla="*/ 1493520 w 6239431"/>
              <a:gd name="connsiteY2552" fmla="*/ 3224053 h 6477317"/>
              <a:gd name="connsiteX2553" fmla="*/ 1493520 w 6239431"/>
              <a:gd name="connsiteY2553" fmla="*/ 3156526 h 6477317"/>
              <a:gd name="connsiteX2554" fmla="*/ 1418272 w 6239431"/>
              <a:gd name="connsiteY2554" fmla="*/ 3148810 h 6477317"/>
              <a:gd name="connsiteX2555" fmla="*/ 1501235 w 6239431"/>
              <a:gd name="connsiteY2555" fmla="*/ 3148810 h 6477317"/>
              <a:gd name="connsiteX2556" fmla="*/ 1501235 w 6239431"/>
              <a:gd name="connsiteY2556" fmla="*/ 3231768 h 6477317"/>
              <a:gd name="connsiteX2557" fmla="*/ 1418272 w 6239431"/>
              <a:gd name="connsiteY2557" fmla="*/ 3231768 h 6477317"/>
              <a:gd name="connsiteX2558" fmla="*/ 1076515 w 6239431"/>
              <a:gd name="connsiteY2558" fmla="*/ 3096136 h 6477317"/>
              <a:gd name="connsiteX2559" fmla="*/ 1076515 w 6239431"/>
              <a:gd name="connsiteY2559" fmla="*/ 3149002 h 6477317"/>
              <a:gd name="connsiteX2560" fmla="*/ 1227487 w 6239431"/>
              <a:gd name="connsiteY2560" fmla="*/ 3149002 h 6477317"/>
              <a:gd name="connsiteX2561" fmla="*/ 1227487 w 6239431"/>
              <a:gd name="connsiteY2561" fmla="*/ 3096136 h 6477317"/>
              <a:gd name="connsiteX2562" fmla="*/ 901732 w 6239431"/>
              <a:gd name="connsiteY2562" fmla="*/ 3096136 h 6477317"/>
              <a:gd name="connsiteX2563" fmla="*/ 901732 w 6239431"/>
              <a:gd name="connsiteY2563" fmla="*/ 3149002 h 6477317"/>
              <a:gd name="connsiteX2564" fmla="*/ 954595 w 6239431"/>
              <a:gd name="connsiteY2564" fmla="*/ 3149002 h 6477317"/>
              <a:gd name="connsiteX2565" fmla="*/ 954595 w 6239431"/>
              <a:gd name="connsiteY2565" fmla="*/ 3096136 h 6477317"/>
              <a:gd name="connsiteX2566" fmla="*/ 806576 w 6239431"/>
              <a:gd name="connsiteY2566" fmla="*/ 3096136 h 6477317"/>
              <a:gd name="connsiteX2567" fmla="*/ 806576 w 6239431"/>
              <a:gd name="connsiteY2567" fmla="*/ 3149002 h 6477317"/>
              <a:gd name="connsiteX2568" fmla="*/ 859440 w 6239431"/>
              <a:gd name="connsiteY2568" fmla="*/ 3149002 h 6477317"/>
              <a:gd name="connsiteX2569" fmla="*/ 859440 w 6239431"/>
              <a:gd name="connsiteY2569" fmla="*/ 3096136 h 6477317"/>
              <a:gd name="connsiteX2570" fmla="*/ 1070324 w 6239431"/>
              <a:gd name="connsiteY2570" fmla="*/ 3089946 h 6477317"/>
              <a:gd name="connsiteX2571" fmla="*/ 1233678 w 6239431"/>
              <a:gd name="connsiteY2571" fmla="*/ 3089946 h 6477317"/>
              <a:gd name="connsiteX2572" fmla="*/ 1233678 w 6239431"/>
              <a:gd name="connsiteY2572" fmla="*/ 3155289 h 6477317"/>
              <a:gd name="connsiteX2573" fmla="*/ 1070324 w 6239431"/>
              <a:gd name="connsiteY2573" fmla="*/ 3155289 h 6477317"/>
              <a:gd name="connsiteX2574" fmla="*/ 895445 w 6239431"/>
              <a:gd name="connsiteY2574" fmla="*/ 3089946 h 6477317"/>
              <a:gd name="connsiteX2575" fmla="*/ 960882 w 6239431"/>
              <a:gd name="connsiteY2575" fmla="*/ 3089946 h 6477317"/>
              <a:gd name="connsiteX2576" fmla="*/ 960882 w 6239431"/>
              <a:gd name="connsiteY2576" fmla="*/ 3155289 h 6477317"/>
              <a:gd name="connsiteX2577" fmla="*/ 895445 w 6239431"/>
              <a:gd name="connsiteY2577" fmla="*/ 3155289 h 6477317"/>
              <a:gd name="connsiteX2578" fmla="*/ 800385 w 6239431"/>
              <a:gd name="connsiteY2578" fmla="*/ 3089946 h 6477317"/>
              <a:gd name="connsiteX2579" fmla="*/ 865727 w 6239431"/>
              <a:gd name="connsiteY2579" fmla="*/ 3089946 h 6477317"/>
              <a:gd name="connsiteX2580" fmla="*/ 865727 w 6239431"/>
              <a:gd name="connsiteY2580" fmla="*/ 3155289 h 6477317"/>
              <a:gd name="connsiteX2581" fmla="*/ 800385 w 6239431"/>
              <a:gd name="connsiteY2581" fmla="*/ 3155289 h 6477317"/>
              <a:gd name="connsiteX2582" fmla="*/ 1024013 w 6239431"/>
              <a:gd name="connsiteY2582" fmla="*/ 3074022 h 6477317"/>
              <a:gd name="connsiteX2583" fmla="*/ 1027652 w 6239431"/>
              <a:gd name="connsiteY2583" fmla="*/ 3076575 h 6477317"/>
              <a:gd name="connsiteX2584" fmla="*/ 1027652 w 6239431"/>
              <a:gd name="connsiteY2584" fmla="*/ 3077661 h 6477317"/>
              <a:gd name="connsiteX2585" fmla="*/ 1027652 w 6239431"/>
              <a:gd name="connsiteY2585" fmla="*/ 3183772 h 6477317"/>
              <a:gd name="connsiteX2586" fmla="*/ 1024699 w 6239431"/>
              <a:gd name="connsiteY2586" fmla="*/ 3186916 h 6477317"/>
              <a:gd name="connsiteX2587" fmla="*/ 1024604 w 6239431"/>
              <a:gd name="connsiteY2587" fmla="*/ 3186916 h 6477317"/>
              <a:gd name="connsiteX2588" fmla="*/ 1021460 w 6239431"/>
              <a:gd name="connsiteY2588" fmla="*/ 3183772 h 6477317"/>
              <a:gd name="connsiteX2589" fmla="*/ 1021460 w 6239431"/>
              <a:gd name="connsiteY2589" fmla="*/ 3077661 h 6477317"/>
              <a:gd name="connsiteX2590" fmla="*/ 1024013 w 6239431"/>
              <a:gd name="connsiteY2590" fmla="*/ 3074022 h 6477317"/>
              <a:gd name="connsiteX2591" fmla="*/ 527208 w 6239431"/>
              <a:gd name="connsiteY2591" fmla="*/ 3018424 h 6477317"/>
              <a:gd name="connsiteX2592" fmla="*/ 628459 w 6239431"/>
              <a:gd name="connsiteY2592" fmla="*/ 3051948 h 6477317"/>
              <a:gd name="connsiteX2593" fmla="*/ 630459 w 6239431"/>
              <a:gd name="connsiteY2593" fmla="*/ 3080802 h 6477317"/>
              <a:gd name="connsiteX2594" fmla="*/ 508158 w 6239431"/>
              <a:gd name="connsiteY2594" fmla="*/ 3040328 h 6477317"/>
              <a:gd name="connsiteX2595" fmla="*/ 738282 w 6239431"/>
              <a:gd name="connsiteY2595" fmla="*/ 3003092 h 6477317"/>
              <a:gd name="connsiteX2596" fmla="*/ 760285 w 6239431"/>
              <a:gd name="connsiteY2596" fmla="*/ 3021566 h 6477317"/>
              <a:gd name="connsiteX2597" fmla="*/ 645128 w 6239431"/>
              <a:gd name="connsiteY2597" fmla="*/ 3079280 h 6477317"/>
              <a:gd name="connsiteX2598" fmla="*/ 643032 w 6239431"/>
              <a:gd name="connsiteY2598" fmla="*/ 3050709 h 6477317"/>
              <a:gd name="connsiteX2599" fmla="*/ 738282 w 6239431"/>
              <a:gd name="connsiteY2599" fmla="*/ 3003092 h 6477317"/>
              <a:gd name="connsiteX2600" fmla="*/ 1112439 w 6239431"/>
              <a:gd name="connsiteY2600" fmla="*/ 2963064 h 6477317"/>
              <a:gd name="connsiteX2601" fmla="*/ 1339515 w 6239431"/>
              <a:gd name="connsiteY2601" fmla="*/ 2963064 h 6477317"/>
              <a:gd name="connsiteX2602" fmla="*/ 1339515 w 6239431"/>
              <a:gd name="connsiteY2602" fmla="*/ 3004873 h 6477317"/>
              <a:gd name="connsiteX2603" fmla="*/ 1112439 w 6239431"/>
              <a:gd name="connsiteY2603" fmla="*/ 3004873 h 6477317"/>
              <a:gd name="connsiteX2604" fmla="*/ 977756 w 6239431"/>
              <a:gd name="connsiteY2604" fmla="*/ 2963064 h 6477317"/>
              <a:gd name="connsiteX2605" fmla="*/ 1073387 w 6239431"/>
              <a:gd name="connsiteY2605" fmla="*/ 2963064 h 6477317"/>
              <a:gd name="connsiteX2606" fmla="*/ 1073387 w 6239431"/>
              <a:gd name="connsiteY2606" fmla="*/ 3004873 h 6477317"/>
              <a:gd name="connsiteX2607" fmla="*/ 977756 w 6239431"/>
              <a:gd name="connsiteY2607" fmla="*/ 3004873 h 6477317"/>
              <a:gd name="connsiteX2608" fmla="*/ 1907315 w 6239431"/>
              <a:gd name="connsiteY2608" fmla="*/ 2932745 h 6477317"/>
              <a:gd name="connsiteX2609" fmla="*/ 1912144 w 6239431"/>
              <a:gd name="connsiteY2609" fmla="*/ 2941002 h 6477317"/>
              <a:gd name="connsiteX2610" fmla="*/ 1872234 w 6239431"/>
              <a:gd name="connsiteY2610" fmla="*/ 3167864 h 6477317"/>
              <a:gd name="connsiteX2611" fmla="*/ 1863090 w 6239431"/>
              <a:gd name="connsiteY2611" fmla="*/ 3176152 h 6477317"/>
              <a:gd name="connsiteX2612" fmla="*/ 1862233 w 6239431"/>
              <a:gd name="connsiteY2612" fmla="*/ 3176152 h 6477317"/>
              <a:gd name="connsiteX2613" fmla="*/ 1853946 w 6239431"/>
              <a:gd name="connsiteY2613" fmla="*/ 3166151 h 6477317"/>
              <a:gd name="connsiteX2614" fmla="*/ 1894332 w 6239431"/>
              <a:gd name="connsiteY2614" fmla="*/ 2936335 h 6477317"/>
              <a:gd name="connsiteX2615" fmla="*/ 1907315 w 6239431"/>
              <a:gd name="connsiteY2615" fmla="*/ 2932745 h 6477317"/>
              <a:gd name="connsiteX2616" fmla="*/ 468725 w 6239431"/>
              <a:gd name="connsiteY2616" fmla="*/ 2913665 h 6477317"/>
              <a:gd name="connsiteX2617" fmla="*/ 484151 w 6239431"/>
              <a:gd name="connsiteY2617" fmla="*/ 2965475 h 6477317"/>
              <a:gd name="connsiteX2618" fmla="*/ 516350 w 6239431"/>
              <a:gd name="connsiteY2618" fmla="*/ 3008899 h 6477317"/>
              <a:gd name="connsiteX2619" fmla="*/ 516350 w 6239431"/>
              <a:gd name="connsiteY2619" fmla="*/ 3008901 h 6477317"/>
              <a:gd name="connsiteX2620" fmla="*/ 497300 w 6239431"/>
              <a:gd name="connsiteY2620" fmla="*/ 3030900 h 6477317"/>
              <a:gd name="connsiteX2621" fmla="*/ 440150 w 6239431"/>
              <a:gd name="connsiteY2621" fmla="*/ 2915760 h 6477317"/>
              <a:gd name="connsiteX2622" fmla="*/ 810196 w 6239431"/>
              <a:gd name="connsiteY2622" fmla="*/ 2888905 h 6477317"/>
              <a:gd name="connsiteX2623" fmla="*/ 769715 w 6239431"/>
              <a:gd name="connsiteY2623" fmla="*/ 3011186 h 6477317"/>
              <a:gd name="connsiteX2624" fmla="*/ 747712 w 6239431"/>
              <a:gd name="connsiteY2624" fmla="*/ 2992139 h 6477317"/>
              <a:gd name="connsiteX2625" fmla="*/ 781335 w 6239431"/>
              <a:gd name="connsiteY2625" fmla="*/ 2890904 h 6477317"/>
              <a:gd name="connsiteX2626" fmla="*/ 1129489 w 6239431"/>
              <a:gd name="connsiteY2626" fmla="*/ 2880208 h 6477317"/>
              <a:gd name="connsiteX2627" fmla="*/ 1145206 w 6239431"/>
              <a:gd name="connsiteY2627" fmla="*/ 2895921 h 6477317"/>
              <a:gd name="connsiteX2628" fmla="*/ 1129489 w 6239431"/>
              <a:gd name="connsiteY2628" fmla="*/ 2911635 h 6477317"/>
              <a:gd name="connsiteX2629" fmla="*/ 1113773 w 6239431"/>
              <a:gd name="connsiteY2629" fmla="*/ 2895921 h 6477317"/>
              <a:gd name="connsiteX2630" fmla="*/ 1129489 w 6239431"/>
              <a:gd name="connsiteY2630" fmla="*/ 2880208 h 6477317"/>
              <a:gd name="connsiteX2631" fmla="*/ 624459 w 6239431"/>
              <a:gd name="connsiteY2631" fmla="*/ 2861666 h 6477317"/>
              <a:gd name="connsiteX2632" fmla="*/ 598455 w 6239431"/>
              <a:gd name="connsiteY2632" fmla="*/ 2891703 h 6477317"/>
              <a:gd name="connsiteX2633" fmla="*/ 598455 w 6239431"/>
              <a:gd name="connsiteY2633" fmla="*/ 2891760 h 6477317"/>
              <a:gd name="connsiteX2634" fmla="*/ 628554 w 6239431"/>
              <a:gd name="connsiteY2634" fmla="*/ 2917703 h 6477317"/>
              <a:gd name="connsiteX2635" fmla="*/ 654500 w 6239431"/>
              <a:gd name="connsiteY2635" fmla="*/ 2887616 h 6477317"/>
              <a:gd name="connsiteX2636" fmla="*/ 624459 w 6239431"/>
              <a:gd name="connsiteY2636" fmla="*/ 2861666 h 6477317"/>
              <a:gd name="connsiteX2637" fmla="*/ 623601 w 6239431"/>
              <a:gd name="connsiteY2637" fmla="*/ 2849190 h 6477317"/>
              <a:gd name="connsiteX2638" fmla="*/ 667035 w 6239431"/>
              <a:gd name="connsiteY2638" fmla="*/ 2886711 h 6477317"/>
              <a:gd name="connsiteX2639" fmla="*/ 629516 w 6239431"/>
              <a:gd name="connsiteY2639" fmla="*/ 2930302 h 6477317"/>
              <a:gd name="connsiteX2640" fmla="*/ 585920 w 6239431"/>
              <a:gd name="connsiteY2640" fmla="*/ 2892798 h 6477317"/>
              <a:gd name="connsiteX2641" fmla="*/ 623439 w 6239431"/>
              <a:gd name="connsiteY2641" fmla="*/ 2849199 h 6477317"/>
              <a:gd name="connsiteX2642" fmla="*/ 623601 w 6239431"/>
              <a:gd name="connsiteY2642" fmla="*/ 2849190 h 6477317"/>
              <a:gd name="connsiteX2643" fmla="*/ 1375972 w 6239431"/>
              <a:gd name="connsiteY2643" fmla="*/ 2847892 h 6477317"/>
              <a:gd name="connsiteX2644" fmla="*/ 1453610 w 6239431"/>
              <a:gd name="connsiteY2644" fmla="*/ 2922615 h 6477317"/>
              <a:gd name="connsiteX2645" fmla="*/ 1396365 w 6239431"/>
              <a:gd name="connsiteY2645" fmla="*/ 2996327 h 6477317"/>
              <a:gd name="connsiteX2646" fmla="*/ 1394555 w 6239431"/>
              <a:gd name="connsiteY2646" fmla="*/ 2989185 h 6477317"/>
              <a:gd name="connsiteX2647" fmla="*/ 1444257 w 6239431"/>
              <a:gd name="connsiteY2647" fmla="*/ 2939318 h 6477317"/>
              <a:gd name="connsiteX2648" fmla="*/ 1394327 w 6239431"/>
              <a:gd name="connsiteY2648" fmla="*/ 2856026 h 6477317"/>
              <a:gd name="connsiteX2649" fmla="*/ 1311021 w 6239431"/>
              <a:gd name="connsiteY2649" fmla="*/ 2905947 h 6477317"/>
              <a:gd name="connsiteX2650" fmla="*/ 1303877 w 6239431"/>
              <a:gd name="connsiteY2650" fmla="*/ 2904139 h 6477317"/>
              <a:gd name="connsiteX2651" fmla="*/ 1375972 w 6239431"/>
              <a:gd name="connsiteY2651" fmla="*/ 2847892 h 6477317"/>
              <a:gd name="connsiteX2652" fmla="*/ 620979 w 6239431"/>
              <a:gd name="connsiteY2652" fmla="*/ 2838793 h 6477317"/>
              <a:gd name="connsiteX2653" fmla="*/ 586549 w 6239431"/>
              <a:gd name="connsiteY2653" fmla="*/ 2856075 h 6477317"/>
              <a:gd name="connsiteX2654" fmla="*/ 574206 w 6239431"/>
              <a:gd name="connsiteY2654" fmla="*/ 2893285 h 6477317"/>
              <a:gd name="connsiteX2655" fmla="*/ 580786 w 6239431"/>
              <a:gd name="connsiteY2655" fmla="*/ 2906399 h 6477317"/>
              <a:gd name="connsiteX2656" fmla="*/ 591597 w 6239431"/>
              <a:gd name="connsiteY2656" fmla="*/ 2927568 h 6477317"/>
              <a:gd name="connsiteX2657" fmla="*/ 629202 w 6239431"/>
              <a:gd name="connsiteY2657" fmla="*/ 2939633 h 6477317"/>
              <a:gd name="connsiteX2658" fmla="*/ 664349 w 6239431"/>
              <a:gd name="connsiteY2658" fmla="*/ 2922621 h 6477317"/>
              <a:gd name="connsiteX2659" fmla="*/ 674080 w 6239431"/>
              <a:gd name="connsiteY2659" fmla="*/ 2905372 h 6477317"/>
              <a:gd name="connsiteX2660" fmla="*/ 658835 w 6239431"/>
              <a:gd name="connsiteY2660" fmla="*/ 2850827 h 6477317"/>
              <a:gd name="connsiteX2661" fmla="*/ 654009 w 6239431"/>
              <a:gd name="connsiteY2661" fmla="*/ 2848105 h 6477317"/>
              <a:gd name="connsiteX2662" fmla="*/ 619675 w 6239431"/>
              <a:gd name="connsiteY2662" fmla="*/ 2833715 h 6477317"/>
              <a:gd name="connsiteX2663" fmla="*/ 659701 w 6239431"/>
              <a:gd name="connsiteY2663" fmla="*/ 2845572 h 6477317"/>
              <a:gd name="connsiteX2664" fmla="*/ 659144 w 6239431"/>
              <a:gd name="connsiteY2664" fmla="*/ 2846221 h 6477317"/>
              <a:gd name="connsiteX2665" fmla="*/ 661645 w 6239431"/>
              <a:gd name="connsiteY2665" fmla="*/ 2847637 h 6477317"/>
              <a:gd name="connsiteX2666" fmla="*/ 678070 w 6239431"/>
              <a:gd name="connsiteY2666" fmla="*/ 2906775 h 6477317"/>
              <a:gd name="connsiteX2667" fmla="*/ 667723 w 6239431"/>
              <a:gd name="connsiteY2667" fmla="*/ 2925049 h 6477317"/>
              <a:gd name="connsiteX2668" fmla="*/ 667988 w 6239431"/>
              <a:gd name="connsiteY2668" fmla="*/ 2925282 h 6477317"/>
              <a:gd name="connsiteX2669" fmla="*/ 667271 w 6239431"/>
              <a:gd name="connsiteY2669" fmla="*/ 2925846 h 6477317"/>
              <a:gd name="connsiteX2670" fmla="*/ 667207 w 6239431"/>
              <a:gd name="connsiteY2670" fmla="*/ 2925959 h 6477317"/>
              <a:gd name="connsiteX2671" fmla="*/ 662704 w 6239431"/>
              <a:gd name="connsiteY2671" fmla="*/ 2929432 h 6477317"/>
              <a:gd name="connsiteX2672" fmla="*/ 650401 w 6239431"/>
              <a:gd name="connsiteY2672" fmla="*/ 2939092 h 6477317"/>
              <a:gd name="connsiteX2673" fmla="*/ 650052 w 6239431"/>
              <a:gd name="connsiteY2673" fmla="*/ 2939190 h 6477317"/>
              <a:gd name="connsiteX2674" fmla="*/ 649764 w 6239431"/>
              <a:gd name="connsiteY2674" fmla="*/ 2939411 h 6477317"/>
              <a:gd name="connsiteX2675" fmla="*/ 633758 w 6239431"/>
              <a:gd name="connsiteY2675" fmla="*/ 2943731 h 6477317"/>
              <a:gd name="connsiteX2676" fmla="*/ 629603 w 6239431"/>
              <a:gd name="connsiteY2676" fmla="*/ 2944888 h 6477317"/>
              <a:gd name="connsiteX2677" fmla="*/ 629507 w 6239431"/>
              <a:gd name="connsiteY2677" fmla="*/ 2944879 h 6477317"/>
              <a:gd name="connsiteX2678" fmla="*/ 629230 w 6239431"/>
              <a:gd name="connsiteY2678" fmla="*/ 2944952 h 6477317"/>
              <a:gd name="connsiteX2679" fmla="*/ 615879 w 6239431"/>
              <a:gd name="connsiteY2679" fmla="*/ 2943338 h 6477317"/>
              <a:gd name="connsiteX2680" fmla="*/ 608151 w 6239431"/>
              <a:gd name="connsiteY2680" fmla="*/ 2942465 h 6477317"/>
              <a:gd name="connsiteX2681" fmla="*/ 588597 w 6239431"/>
              <a:gd name="connsiteY2681" fmla="*/ 2931616 h 6477317"/>
              <a:gd name="connsiteX2682" fmla="*/ 582263 w 6239431"/>
              <a:gd name="connsiteY2682" fmla="*/ 2852237 h 6477317"/>
              <a:gd name="connsiteX2683" fmla="*/ 588643 w 6239431"/>
              <a:gd name="connsiteY2683" fmla="*/ 2849079 h 6477317"/>
              <a:gd name="connsiteX2684" fmla="*/ 600772 w 6239431"/>
              <a:gd name="connsiteY2684" fmla="*/ 2839725 h 6477317"/>
              <a:gd name="connsiteX2685" fmla="*/ 615591 w 6239431"/>
              <a:gd name="connsiteY2685" fmla="*/ 2835737 h 6477317"/>
              <a:gd name="connsiteX2686" fmla="*/ 1377191 w 6239431"/>
              <a:gd name="connsiteY2686" fmla="*/ 2804170 h 6477317"/>
              <a:gd name="connsiteX2687" fmla="*/ 1423538 w 6239431"/>
              <a:gd name="connsiteY2687" fmla="*/ 2813323 h 6477317"/>
              <a:gd name="connsiteX2688" fmla="*/ 1496663 w 6239431"/>
              <a:gd name="connsiteY2688" fmla="*/ 2922615 h 6477317"/>
              <a:gd name="connsiteX2689" fmla="*/ 1397889 w 6239431"/>
              <a:gd name="connsiteY2689" fmla="*/ 3039660 h 6477317"/>
              <a:gd name="connsiteX2690" fmla="*/ 1396651 w 6239431"/>
              <a:gd name="connsiteY2690" fmla="*/ 3032423 h 6477317"/>
              <a:gd name="connsiteX2691" fmla="*/ 1476947 w 6239431"/>
              <a:gd name="connsiteY2691" fmla="*/ 2973416 h 6477317"/>
              <a:gd name="connsiteX2692" fmla="*/ 1487796 w 6239431"/>
              <a:gd name="connsiteY2692" fmla="*/ 2940339 h 6477317"/>
              <a:gd name="connsiteX2693" fmla="*/ 1395508 w 6239431"/>
              <a:gd name="connsiteY2693" fmla="*/ 2812436 h 6477317"/>
              <a:gd name="connsiteX2694" fmla="*/ 1267587 w 6239431"/>
              <a:gd name="connsiteY2694" fmla="*/ 2904710 h 6477317"/>
              <a:gd name="connsiteX2695" fmla="*/ 1260348 w 6239431"/>
              <a:gd name="connsiteY2695" fmla="*/ 2903568 h 6477317"/>
              <a:gd name="connsiteX2696" fmla="*/ 1377191 w 6239431"/>
              <a:gd name="connsiteY2696" fmla="*/ 2804170 h 6477317"/>
              <a:gd name="connsiteX2697" fmla="*/ 1935670 w 6239431"/>
              <a:gd name="connsiteY2697" fmla="*/ 2792343 h 6477317"/>
              <a:gd name="connsiteX2698" fmla="*/ 1926907 w 6239431"/>
              <a:gd name="connsiteY2698" fmla="*/ 2816151 h 6477317"/>
              <a:gd name="connsiteX2699" fmla="*/ 1952529 w 6239431"/>
              <a:gd name="connsiteY2699" fmla="*/ 2825200 h 6477317"/>
              <a:gd name="connsiteX2700" fmla="*/ 1961102 w 6239431"/>
              <a:gd name="connsiteY2700" fmla="*/ 2801867 h 6477317"/>
              <a:gd name="connsiteX2701" fmla="*/ 1930146 w 6239431"/>
              <a:gd name="connsiteY2701" fmla="*/ 2779868 h 6477317"/>
              <a:gd name="connsiteX2702" fmla="*/ 1973389 w 6239431"/>
              <a:gd name="connsiteY2702" fmla="*/ 2796344 h 6477317"/>
              <a:gd name="connsiteX2703" fmla="*/ 1971674 w 6239431"/>
              <a:gd name="connsiteY2703" fmla="*/ 2800820 h 6477317"/>
              <a:gd name="connsiteX2704" fmla="*/ 1959959 w 6239431"/>
              <a:gd name="connsiteY2704" fmla="*/ 2832818 h 6477317"/>
              <a:gd name="connsiteX2705" fmla="*/ 1958340 w 6239431"/>
              <a:gd name="connsiteY2705" fmla="*/ 2837388 h 6477317"/>
              <a:gd name="connsiteX2706" fmla="*/ 1914715 w 6239431"/>
              <a:gd name="connsiteY2706" fmla="*/ 2821960 h 6477317"/>
              <a:gd name="connsiteX2707" fmla="*/ 1916334 w 6239431"/>
              <a:gd name="connsiteY2707" fmla="*/ 2817389 h 6477317"/>
              <a:gd name="connsiteX2708" fmla="*/ 1928431 w 6239431"/>
              <a:gd name="connsiteY2708" fmla="*/ 2784344 h 6477317"/>
              <a:gd name="connsiteX2709" fmla="*/ 479012 w 6239431"/>
              <a:gd name="connsiteY2709" fmla="*/ 2779099 h 6477317"/>
              <a:gd name="connsiteX2710" fmla="*/ 501015 w 6239431"/>
              <a:gd name="connsiteY2710" fmla="*/ 2798146 h 6477317"/>
              <a:gd name="connsiteX2711" fmla="*/ 467963 w 6239431"/>
              <a:gd name="connsiteY2711" fmla="*/ 2899095 h 6477317"/>
              <a:gd name="connsiteX2712" fmla="*/ 438531 w 6239431"/>
              <a:gd name="connsiteY2712" fmla="*/ 2901380 h 6477317"/>
              <a:gd name="connsiteX2713" fmla="*/ 479012 w 6239431"/>
              <a:gd name="connsiteY2713" fmla="*/ 2779099 h 6477317"/>
              <a:gd name="connsiteX2714" fmla="*/ 616820 w 6239431"/>
              <a:gd name="connsiteY2714" fmla="*/ 2777754 h 6477317"/>
              <a:gd name="connsiteX2715" fmla="*/ 616743 w 6239431"/>
              <a:gd name="connsiteY2715" fmla="*/ 2777763 h 6477317"/>
              <a:gd name="connsiteX2716" fmla="*/ 512540 w 6239431"/>
              <a:gd name="connsiteY2716" fmla="*/ 2898236 h 6477317"/>
              <a:gd name="connsiteX2717" fmla="*/ 633041 w 6239431"/>
              <a:gd name="connsiteY2717" fmla="*/ 3002500 h 6477317"/>
              <a:gd name="connsiteX2718" fmla="*/ 737320 w 6239431"/>
              <a:gd name="connsiteY2718" fmla="*/ 2882027 h 6477317"/>
              <a:gd name="connsiteX2719" fmla="*/ 616820 w 6239431"/>
              <a:gd name="connsiteY2719" fmla="*/ 2777754 h 6477317"/>
              <a:gd name="connsiteX2720" fmla="*/ 615791 w 6239431"/>
              <a:gd name="connsiteY2720" fmla="*/ 2764715 h 6477317"/>
              <a:gd name="connsiteX2721" fmla="*/ 750189 w 6239431"/>
              <a:gd name="connsiteY2721" fmla="*/ 2881000 h 6477317"/>
              <a:gd name="connsiteX2722" fmla="*/ 750077 w 6239431"/>
              <a:gd name="connsiteY2722" fmla="*/ 2881873 h 6477317"/>
              <a:gd name="connsiteX2723" fmla="*/ 750284 w 6239431"/>
              <a:gd name="connsiteY2723" fmla="*/ 2881857 h 6477317"/>
              <a:gd name="connsiteX2724" fmla="*/ 683266 w 6239431"/>
              <a:gd name="connsiteY2724" fmla="*/ 3001537 h 6477317"/>
              <a:gd name="connsiteX2725" fmla="*/ 682006 w 6239431"/>
              <a:gd name="connsiteY2725" fmla="*/ 3001900 h 6477317"/>
              <a:gd name="connsiteX2726" fmla="*/ 681949 w 6239431"/>
              <a:gd name="connsiteY2726" fmla="*/ 3001944 h 6477317"/>
              <a:gd name="connsiteX2727" fmla="*/ 679342 w 6239431"/>
              <a:gd name="connsiteY2727" fmla="*/ 3002669 h 6477317"/>
              <a:gd name="connsiteX2728" fmla="*/ 635984 w 6239431"/>
              <a:gd name="connsiteY2728" fmla="*/ 3015186 h 6477317"/>
              <a:gd name="connsiteX2729" fmla="*/ 635950 w 6239431"/>
              <a:gd name="connsiteY2729" fmla="*/ 3014724 h 6477317"/>
              <a:gd name="connsiteX2730" fmla="*/ 633879 w 6239431"/>
              <a:gd name="connsiteY2730" fmla="*/ 3015300 h 6477317"/>
              <a:gd name="connsiteX2731" fmla="*/ 499567 w 6239431"/>
              <a:gd name="connsiteY2731" fmla="*/ 2899007 h 6477317"/>
              <a:gd name="connsiteX2732" fmla="*/ 615791 w 6239431"/>
              <a:gd name="connsiteY2732" fmla="*/ 2764715 h 6477317"/>
              <a:gd name="connsiteX2733" fmla="*/ 1377381 w 6239431"/>
              <a:gd name="connsiteY2733" fmla="*/ 2763503 h 6477317"/>
              <a:gd name="connsiteX2734" fmla="*/ 1536953 w 6239431"/>
              <a:gd name="connsiteY2734" fmla="*/ 2922615 h 6477317"/>
              <a:gd name="connsiteX2735" fmla="*/ 1398936 w 6239431"/>
              <a:gd name="connsiteY2735" fmla="*/ 3080517 h 6477317"/>
              <a:gd name="connsiteX2736" fmla="*/ 1397888 w 6239431"/>
              <a:gd name="connsiteY2736" fmla="*/ 3073182 h 6477317"/>
              <a:gd name="connsiteX2737" fmla="*/ 1529752 w 6239431"/>
              <a:gd name="connsiteY2737" fmla="*/ 2937100 h 6477317"/>
              <a:gd name="connsiteX2738" fmla="*/ 1393107 w 6239431"/>
              <a:gd name="connsiteY2738" fmla="*/ 2770456 h 6477317"/>
              <a:gd name="connsiteX2739" fmla="*/ 1226438 w 6239431"/>
              <a:gd name="connsiteY2739" fmla="*/ 2907091 h 6477317"/>
              <a:gd name="connsiteX2740" fmla="*/ 1219104 w 6239431"/>
              <a:gd name="connsiteY2740" fmla="*/ 2906328 h 6477317"/>
              <a:gd name="connsiteX2741" fmla="*/ 1377381 w 6239431"/>
              <a:gd name="connsiteY2741" fmla="*/ 2763503 h 6477317"/>
              <a:gd name="connsiteX2742" fmla="*/ 59389 w 6239431"/>
              <a:gd name="connsiteY2742" fmla="*/ 2757652 h 6477317"/>
              <a:gd name="connsiteX2743" fmla="*/ 62930 w 6239431"/>
              <a:gd name="connsiteY2743" fmla="*/ 2759844 h 6477317"/>
              <a:gd name="connsiteX2744" fmla="*/ 68805 w 6239431"/>
              <a:gd name="connsiteY2744" fmla="*/ 2763486 h 6477317"/>
              <a:gd name="connsiteX2745" fmla="*/ 71342 w 6239431"/>
              <a:gd name="connsiteY2745" fmla="*/ 2774269 h 6477317"/>
              <a:gd name="connsiteX2746" fmla="*/ 71342 w 6239431"/>
              <a:gd name="connsiteY2746" fmla="*/ 2774270 h 6477317"/>
              <a:gd name="connsiteX2747" fmla="*/ 28956 w 6239431"/>
              <a:gd name="connsiteY2747" fmla="*/ 3300730 h 6477317"/>
              <a:gd name="connsiteX2748" fmla="*/ 36767 w 6239431"/>
              <a:gd name="connsiteY2748" fmla="*/ 3527615 h 6477317"/>
              <a:gd name="connsiteX2749" fmla="*/ 23527 w 6239431"/>
              <a:gd name="connsiteY2749" fmla="*/ 3542855 h 6477317"/>
              <a:gd name="connsiteX2750" fmla="*/ 22098 w 6239431"/>
              <a:gd name="connsiteY2750" fmla="*/ 3542569 h 6477317"/>
              <a:gd name="connsiteX2751" fmla="*/ 7906 w 6239431"/>
              <a:gd name="connsiteY2751" fmla="*/ 3529235 h 6477317"/>
              <a:gd name="connsiteX2752" fmla="*/ 0 w 6239431"/>
              <a:gd name="connsiteY2752" fmla="*/ 3300635 h 6477317"/>
              <a:gd name="connsiteX2753" fmla="*/ 42767 w 6239431"/>
              <a:gd name="connsiteY2753" fmla="*/ 2769603 h 6477317"/>
              <a:gd name="connsiteX2754" fmla="*/ 59389 w 6239431"/>
              <a:gd name="connsiteY2754" fmla="*/ 2757652 h 6477317"/>
              <a:gd name="connsiteX2755" fmla="*/ 376126 w 6239431"/>
              <a:gd name="connsiteY2755" fmla="*/ 2753075 h 6477317"/>
              <a:gd name="connsiteX2756" fmla="*/ 389645 w 6239431"/>
              <a:gd name="connsiteY2756" fmla="*/ 2753097 h 6477317"/>
              <a:gd name="connsiteX2757" fmla="*/ 389667 w 6239431"/>
              <a:gd name="connsiteY2757" fmla="*/ 2753097 h 6477317"/>
              <a:gd name="connsiteX2758" fmla="*/ 395997 w 6239431"/>
              <a:gd name="connsiteY2758" fmla="*/ 2759441 h 6477317"/>
              <a:gd name="connsiteX2759" fmla="*/ 399245 w 6239431"/>
              <a:gd name="connsiteY2759" fmla="*/ 2762695 h 6477317"/>
              <a:gd name="connsiteX2760" fmla="*/ 399230 w 6239431"/>
              <a:gd name="connsiteY2760" fmla="*/ 2776249 h 6477317"/>
              <a:gd name="connsiteX2761" fmla="*/ 376065 w 6239431"/>
              <a:gd name="connsiteY2761" fmla="*/ 2785811 h 6477317"/>
              <a:gd name="connsiteX2762" fmla="*/ 366491 w 6239431"/>
              <a:gd name="connsiteY2762" fmla="*/ 2776214 h 6477317"/>
              <a:gd name="connsiteX2763" fmla="*/ 366512 w 6239431"/>
              <a:gd name="connsiteY2763" fmla="*/ 2762659 h 6477317"/>
              <a:gd name="connsiteX2764" fmla="*/ 366521 w 6239431"/>
              <a:gd name="connsiteY2764" fmla="*/ 2762622 h 6477317"/>
              <a:gd name="connsiteX2765" fmla="*/ 376126 w 6239431"/>
              <a:gd name="connsiteY2765" fmla="*/ 2753075 h 6477317"/>
              <a:gd name="connsiteX2766" fmla="*/ 862965 w 6239431"/>
              <a:gd name="connsiteY2766" fmla="*/ 2743952 h 6477317"/>
              <a:gd name="connsiteX2767" fmla="*/ 863060 w 6239431"/>
              <a:gd name="connsiteY2767" fmla="*/ 2743952 h 6477317"/>
              <a:gd name="connsiteX2768" fmla="*/ 887920 w 6239431"/>
              <a:gd name="connsiteY2768" fmla="*/ 2768619 h 6477317"/>
              <a:gd name="connsiteX2769" fmla="*/ 863251 w 6239431"/>
              <a:gd name="connsiteY2769" fmla="*/ 2793475 h 6477317"/>
              <a:gd name="connsiteX2770" fmla="*/ 838390 w 6239431"/>
              <a:gd name="connsiteY2770" fmla="*/ 2768809 h 6477317"/>
              <a:gd name="connsiteX2771" fmla="*/ 838390 w 6239431"/>
              <a:gd name="connsiteY2771" fmla="*/ 2768714 h 6477317"/>
              <a:gd name="connsiteX2772" fmla="*/ 862965 w 6239431"/>
              <a:gd name="connsiteY2772" fmla="*/ 2743952 h 6477317"/>
              <a:gd name="connsiteX2773" fmla="*/ 863060 w 6239431"/>
              <a:gd name="connsiteY2773" fmla="*/ 2731858 h 6477317"/>
              <a:gd name="connsiteX2774" fmla="*/ 826389 w 6239431"/>
              <a:gd name="connsiteY2774" fmla="*/ 2768714 h 6477317"/>
              <a:gd name="connsiteX2775" fmla="*/ 863060 w 6239431"/>
              <a:gd name="connsiteY2775" fmla="*/ 2805381 h 6477317"/>
              <a:gd name="connsiteX2776" fmla="*/ 863251 w 6239431"/>
              <a:gd name="connsiteY2776" fmla="*/ 2805381 h 6477317"/>
              <a:gd name="connsiteX2777" fmla="*/ 899922 w 6239431"/>
              <a:gd name="connsiteY2777" fmla="*/ 2768524 h 6477317"/>
              <a:gd name="connsiteX2778" fmla="*/ 863060 w 6239431"/>
              <a:gd name="connsiteY2778" fmla="*/ 2731858 h 6477317"/>
              <a:gd name="connsiteX2779" fmla="*/ 863060 w 6239431"/>
              <a:gd name="connsiteY2779" fmla="*/ 2728525 h 6477317"/>
              <a:gd name="connsiteX2780" fmla="*/ 863156 w 6239431"/>
              <a:gd name="connsiteY2780" fmla="*/ 2728525 h 6477317"/>
              <a:gd name="connsiteX2781" fmla="*/ 903351 w 6239431"/>
              <a:gd name="connsiteY2781" fmla="*/ 2768714 h 6477317"/>
              <a:gd name="connsiteX2782" fmla="*/ 863156 w 6239431"/>
              <a:gd name="connsiteY2782" fmla="*/ 2808903 h 6477317"/>
              <a:gd name="connsiteX2783" fmla="*/ 822960 w 6239431"/>
              <a:gd name="connsiteY2783" fmla="*/ 2768714 h 6477317"/>
              <a:gd name="connsiteX2784" fmla="*/ 863060 w 6239431"/>
              <a:gd name="connsiteY2784" fmla="*/ 2728525 h 6477317"/>
              <a:gd name="connsiteX2785" fmla="*/ 603598 w 6239431"/>
              <a:gd name="connsiteY2785" fmla="*/ 2710718 h 6477317"/>
              <a:gd name="connsiteX2786" fmla="*/ 605694 w 6239431"/>
              <a:gd name="connsiteY2786" fmla="*/ 2739289 h 6477317"/>
              <a:gd name="connsiteX2787" fmla="*/ 605694 w 6239431"/>
              <a:gd name="connsiteY2787" fmla="*/ 2739291 h 6477317"/>
              <a:gd name="connsiteX2788" fmla="*/ 510444 w 6239431"/>
              <a:gd name="connsiteY2788" fmla="*/ 2786908 h 6477317"/>
              <a:gd name="connsiteX2789" fmla="*/ 488441 w 6239431"/>
              <a:gd name="connsiteY2789" fmla="*/ 2768431 h 6477317"/>
              <a:gd name="connsiteX2790" fmla="*/ 603598 w 6239431"/>
              <a:gd name="connsiteY2790" fmla="*/ 2710718 h 6477317"/>
              <a:gd name="connsiteX2791" fmla="*/ 618362 w 6239431"/>
              <a:gd name="connsiteY2791" fmla="*/ 2709196 h 6477317"/>
              <a:gd name="connsiteX2792" fmla="*/ 740663 w 6239431"/>
              <a:gd name="connsiteY2792" fmla="*/ 2749765 h 6477317"/>
              <a:gd name="connsiteX2793" fmla="*/ 721613 w 6239431"/>
              <a:gd name="connsiteY2793" fmla="*/ 2771669 h 6477317"/>
              <a:gd name="connsiteX2794" fmla="*/ 620362 w 6239431"/>
              <a:gd name="connsiteY2794" fmla="*/ 2738147 h 6477317"/>
              <a:gd name="connsiteX2795" fmla="*/ 417707 w 6239431"/>
              <a:gd name="connsiteY2795" fmla="*/ 2699731 h 6477317"/>
              <a:gd name="connsiteX2796" fmla="*/ 430891 w 6239431"/>
              <a:gd name="connsiteY2796" fmla="*/ 2702900 h 6477317"/>
              <a:gd name="connsiteX2797" fmla="*/ 430910 w 6239431"/>
              <a:gd name="connsiteY2797" fmla="*/ 2702908 h 6477317"/>
              <a:gd name="connsiteX2798" fmla="*/ 434797 w 6239431"/>
              <a:gd name="connsiteY2798" fmla="*/ 2727661 h 6477317"/>
              <a:gd name="connsiteX2799" fmla="*/ 410041 w 6239431"/>
              <a:gd name="connsiteY2799" fmla="*/ 2731547 h 6477317"/>
              <a:gd name="connsiteX2800" fmla="*/ 406145 w 6239431"/>
              <a:gd name="connsiteY2800" fmla="*/ 2706814 h 6477317"/>
              <a:gd name="connsiteX2801" fmla="*/ 417707 w 6239431"/>
              <a:gd name="connsiteY2801" fmla="*/ 2699731 h 6477317"/>
              <a:gd name="connsiteX2802" fmla="*/ 1971675 w 6239431"/>
              <a:gd name="connsiteY2802" fmla="*/ 2694444 h 6477317"/>
              <a:gd name="connsiteX2803" fmla="*/ 2005012 w 6239431"/>
              <a:gd name="connsiteY2803" fmla="*/ 2709873 h 6477317"/>
              <a:gd name="connsiteX2804" fmla="*/ 1986915 w 6239431"/>
              <a:gd name="connsiteY2804" fmla="*/ 2750536 h 6477317"/>
              <a:gd name="connsiteX2805" fmla="*/ 1953101 w 6239431"/>
              <a:gd name="connsiteY2805" fmla="*/ 2736154 h 6477317"/>
              <a:gd name="connsiteX2806" fmla="*/ 1971675 w 6239431"/>
              <a:gd name="connsiteY2806" fmla="*/ 2694444 h 6477317"/>
              <a:gd name="connsiteX2807" fmla="*/ 3150965 w 6239431"/>
              <a:gd name="connsiteY2807" fmla="*/ 2690066 h 6477317"/>
              <a:gd name="connsiteX2808" fmla="*/ 3174063 w 6239431"/>
              <a:gd name="connsiteY2808" fmla="*/ 2705067 h 6477317"/>
              <a:gd name="connsiteX2809" fmla="*/ 3159061 w 6239431"/>
              <a:gd name="connsiteY2809" fmla="*/ 2728161 h 6477317"/>
              <a:gd name="connsiteX2810" fmla="*/ 3035238 w 6239431"/>
              <a:gd name="connsiteY2810" fmla="*/ 2769776 h 6477317"/>
              <a:gd name="connsiteX2811" fmla="*/ 3238881 w 6239431"/>
              <a:gd name="connsiteY2811" fmla="*/ 2769776 h 6477317"/>
              <a:gd name="connsiteX2812" fmla="*/ 3258264 w 6239431"/>
              <a:gd name="connsiteY2812" fmla="*/ 2789157 h 6477317"/>
              <a:gd name="connsiteX2813" fmla="*/ 3238881 w 6239431"/>
              <a:gd name="connsiteY2813" fmla="*/ 2808536 h 6477317"/>
              <a:gd name="connsiteX2814" fmla="*/ 2987421 w 6239431"/>
              <a:gd name="connsiteY2814" fmla="*/ 2808536 h 6477317"/>
              <a:gd name="connsiteX2815" fmla="*/ 2987421 w 6239431"/>
              <a:gd name="connsiteY2815" fmla="*/ 2808346 h 6477317"/>
              <a:gd name="connsiteX2816" fmla="*/ 2963647 w 6239431"/>
              <a:gd name="connsiteY2816" fmla="*/ 2794574 h 6477317"/>
              <a:gd name="connsiteX2817" fmla="*/ 2961110 w 6239431"/>
              <a:gd name="connsiteY2817" fmla="*/ 2773964 h 6477317"/>
              <a:gd name="connsiteX2818" fmla="*/ 2973895 w 6239431"/>
              <a:gd name="connsiteY2818" fmla="*/ 2757587 h 6477317"/>
              <a:gd name="connsiteX2819" fmla="*/ 3150965 w 6239431"/>
              <a:gd name="connsiteY2819" fmla="*/ 2690066 h 6477317"/>
              <a:gd name="connsiteX2820" fmla="*/ 873632 w 6239431"/>
              <a:gd name="connsiteY2820" fmla="*/ 2668907 h 6477317"/>
              <a:gd name="connsiteX2821" fmla="*/ 910332 w 6239431"/>
              <a:gd name="connsiteY2821" fmla="*/ 2676513 h 6477317"/>
              <a:gd name="connsiteX2822" fmla="*/ 968215 w 6239431"/>
              <a:gd name="connsiteY2822" fmla="*/ 2763476 h 6477317"/>
              <a:gd name="connsiteX2823" fmla="*/ 968215 w 6239431"/>
              <a:gd name="connsiteY2823" fmla="*/ 2763477 h 6477317"/>
              <a:gd name="connsiteX2824" fmla="*/ 935354 w 6239431"/>
              <a:gd name="connsiteY2824" fmla="*/ 2763477 h 6477317"/>
              <a:gd name="connsiteX2825" fmla="*/ 933198 w 6239431"/>
              <a:gd name="connsiteY2825" fmla="*/ 2752865 h 6477317"/>
              <a:gd name="connsiteX2826" fmla="*/ 930477 w 6239431"/>
              <a:gd name="connsiteY2826" fmla="*/ 2739468 h 6477317"/>
              <a:gd name="connsiteX2827" fmla="*/ 926427 w 6239431"/>
              <a:gd name="connsiteY2827" fmla="*/ 2733467 h 6477317"/>
              <a:gd name="connsiteX2828" fmla="*/ 917248 w 6239431"/>
              <a:gd name="connsiteY2828" fmla="*/ 2719863 h 6477317"/>
              <a:gd name="connsiteX2829" fmla="*/ 905409 w 6239431"/>
              <a:gd name="connsiteY2829" fmla="*/ 2711876 h 6477317"/>
              <a:gd name="connsiteX2830" fmla="*/ 897642 w 6239431"/>
              <a:gd name="connsiteY2830" fmla="*/ 2706635 h 6477317"/>
              <a:gd name="connsiteX2831" fmla="*/ 873632 w 6239431"/>
              <a:gd name="connsiteY2831" fmla="*/ 2701763 h 6477317"/>
              <a:gd name="connsiteX2832" fmla="*/ 865251 w 6239431"/>
              <a:gd name="connsiteY2832" fmla="*/ 2667005 h 6477317"/>
              <a:gd name="connsiteX2833" fmla="*/ 865251 w 6239431"/>
              <a:gd name="connsiteY2833" fmla="*/ 2686622 h 6477317"/>
              <a:gd name="connsiteX2834" fmla="*/ 780193 w 6239431"/>
              <a:gd name="connsiteY2834" fmla="*/ 2771666 h 6477317"/>
              <a:gd name="connsiteX2835" fmla="*/ 865251 w 6239431"/>
              <a:gd name="connsiteY2835" fmla="*/ 2856713 h 6477317"/>
              <a:gd name="connsiteX2836" fmla="*/ 950309 w 6239431"/>
              <a:gd name="connsiteY2836" fmla="*/ 2771666 h 6477317"/>
              <a:gd name="connsiteX2837" fmla="*/ 969931 w 6239431"/>
              <a:gd name="connsiteY2837" fmla="*/ 2771666 h 6477317"/>
              <a:gd name="connsiteX2838" fmla="*/ 865251 w 6239431"/>
              <a:gd name="connsiteY2838" fmla="*/ 2876522 h 6477317"/>
              <a:gd name="connsiteX2839" fmla="*/ 760476 w 6239431"/>
              <a:gd name="connsiteY2839" fmla="*/ 2771764 h 6477317"/>
              <a:gd name="connsiteX2840" fmla="*/ 865251 w 6239431"/>
              <a:gd name="connsiteY2840" fmla="*/ 2667005 h 6477317"/>
              <a:gd name="connsiteX2841" fmla="*/ 470377 w 6239431"/>
              <a:gd name="connsiteY2841" fmla="*/ 2660517 h 6477317"/>
              <a:gd name="connsiteX2842" fmla="*/ 459210 w 6239431"/>
              <a:gd name="connsiteY2842" fmla="*/ 2664120 h 6477317"/>
              <a:gd name="connsiteX2843" fmla="*/ 453866 w 6239431"/>
              <a:gd name="connsiteY2843" fmla="*/ 2674434 h 6477317"/>
              <a:gd name="connsiteX2844" fmla="*/ 457486 w 6239431"/>
              <a:gd name="connsiteY2844" fmla="*/ 2685575 h 6477317"/>
              <a:gd name="connsiteX2845" fmla="*/ 459200 w 6239431"/>
              <a:gd name="connsiteY2845" fmla="*/ 2687290 h 6477317"/>
              <a:gd name="connsiteX2846" fmla="*/ 480727 w 6239431"/>
              <a:gd name="connsiteY2846" fmla="*/ 2686328 h 6477317"/>
              <a:gd name="connsiteX2847" fmla="*/ 480822 w 6239431"/>
              <a:gd name="connsiteY2847" fmla="*/ 2665864 h 6477317"/>
              <a:gd name="connsiteX2848" fmla="*/ 470377 w 6239431"/>
              <a:gd name="connsiteY2848" fmla="*/ 2660517 h 6477317"/>
              <a:gd name="connsiteX2849" fmla="*/ 74961 w 6239431"/>
              <a:gd name="connsiteY2849" fmla="*/ 2656378 h 6477317"/>
              <a:gd name="connsiteX2850" fmla="*/ 55911 w 6239431"/>
              <a:gd name="connsiteY2850" fmla="*/ 2675423 h 6477317"/>
              <a:gd name="connsiteX2851" fmla="*/ 60809 w 6239431"/>
              <a:gd name="connsiteY2851" fmla="*/ 2687250 h 6477317"/>
              <a:gd name="connsiteX2852" fmla="*/ 61489 w 6239431"/>
              <a:gd name="connsiteY2852" fmla="*/ 2688891 h 6477317"/>
              <a:gd name="connsiteX2853" fmla="*/ 74961 w 6239431"/>
              <a:gd name="connsiteY2853" fmla="*/ 2694467 h 6477317"/>
              <a:gd name="connsiteX2854" fmla="*/ 94011 w 6239431"/>
              <a:gd name="connsiteY2854" fmla="*/ 2675423 h 6477317"/>
              <a:gd name="connsiteX2855" fmla="*/ 74961 w 6239431"/>
              <a:gd name="connsiteY2855" fmla="*/ 2656378 h 6477317"/>
              <a:gd name="connsiteX2856" fmla="*/ 468059 w 6239431"/>
              <a:gd name="connsiteY2856" fmla="*/ 2654236 h 6477317"/>
              <a:gd name="connsiteX2857" fmla="*/ 482346 w 6239431"/>
              <a:gd name="connsiteY2857" fmla="*/ 2660149 h 6477317"/>
              <a:gd name="connsiteX2858" fmla="*/ 482346 w 6239431"/>
              <a:gd name="connsiteY2858" fmla="*/ 2660531 h 6477317"/>
              <a:gd name="connsiteX2859" fmla="*/ 484537 w 6239431"/>
              <a:gd name="connsiteY2859" fmla="*/ 2662720 h 6477317"/>
              <a:gd name="connsiteX2860" fmla="*/ 482156 w 6239431"/>
              <a:gd name="connsiteY2860" fmla="*/ 2691100 h 6477317"/>
              <a:gd name="connsiteX2861" fmla="*/ 453771 w 6239431"/>
              <a:gd name="connsiteY2861" fmla="*/ 2688720 h 6477317"/>
              <a:gd name="connsiteX2862" fmla="*/ 453771 w 6239431"/>
              <a:gd name="connsiteY2862" fmla="*/ 2660149 h 6477317"/>
              <a:gd name="connsiteX2863" fmla="*/ 468059 w 6239431"/>
              <a:gd name="connsiteY2863" fmla="*/ 2654236 h 6477317"/>
              <a:gd name="connsiteX2864" fmla="*/ 865251 w 6239431"/>
              <a:gd name="connsiteY2864" fmla="*/ 2642147 h 6477317"/>
              <a:gd name="connsiteX2865" fmla="*/ 994791 w 6239431"/>
              <a:gd name="connsiteY2865" fmla="*/ 2771858 h 6477317"/>
              <a:gd name="connsiteX2866" fmla="*/ 981647 w 6239431"/>
              <a:gd name="connsiteY2866" fmla="*/ 2771858 h 6477317"/>
              <a:gd name="connsiteX2867" fmla="*/ 865251 w 6239431"/>
              <a:gd name="connsiteY2867" fmla="*/ 2655288 h 6477317"/>
              <a:gd name="connsiteX2868" fmla="*/ 74961 w 6239431"/>
              <a:gd name="connsiteY2868" fmla="*/ 2637998 h 6477317"/>
              <a:gd name="connsiteX2869" fmla="*/ 101901 w 6239431"/>
              <a:gd name="connsiteY2869" fmla="*/ 2649155 h 6477317"/>
              <a:gd name="connsiteX2870" fmla="*/ 101902 w 6239431"/>
              <a:gd name="connsiteY2870" fmla="*/ 2649155 h 6477317"/>
              <a:gd name="connsiteX2871" fmla="*/ 113061 w 6239431"/>
              <a:gd name="connsiteY2871" fmla="*/ 2676090 h 6477317"/>
              <a:gd name="connsiteX2872" fmla="*/ 74961 w 6239431"/>
              <a:gd name="connsiteY2872" fmla="*/ 2714181 h 6477317"/>
              <a:gd name="connsiteX2873" fmla="*/ 36861 w 6239431"/>
              <a:gd name="connsiteY2873" fmla="*/ 2676090 h 6477317"/>
              <a:gd name="connsiteX2874" fmla="*/ 74961 w 6239431"/>
              <a:gd name="connsiteY2874" fmla="*/ 2637998 h 6477317"/>
              <a:gd name="connsiteX2875" fmla="*/ 232076 w 6239431"/>
              <a:gd name="connsiteY2875" fmla="*/ 2602901 h 6477317"/>
              <a:gd name="connsiteX2876" fmla="*/ 232124 w 6239431"/>
              <a:gd name="connsiteY2876" fmla="*/ 2602920 h 6477317"/>
              <a:gd name="connsiteX2877" fmla="*/ 240077 w 6239431"/>
              <a:gd name="connsiteY2877" fmla="*/ 2617757 h 6477317"/>
              <a:gd name="connsiteX2878" fmla="*/ 225227 w 6239431"/>
              <a:gd name="connsiteY2878" fmla="*/ 2625710 h 6477317"/>
              <a:gd name="connsiteX2879" fmla="*/ 217264 w 6239431"/>
              <a:gd name="connsiteY2879" fmla="*/ 2610919 h 6477317"/>
              <a:gd name="connsiteX2880" fmla="*/ 232076 w 6239431"/>
              <a:gd name="connsiteY2880" fmla="*/ 2602901 h 6477317"/>
              <a:gd name="connsiteX2881" fmla="*/ 3166300 w 6239431"/>
              <a:gd name="connsiteY2881" fmla="*/ 2555028 h 6477317"/>
              <a:gd name="connsiteX2882" fmla="*/ 3149441 w 6239431"/>
              <a:gd name="connsiteY2882" fmla="*/ 2571884 h 6477317"/>
              <a:gd name="connsiteX2883" fmla="*/ 3166205 w 6239431"/>
              <a:gd name="connsiteY2883" fmla="*/ 2588741 h 6477317"/>
              <a:gd name="connsiteX2884" fmla="*/ 3183159 w 6239431"/>
              <a:gd name="connsiteY2884" fmla="*/ 2571980 h 6477317"/>
              <a:gd name="connsiteX2885" fmla="*/ 3166395 w 6239431"/>
              <a:gd name="connsiteY2885" fmla="*/ 2555028 h 6477317"/>
              <a:gd name="connsiteX2886" fmla="*/ 3166300 w 6239431"/>
              <a:gd name="connsiteY2886" fmla="*/ 2555028 h 6477317"/>
              <a:gd name="connsiteX2887" fmla="*/ 4964484 w 6239431"/>
              <a:gd name="connsiteY2887" fmla="*/ 2552953 h 6477317"/>
              <a:gd name="connsiteX2888" fmla="*/ 4979665 w 6239431"/>
              <a:gd name="connsiteY2888" fmla="*/ 2587998 h 6477317"/>
              <a:gd name="connsiteX2889" fmla="*/ 4802150 w 6239431"/>
              <a:gd name="connsiteY2889" fmla="*/ 2664871 h 6477317"/>
              <a:gd name="connsiteX2890" fmla="*/ 4786968 w 6239431"/>
              <a:gd name="connsiteY2890" fmla="*/ 2629831 h 6477317"/>
              <a:gd name="connsiteX2891" fmla="*/ 328174 w 6239431"/>
              <a:gd name="connsiteY2891" fmla="*/ 2551475 h 6477317"/>
              <a:gd name="connsiteX2892" fmla="*/ 328232 w 6239431"/>
              <a:gd name="connsiteY2892" fmla="*/ 2551493 h 6477317"/>
              <a:gd name="connsiteX2893" fmla="*/ 336080 w 6239431"/>
              <a:gd name="connsiteY2893" fmla="*/ 2566235 h 6477317"/>
              <a:gd name="connsiteX2894" fmla="*/ 321335 w 6239431"/>
              <a:gd name="connsiteY2894" fmla="*/ 2574082 h 6477317"/>
              <a:gd name="connsiteX2895" fmla="*/ 313468 w 6239431"/>
              <a:gd name="connsiteY2895" fmla="*/ 2559396 h 6477317"/>
              <a:gd name="connsiteX2896" fmla="*/ 328174 w 6239431"/>
              <a:gd name="connsiteY2896" fmla="*/ 2551475 h 6477317"/>
              <a:gd name="connsiteX2897" fmla="*/ 3358991 w 6239431"/>
              <a:gd name="connsiteY2897" fmla="*/ 2543602 h 6477317"/>
              <a:gd name="connsiteX2898" fmla="*/ 3789521 w 6239431"/>
              <a:gd name="connsiteY2898" fmla="*/ 2733493 h 6477317"/>
              <a:gd name="connsiteX2899" fmla="*/ 3790083 w 6239431"/>
              <a:gd name="connsiteY2899" fmla="*/ 2733999 h 6477317"/>
              <a:gd name="connsiteX2900" fmla="*/ 3790949 w 6239431"/>
              <a:gd name="connsiteY2900" fmla="*/ 2760922 h 6477317"/>
              <a:gd name="connsiteX2901" fmla="*/ 3790530 w 6239431"/>
              <a:gd name="connsiteY2901" fmla="*/ 2761387 h 6477317"/>
              <a:gd name="connsiteX2902" fmla="*/ 3763613 w 6239431"/>
              <a:gd name="connsiteY2902" fmla="*/ 2762444 h 6477317"/>
              <a:gd name="connsiteX2903" fmla="*/ 3354895 w 6239431"/>
              <a:gd name="connsiteY2903" fmla="*/ 2582171 h 6477317"/>
              <a:gd name="connsiteX2904" fmla="*/ 3318319 w 6239431"/>
              <a:gd name="connsiteY2904" fmla="*/ 2594551 h 6477317"/>
              <a:gd name="connsiteX2905" fmla="*/ 3302126 w 6239431"/>
              <a:gd name="connsiteY2905" fmla="*/ 2630930 h 6477317"/>
              <a:gd name="connsiteX2906" fmla="*/ 3345465 w 6239431"/>
              <a:gd name="connsiteY2906" fmla="*/ 2679497 h 6477317"/>
              <a:gd name="connsiteX2907" fmla="*/ 3462623 w 6239431"/>
              <a:gd name="connsiteY2907" fmla="*/ 2702925 h 6477317"/>
              <a:gd name="connsiteX2908" fmla="*/ 3499723 w 6239431"/>
              <a:gd name="connsiteY2908" fmla="*/ 2683211 h 6477317"/>
              <a:gd name="connsiteX2909" fmla="*/ 3556492 w 6239431"/>
              <a:gd name="connsiteY2909" fmla="*/ 2731637 h 6477317"/>
              <a:gd name="connsiteX2910" fmla="*/ 3508057 w 6239431"/>
              <a:gd name="connsiteY2910" fmla="*/ 2788396 h 6477317"/>
              <a:gd name="connsiteX2911" fmla="*/ 3451288 w 6239431"/>
              <a:gd name="connsiteY2911" fmla="*/ 2739970 h 6477317"/>
              <a:gd name="connsiteX2912" fmla="*/ 3341560 w 6239431"/>
              <a:gd name="connsiteY2912" fmla="*/ 2718162 h 6477317"/>
              <a:gd name="connsiteX2913" fmla="*/ 3263264 w 6239431"/>
              <a:gd name="connsiteY2913" fmla="*/ 2630930 h 6477317"/>
              <a:gd name="connsiteX2914" fmla="*/ 3291839 w 6239431"/>
              <a:gd name="connsiteY2914" fmla="*/ 2565696 h 6477317"/>
              <a:gd name="connsiteX2915" fmla="*/ 3358991 w 6239431"/>
              <a:gd name="connsiteY2915" fmla="*/ 2543602 h 6477317"/>
              <a:gd name="connsiteX2916" fmla="*/ 254413 w 6239431"/>
              <a:gd name="connsiteY2916" fmla="*/ 2529112 h 6477317"/>
              <a:gd name="connsiteX2917" fmla="*/ 262471 w 6239431"/>
              <a:gd name="connsiteY2917" fmla="*/ 2543885 h 6477317"/>
              <a:gd name="connsiteX2918" fmla="*/ 247698 w 6239431"/>
              <a:gd name="connsiteY2918" fmla="*/ 2551947 h 6477317"/>
              <a:gd name="connsiteX2919" fmla="*/ 239630 w 6239431"/>
              <a:gd name="connsiteY2919" fmla="*/ 2537165 h 6477317"/>
              <a:gd name="connsiteX2920" fmla="*/ 239649 w 6239431"/>
              <a:gd name="connsiteY2920" fmla="*/ 2537110 h 6477317"/>
              <a:gd name="connsiteX2921" fmla="*/ 254413 w 6239431"/>
              <a:gd name="connsiteY2921" fmla="*/ 2529112 h 6477317"/>
              <a:gd name="connsiteX2922" fmla="*/ 3161649 w 6239431"/>
              <a:gd name="connsiteY2922" fmla="*/ 2516876 h 6477317"/>
              <a:gd name="connsiteX2923" fmla="*/ 3215554 w 6239431"/>
              <a:gd name="connsiteY2923" fmla="*/ 2546458 h 6477317"/>
              <a:gd name="connsiteX2924" fmla="*/ 3192160 w 6239431"/>
              <a:gd name="connsiteY2924" fmla="*/ 2621557 h 6477317"/>
              <a:gd name="connsiteX2925" fmla="*/ 3117056 w 6239431"/>
              <a:gd name="connsiteY2925" fmla="*/ 2598170 h 6477317"/>
              <a:gd name="connsiteX2926" fmla="*/ 2731960 w 6239431"/>
              <a:gd name="connsiteY2926" fmla="*/ 2833296 h 6477317"/>
              <a:gd name="connsiteX2927" fmla="*/ 2717101 w 6239431"/>
              <a:gd name="connsiteY2927" fmla="*/ 2840153 h 6477317"/>
              <a:gd name="connsiteX2928" fmla="*/ 2717387 w 6239431"/>
              <a:gd name="connsiteY2928" fmla="*/ 2840629 h 6477317"/>
              <a:gd name="connsiteX2929" fmla="*/ 2703604 w 6239431"/>
              <a:gd name="connsiteY2929" fmla="*/ 2835554 h 6477317"/>
              <a:gd name="connsiteX2930" fmla="*/ 2702623 w 6239431"/>
              <a:gd name="connsiteY2930" fmla="*/ 2808630 h 6477317"/>
              <a:gd name="connsiteX2931" fmla="*/ 3112198 w 6239431"/>
              <a:gd name="connsiteY2931" fmla="*/ 2559409 h 6477317"/>
              <a:gd name="connsiteX2932" fmla="*/ 3140449 w 6239431"/>
              <a:gd name="connsiteY2932" fmla="*/ 2523077 h 6477317"/>
              <a:gd name="connsiteX2933" fmla="*/ 3161649 w 6239431"/>
              <a:gd name="connsiteY2933" fmla="*/ 2516876 h 6477317"/>
              <a:gd name="connsiteX2934" fmla="*/ 5100040 w 6239431"/>
              <a:gd name="connsiteY2934" fmla="*/ 2494427 h 6477317"/>
              <a:gd name="connsiteX2935" fmla="*/ 5115222 w 6239431"/>
              <a:gd name="connsiteY2935" fmla="*/ 2529473 h 6477317"/>
              <a:gd name="connsiteX2936" fmla="*/ 5043464 w 6239431"/>
              <a:gd name="connsiteY2936" fmla="*/ 2560552 h 6477317"/>
              <a:gd name="connsiteX2937" fmla="*/ 5028283 w 6239431"/>
              <a:gd name="connsiteY2937" fmla="*/ 2525512 h 6477317"/>
              <a:gd name="connsiteX2938" fmla="*/ 2261996 w 6239431"/>
              <a:gd name="connsiteY2938" fmla="*/ 2492169 h 6477317"/>
              <a:gd name="connsiteX2939" fmla="*/ 2245137 w 6239431"/>
              <a:gd name="connsiteY2939" fmla="*/ 2509026 h 6477317"/>
              <a:gd name="connsiteX2940" fmla="*/ 2261996 w 6239431"/>
              <a:gd name="connsiteY2940" fmla="*/ 2525888 h 6477317"/>
              <a:gd name="connsiteX2941" fmla="*/ 2278855 w 6239431"/>
              <a:gd name="connsiteY2941" fmla="*/ 2509026 h 6477317"/>
              <a:gd name="connsiteX2942" fmla="*/ 2261996 w 6239431"/>
              <a:gd name="connsiteY2942" fmla="*/ 2492169 h 6477317"/>
              <a:gd name="connsiteX2943" fmla="*/ 350520 w 6239431"/>
              <a:gd name="connsiteY2943" fmla="*/ 2477674 h 6477317"/>
              <a:gd name="connsiteX2944" fmla="*/ 358368 w 6239431"/>
              <a:gd name="connsiteY2944" fmla="*/ 2492417 h 6477317"/>
              <a:gd name="connsiteX2945" fmla="*/ 343623 w 6239431"/>
              <a:gd name="connsiteY2945" fmla="*/ 2500265 h 6477317"/>
              <a:gd name="connsiteX2946" fmla="*/ 335756 w 6239431"/>
              <a:gd name="connsiteY2946" fmla="*/ 2485588 h 6477317"/>
              <a:gd name="connsiteX2947" fmla="*/ 350520 w 6239431"/>
              <a:gd name="connsiteY2947" fmla="*/ 2477674 h 6477317"/>
              <a:gd name="connsiteX2948" fmla="*/ 276701 w 6239431"/>
              <a:gd name="connsiteY2948" fmla="*/ 2455290 h 6477317"/>
              <a:gd name="connsiteX2949" fmla="*/ 284759 w 6239431"/>
              <a:gd name="connsiteY2949" fmla="*/ 2470060 h 6477317"/>
              <a:gd name="connsiteX2950" fmla="*/ 269986 w 6239431"/>
              <a:gd name="connsiteY2950" fmla="*/ 2478130 h 6477317"/>
              <a:gd name="connsiteX2951" fmla="*/ 261918 w 6239431"/>
              <a:gd name="connsiteY2951" fmla="*/ 2463341 h 6477317"/>
              <a:gd name="connsiteX2952" fmla="*/ 261937 w 6239431"/>
              <a:gd name="connsiteY2952" fmla="*/ 2463287 h 6477317"/>
              <a:gd name="connsiteX2953" fmla="*/ 276701 w 6239431"/>
              <a:gd name="connsiteY2953" fmla="*/ 2455290 h 6477317"/>
              <a:gd name="connsiteX2954" fmla="*/ 2262377 w 6239431"/>
              <a:gd name="connsiteY2954" fmla="*/ 2452925 h 6477317"/>
              <a:gd name="connsiteX2955" fmla="*/ 2318098 w 6239431"/>
              <a:gd name="connsiteY2955" fmla="*/ 2509026 h 6477317"/>
              <a:gd name="connsiteX2956" fmla="*/ 2261996 w 6239431"/>
              <a:gd name="connsiteY2956" fmla="*/ 2564745 h 6477317"/>
              <a:gd name="connsiteX2957" fmla="*/ 2249804 w 6239431"/>
              <a:gd name="connsiteY2957" fmla="*/ 2563315 h 6477317"/>
              <a:gd name="connsiteX2958" fmla="*/ 2074068 w 6239431"/>
              <a:gd name="connsiteY2958" fmla="*/ 2911862 h 6477317"/>
              <a:gd name="connsiteX2959" fmla="*/ 2055589 w 6239431"/>
              <a:gd name="connsiteY2959" fmla="*/ 2925385 h 6477317"/>
              <a:gd name="connsiteX2960" fmla="*/ 2049684 w 6239431"/>
              <a:gd name="connsiteY2960" fmla="*/ 2924433 h 6477317"/>
              <a:gd name="connsiteX2961" fmla="*/ 2049017 w 6239431"/>
              <a:gd name="connsiteY2961" fmla="*/ 2924214 h 6477317"/>
              <a:gd name="connsiteX2962" fmla="*/ 2037111 w 6239431"/>
              <a:gd name="connsiteY2962" fmla="*/ 2900054 h 6477317"/>
              <a:gd name="connsiteX2963" fmla="*/ 2217229 w 6239431"/>
              <a:gd name="connsiteY2963" fmla="*/ 2542075 h 6477317"/>
              <a:gd name="connsiteX2964" fmla="*/ 2206275 w 6239431"/>
              <a:gd name="connsiteY2964" fmla="*/ 2508644 h 6477317"/>
              <a:gd name="connsiteX2965" fmla="*/ 2262377 w 6239431"/>
              <a:gd name="connsiteY2965" fmla="*/ 2452925 h 6477317"/>
              <a:gd name="connsiteX2966" fmla="*/ 446723 w 6239431"/>
              <a:gd name="connsiteY2966" fmla="*/ 2426113 h 6477317"/>
              <a:gd name="connsiteX2967" fmla="*/ 454752 w 6239431"/>
              <a:gd name="connsiteY2967" fmla="*/ 2440945 h 6477317"/>
              <a:gd name="connsiteX2968" fmla="*/ 439950 w 6239431"/>
              <a:gd name="connsiteY2968" fmla="*/ 2448982 h 6477317"/>
              <a:gd name="connsiteX2969" fmla="*/ 431921 w 6239431"/>
              <a:gd name="connsiteY2969" fmla="*/ 2434170 h 6477317"/>
              <a:gd name="connsiteX2970" fmla="*/ 431959 w 6239431"/>
              <a:gd name="connsiteY2970" fmla="*/ 2434045 h 6477317"/>
              <a:gd name="connsiteX2971" fmla="*/ 446723 w 6239431"/>
              <a:gd name="connsiteY2971" fmla="*/ 2426113 h 6477317"/>
              <a:gd name="connsiteX2972" fmla="*/ 372655 w 6239431"/>
              <a:gd name="connsiteY2972" fmla="*/ 2403806 h 6477317"/>
              <a:gd name="connsiteX2973" fmla="*/ 372713 w 6239431"/>
              <a:gd name="connsiteY2973" fmla="*/ 2403827 h 6477317"/>
              <a:gd name="connsiteX2974" fmla="*/ 380561 w 6239431"/>
              <a:gd name="connsiteY2974" fmla="*/ 2418573 h 6477317"/>
              <a:gd name="connsiteX2975" fmla="*/ 365816 w 6239431"/>
              <a:gd name="connsiteY2975" fmla="*/ 2426423 h 6477317"/>
              <a:gd name="connsiteX2976" fmla="*/ 358850 w 6239431"/>
              <a:gd name="connsiteY2976" fmla="*/ 2420696 h 6477317"/>
              <a:gd name="connsiteX2977" fmla="*/ 358850 w 6239431"/>
              <a:gd name="connsiteY2977" fmla="*/ 2420696 h 6477317"/>
              <a:gd name="connsiteX2978" fmla="*/ 358462 w 6239431"/>
              <a:gd name="connsiteY2978" fmla="*/ 2416821 h 6477317"/>
              <a:gd name="connsiteX2979" fmla="*/ 357949 w 6239431"/>
              <a:gd name="connsiteY2979" fmla="*/ 2411722 h 6477317"/>
              <a:gd name="connsiteX2980" fmla="*/ 372655 w 6239431"/>
              <a:gd name="connsiteY2980" fmla="*/ 2403806 h 6477317"/>
              <a:gd name="connsiteX2981" fmla="*/ 1428274 w 6239431"/>
              <a:gd name="connsiteY2981" fmla="*/ 2393794 h 6477317"/>
              <a:gd name="connsiteX2982" fmla="*/ 1459801 w 6239431"/>
              <a:gd name="connsiteY2982" fmla="*/ 2404169 h 6477317"/>
              <a:gd name="connsiteX2983" fmla="*/ 1458563 w 6239431"/>
              <a:gd name="connsiteY2983" fmla="*/ 2436171 h 6477317"/>
              <a:gd name="connsiteX2984" fmla="*/ 1410938 w 6239431"/>
              <a:gd name="connsiteY2984" fmla="*/ 2420356 h 6477317"/>
              <a:gd name="connsiteX2985" fmla="*/ 299085 w 6239431"/>
              <a:gd name="connsiteY2985" fmla="*/ 2381472 h 6477317"/>
              <a:gd name="connsiteX2986" fmla="*/ 307143 w 6239431"/>
              <a:gd name="connsiteY2986" fmla="*/ 2396235 h 6477317"/>
              <a:gd name="connsiteX2987" fmla="*/ 292370 w 6239431"/>
              <a:gd name="connsiteY2987" fmla="*/ 2404282 h 6477317"/>
              <a:gd name="connsiteX2988" fmla="*/ 284302 w 6239431"/>
              <a:gd name="connsiteY2988" fmla="*/ 2389519 h 6477317"/>
              <a:gd name="connsiteX2989" fmla="*/ 284321 w 6239431"/>
              <a:gd name="connsiteY2989" fmla="*/ 2389465 h 6477317"/>
              <a:gd name="connsiteX2990" fmla="*/ 299085 w 6239431"/>
              <a:gd name="connsiteY2990" fmla="*/ 2381472 h 6477317"/>
              <a:gd name="connsiteX2991" fmla="*/ 469011 w 6239431"/>
              <a:gd name="connsiteY2991" fmla="*/ 2352354 h 6477317"/>
              <a:gd name="connsiteX2992" fmla="*/ 477040 w 6239431"/>
              <a:gd name="connsiteY2992" fmla="*/ 2367144 h 6477317"/>
              <a:gd name="connsiteX2993" fmla="*/ 462238 w 6239431"/>
              <a:gd name="connsiteY2993" fmla="*/ 2375164 h 6477317"/>
              <a:gd name="connsiteX2994" fmla="*/ 454209 w 6239431"/>
              <a:gd name="connsiteY2994" fmla="*/ 2360380 h 6477317"/>
              <a:gd name="connsiteX2995" fmla="*/ 454247 w 6239431"/>
              <a:gd name="connsiteY2995" fmla="*/ 2360255 h 6477317"/>
              <a:gd name="connsiteX2996" fmla="*/ 469011 w 6239431"/>
              <a:gd name="connsiteY2996" fmla="*/ 2352354 h 6477317"/>
              <a:gd name="connsiteX2997" fmla="*/ 155924 w 6239431"/>
              <a:gd name="connsiteY2997" fmla="*/ 2346403 h 6477317"/>
              <a:gd name="connsiteX2998" fmla="*/ 165544 w 6239431"/>
              <a:gd name="connsiteY2998" fmla="*/ 2364208 h 6477317"/>
              <a:gd name="connsiteX2999" fmla="*/ 106584 w 6239431"/>
              <a:gd name="connsiteY2999" fmla="*/ 2589907 h 6477317"/>
              <a:gd name="connsiteX3000" fmla="*/ 92582 w 6239431"/>
              <a:gd name="connsiteY3000" fmla="*/ 2600670 h 6477317"/>
              <a:gd name="connsiteX3001" fmla="*/ 92582 w 6239431"/>
              <a:gd name="connsiteY3001" fmla="*/ 2600670 h 6477317"/>
              <a:gd name="connsiteX3002" fmla="*/ 89534 w 6239431"/>
              <a:gd name="connsiteY3002" fmla="*/ 2600670 h 6477317"/>
              <a:gd name="connsiteX3003" fmla="*/ 78676 w 6239431"/>
              <a:gd name="connsiteY3003" fmla="*/ 2583634 h 6477317"/>
              <a:gd name="connsiteX3004" fmla="*/ 78676 w 6239431"/>
              <a:gd name="connsiteY3004" fmla="*/ 2583633 h 6477317"/>
              <a:gd name="connsiteX3005" fmla="*/ 78676 w 6239431"/>
              <a:gd name="connsiteY3005" fmla="*/ 2583623 h 6477317"/>
              <a:gd name="connsiteX3006" fmla="*/ 138112 w 6239431"/>
              <a:gd name="connsiteY3006" fmla="*/ 2356029 h 6477317"/>
              <a:gd name="connsiteX3007" fmla="*/ 155924 w 6239431"/>
              <a:gd name="connsiteY3007" fmla="*/ 2346403 h 6477317"/>
              <a:gd name="connsiteX3008" fmla="*/ 3649599 w 6239431"/>
              <a:gd name="connsiteY3008" fmla="*/ 2334080 h 6477317"/>
              <a:gd name="connsiteX3009" fmla="*/ 3661410 w 6239431"/>
              <a:gd name="connsiteY3009" fmla="*/ 2338749 h 6477317"/>
              <a:gd name="connsiteX3010" fmla="*/ 3720625 w 6239431"/>
              <a:gd name="connsiteY3010" fmla="*/ 2367831 h 6477317"/>
              <a:gd name="connsiteX3011" fmla="*/ 3744563 w 6239431"/>
              <a:gd name="connsiteY3011" fmla="*/ 2375394 h 6477317"/>
              <a:gd name="connsiteX3012" fmla="*/ 3788054 w 6239431"/>
              <a:gd name="connsiteY3012" fmla="*/ 2400905 h 6477317"/>
              <a:gd name="connsiteX3013" fmla="*/ 3806854 w 6239431"/>
              <a:gd name="connsiteY3013" fmla="*/ 2410129 h 6477317"/>
              <a:gd name="connsiteX3014" fmla="*/ 3822734 w 6239431"/>
              <a:gd name="connsiteY3014" fmla="*/ 2421277 h 6477317"/>
              <a:gd name="connsiteX3015" fmla="*/ 3853638 w 6239431"/>
              <a:gd name="connsiteY3015" fmla="*/ 2439450 h 6477317"/>
              <a:gd name="connsiteX3016" fmla="*/ 3864903 w 6239431"/>
              <a:gd name="connsiteY3016" fmla="*/ 2446084 h 6477317"/>
              <a:gd name="connsiteX3017" fmla="*/ 3896917 w 6239431"/>
              <a:gd name="connsiteY3017" fmla="*/ 2471187 h 6477317"/>
              <a:gd name="connsiteX3018" fmla="*/ 3922393 w 6239431"/>
              <a:gd name="connsiteY3018" fmla="*/ 2491185 h 6477317"/>
              <a:gd name="connsiteX3019" fmla="*/ 3938749 w 6239431"/>
              <a:gd name="connsiteY3019" fmla="*/ 2502650 h 6477317"/>
              <a:gd name="connsiteX3020" fmla="*/ 3946453 w 6239431"/>
              <a:gd name="connsiteY3020" fmla="*/ 2510065 h 6477317"/>
              <a:gd name="connsiteX3021" fmla="*/ 3960595 w 6239431"/>
              <a:gd name="connsiteY3021" fmla="*/ 2521165 h 6477317"/>
              <a:gd name="connsiteX3022" fmla="*/ 3974214 w 6239431"/>
              <a:gd name="connsiteY3022" fmla="*/ 2531846 h 6477317"/>
              <a:gd name="connsiteX3023" fmla="*/ 4005313 w 6239431"/>
              <a:gd name="connsiteY3023" fmla="*/ 2563817 h 6477317"/>
              <a:gd name="connsiteX3024" fmla="*/ 4048493 w 6239431"/>
              <a:gd name="connsiteY3024" fmla="*/ 2608206 h 6477317"/>
              <a:gd name="connsiteX3025" fmla="*/ 4054846 w 6239431"/>
              <a:gd name="connsiteY3025" fmla="*/ 2614314 h 6477317"/>
              <a:gd name="connsiteX3026" fmla="*/ 4056310 w 6239431"/>
              <a:gd name="connsiteY3026" fmla="*/ 2616238 h 6477317"/>
              <a:gd name="connsiteX3027" fmla="*/ 4071093 w 6239431"/>
              <a:gd name="connsiteY3027" fmla="*/ 2631437 h 6477317"/>
              <a:gd name="connsiteX3028" fmla="*/ 4154138 w 6239431"/>
              <a:gd name="connsiteY3028" fmla="*/ 2743586 h 6477317"/>
              <a:gd name="connsiteX3029" fmla="*/ 4159948 w 6239431"/>
              <a:gd name="connsiteY3029" fmla="*/ 2753109 h 6477317"/>
              <a:gd name="connsiteX3030" fmla="*/ 4163377 w 6239431"/>
              <a:gd name="connsiteY3030" fmla="*/ 2758634 h 6477317"/>
              <a:gd name="connsiteX3031" fmla="*/ 4166025 w 6239431"/>
              <a:gd name="connsiteY3031" fmla="*/ 2772968 h 6477317"/>
              <a:gd name="connsiteX3032" fmla="*/ 4157757 w 6239431"/>
              <a:gd name="connsiteY3032" fmla="*/ 2784975 h 6477317"/>
              <a:gd name="connsiteX3033" fmla="*/ 4157090 w 6239431"/>
              <a:gd name="connsiteY3033" fmla="*/ 2785394 h 6477317"/>
              <a:gd name="connsiteX3034" fmla="*/ 4147185 w 6239431"/>
              <a:gd name="connsiteY3034" fmla="*/ 2788631 h 6477317"/>
              <a:gd name="connsiteX3035" fmla="*/ 4145899 w 6239431"/>
              <a:gd name="connsiteY3035" fmla="*/ 2787892 h 6477317"/>
              <a:gd name="connsiteX3036" fmla="*/ 4145661 w 6239431"/>
              <a:gd name="connsiteY3036" fmla="*/ 2787967 h 6477317"/>
              <a:gd name="connsiteX3037" fmla="*/ 4129183 w 6239431"/>
              <a:gd name="connsiteY3037" fmla="*/ 2778443 h 6477317"/>
              <a:gd name="connsiteX3038" fmla="*/ 4125563 w 6239431"/>
              <a:gd name="connsiteY3038" fmla="*/ 2772538 h 6477317"/>
              <a:gd name="connsiteX3039" fmla="*/ 4120134 w 6239431"/>
              <a:gd name="connsiteY3039" fmla="*/ 2763778 h 6477317"/>
              <a:gd name="connsiteX3040" fmla="*/ 4029264 w 6239431"/>
              <a:gd name="connsiteY3040" fmla="*/ 2643846 h 6477317"/>
              <a:gd name="connsiteX3041" fmla="*/ 4024765 w 6239431"/>
              <a:gd name="connsiteY3041" fmla="*/ 2639224 h 6477317"/>
              <a:gd name="connsiteX3042" fmla="*/ 4020634 w 6239431"/>
              <a:gd name="connsiteY3042" fmla="*/ 2634982 h 6477317"/>
              <a:gd name="connsiteX3043" fmla="*/ 3926793 w 6239431"/>
              <a:gd name="connsiteY3043" fmla="*/ 2543866 h 6477317"/>
              <a:gd name="connsiteX3044" fmla="*/ 3897954 w 6239431"/>
              <a:gd name="connsiteY3044" fmla="*/ 2521265 h 6477317"/>
              <a:gd name="connsiteX3045" fmla="*/ 3812457 w 6239431"/>
              <a:gd name="connsiteY3045" fmla="*/ 2460285 h 6477317"/>
              <a:gd name="connsiteX3046" fmla="*/ 3768368 w 6239431"/>
              <a:gd name="connsiteY3046" fmla="*/ 2434429 h 6477317"/>
              <a:gd name="connsiteX3047" fmla="*/ 3709078 w 6239431"/>
              <a:gd name="connsiteY3047" fmla="*/ 2404451 h 6477317"/>
              <a:gd name="connsiteX3048" fmla="*/ 3700528 w 6239431"/>
              <a:gd name="connsiteY3048" fmla="*/ 2401723 h 6477317"/>
              <a:gd name="connsiteX3049" fmla="*/ 3697198 w 6239431"/>
              <a:gd name="connsiteY3049" fmla="*/ 2400663 h 6477317"/>
              <a:gd name="connsiteX3050" fmla="*/ 3656708 w 6239431"/>
              <a:gd name="connsiteY3050" fmla="*/ 2403934 h 6477317"/>
              <a:gd name="connsiteX3051" fmla="*/ 3647205 w 6239431"/>
              <a:gd name="connsiteY3051" fmla="*/ 2406998 h 6477317"/>
              <a:gd name="connsiteX3052" fmla="*/ 3611784 w 6239431"/>
              <a:gd name="connsiteY3052" fmla="*/ 2428610 h 6477317"/>
              <a:gd name="connsiteX3053" fmla="*/ 3602659 w 6239431"/>
              <a:gd name="connsiteY3053" fmla="*/ 2435661 h 6477317"/>
              <a:gd name="connsiteX3054" fmla="*/ 3561207 w 6239431"/>
              <a:gd name="connsiteY3054" fmla="*/ 2477401 h 6477317"/>
              <a:gd name="connsiteX3055" fmla="*/ 3541585 w 6239431"/>
              <a:gd name="connsiteY3055" fmla="*/ 2482170 h 6477317"/>
              <a:gd name="connsiteX3056" fmla="*/ 3445798 w 6239431"/>
              <a:gd name="connsiteY3056" fmla="*/ 2459582 h 6477317"/>
              <a:gd name="connsiteX3057" fmla="*/ 3393218 w 6239431"/>
              <a:gd name="connsiteY3057" fmla="*/ 2450820 h 6477317"/>
              <a:gd name="connsiteX3058" fmla="*/ 3330331 w 6239431"/>
              <a:gd name="connsiteY3058" fmla="*/ 2445567 h 6477317"/>
              <a:gd name="connsiteX3059" fmla="*/ 3294330 w 6239431"/>
              <a:gd name="connsiteY3059" fmla="*/ 2444252 h 6477317"/>
              <a:gd name="connsiteX3060" fmla="*/ 3271318 w 6239431"/>
              <a:gd name="connsiteY3060" fmla="*/ 2443424 h 6477317"/>
              <a:gd name="connsiteX3061" fmla="*/ 3216450 w 6239431"/>
              <a:gd name="connsiteY3061" fmla="*/ 2446950 h 6477317"/>
              <a:gd name="connsiteX3062" fmla="*/ 3150845 w 6239431"/>
              <a:gd name="connsiteY3062" fmla="*/ 2453021 h 6477317"/>
              <a:gd name="connsiteX3063" fmla="*/ 3117859 w 6239431"/>
              <a:gd name="connsiteY3063" fmla="*/ 2460116 h 6477317"/>
              <a:gd name="connsiteX3064" fmla="*/ 3039427 w 6239431"/>
              <a:gd name="connsiteY3064" fmla="*/ 2477780 h 6477317"/>
              <a:gd name="connsiteX3065" fmla="*/ 3037146 w 6239431"/>
              <a:gd name="connsiteY3065" fmla="*/ 2477539 h 6477317"/>
              <a:gd name="connsiteX3066" fmla="*/ 3035494 w 6239431"/>
              <a:gd name="connsiteY3066" fmla="*/ 2477936 h 6477317"/>
              <a:gd name="connsiteX3067" fmla="*/ 3030722 w 6239431"/>
              <a:gd name="connsiteY3067" fmla="*/ 2476848 h 6477317"/>
              <a:gd name="connsiteX3068" fmla="*/ 3024656 w 6239431"/>
              <a:gd name="connsiteY3068" fmla="*/ 2476199 h 6477317"/>
              <a:gd name="connsiteX3069" fmla="*/ 3024602 w 6239431"/>
              <a:gd name="connsiteY3069" fmla="*/ 2476127 h 6477317"/>
              <a:gd name="connsiteX3070" fmla="*/ 3023932 w 6239431"/>
              <a:gd name="connsiteY3070" fmla="*/ 2475298 h 6477317"/>
              <a:gd name="connsiteX3071" fmla="*/ 3021278 w 6239431"/>
              <a:gd name="connsiteY3071" fmla="*/ 2474691 h 6477317"/>
              <a:gd name="connsiteX3072" fmla="*/ 3013519 w 6239431"/>
              <a:gd name="connsiteY3072" fmla="*/ 2462351 h 6477317"/>
              <a:gd name="connsiteX3073" fmla="*/ 3028093 w 6239431"/>
              <a:gd name="connsiteY3073" fmla="*/ 2439783 h 6477317"/>
              <a:gd name="connsiteX3074" fmla="*/ 3134631 w 6239431"/>
              <a:gd name="connsiteY3074" fmla="*/ 2416582 h 6477317"/>
              <a:gd name="connsiteX3075" fmla="*/ 3142368 w 6239431"/>
              <a:gd name="connsiteY3075" fmla="*/ 2414824 h 6477317"/>
              <a:gd name="connsiteX3076" fmla="*/ 3142859 w 6239431"/>
              <a:gd name="connsiteY3076" fmla="*/ 2414779 h 6477317"/>
              <a:gd name="connsiteX3077" fmla="*/ 3152802 w 6239431"/>
              <a:gd name="connsiteY3077" fmla="*/ 2412619 h 6477317"/>
              <a:gd name="connsiteX3078" fmla="*/ 3215959 w 6239431"/>
              <a:gd name="connsiteY3078" fmla="*/ 2408004 h 6477317"/>
              <a:gd name="connsiteX3079" fmla="*/ 3258139 w 6239431"/>
              <a:gd name="connsiteY3079" fmla="*/ 2404096 h 6477317"/>
              <a:gd name="connsiteX3080" fmla="*/ 3258541 w 6239431"/>
              <a:gd name="connsiteY3080" fmla="*/ 2404110 h 6477317"/>
              <a:gd name="connsiteX3081" fmla="*/ 3265700 w 6239431"/>
              <a:gd name="connsiteY3081" fmla="*/ 2404373 h 6477317"/>
              <a:gd name="connsiteX3082" fmla="*/ 3279460 w 6239431"/>
              <a:gd name="connsiteY3082" fmla="*/ 2403364 h 6477317"/>
              <a:gd name="connsiteX3083" fmla="*/ 3327371 w 6239431"/>
              <a:gd name="connsiteY3083" fmla="*/ 2406611 h 6477317"/>
              <a:gd name="connsiteX3084" fmla="*/ 3374329 w 6239431"/>
              <a:gd name="connsiteY3084" fmla="*/ 2408315 h 6477317"/>
              <a:gd name="connsiteX3085" fmla="*/ 3389223 w 6239431"/>
              <a:gd name="connsiteY3085" fmla="*/ 2410799 h 6477317"/>
              <a:gd name="connsiteX3086" fmla="*/ 3406164 w 6239431"/>
              <a:gd name="connsiteY3086" fmla="*/ 2411946 h 6477317"/>
              <a:gd name="connsiteX3087" fmla="*/ 3443575 w 6239431"/>
              <a:gd name="connsiteY3087" fmla="*/ 2419880 h 6477317"/>
              <a:gd name="connsiteX3088" fmla="*/ 3489483 w 6239431"/>
              <a:gd name="connsiteY3088" fmla="*/ 2427566 h 6477317"/>
              <a:gd name="connsiteX3089" fmla="*/ 3540186 w 6239431"/>
              <a:gd name="connsiteY3089" fmla="*/ 2426878 h 6477317"/>
              <a:gd name="connsiteX3090" fmla="*/ 3577422 w 6239431"/>
              <a:gd name="connsiteY3090" fmla="*/ 2405301 h 6477317"/>
              <a:gd name="connsiteX3091" fmla="*/ 3579551 w 6239431"/>
              <a:gd name="connsiteY3091" fmla="*/ 2404069 h 6477317"/>
              <a:gd name="connsiteX3092" fmla="*/ 395134 w 6239431"/>
              <a:gd name="connsiteY3092" fmla="*/ 2330038 h 6477317"/>
              <a:gd name="connsiteX3093" fmla="*/ 395192 w 6239431"/>
              <a:gd name="connsiteY3093" fmla="*/ 2330058 h 6477317"/>
              <a:gd name="connsiteX3094" fmla="*/ 403040 w 6239431"/>
              <a:gd name="connsiteY3094" fmla="*/ 2344808 h 6477317"/>
              <a:gd name="connsiteX3095" fmla="*/ 388295 w 6239431"/>
              <a:gd name="connsiteY3095" fmla="*/ 2352659 h 6477317"/>
              <a:gd name="connsiteX3096" fmla="*/ 380428 w 6239431"/>
              <a:gd name="connsiteY3096" fmla="*/ 2337966 h 6477317"/>
              <a:gd name="connsiteX3097" fmla="*/ 395134 w 6239431"/>
              <a:gd name="connsiteY3097" fmla="*/ 2330038 h 6477317"/>
              <a:gd name="connsiteX3098" fmla="*/ 5514689 w 6239431"/>
              <a:gd name="connsiteY3098" fmla="*/ 2325441 h 6477317"/>
              <a:gd name="connsiteX3099" fmla="*/ 5527261 w 6239431"/>
              <a:gd name="connsiteY3099" fmla="*/ 2330397 h 6477317"/>
              <a:gd name="connsiteX3100" fmla="*/ 5522309 w 6239431"/>
              <a:gd name="connsiteY3100" fmla="*/ 2342975 h 6477317"/>
              <a:gd name="connsiteX3101" fmla="*/ 5167502 w 6239431"/>
              <a:gd name="connsiteY3101" fmla="*/ 2496579 h 6477317"/>
              <a:gd name="connsiteX3102" fmla="*/ 5163788 w 6239431"/>
              <a:gd name="connsiteY3102" fmla="*/ 2497340 h 6477317"/>
              <a:gd name="connsiteX3103" fmla="*/ 5154186 w 6239431"/>
              <a:gd name="connsiteY3103" fmla="*/ 2487891 h 6477317"/>
              <a:gd name="connsiteX3104" fmla="*/ 5159977 w 6239431"/>
              <a:gd name="connsiteY3104" fmla="*/ 2479053 h 6477317"/>
              <a:gd name="connsiteX3105" fmla="*/ 1600614 w 6239431"/>
              <a:gd name="connsiteY3105" fmla="*/ 2318359 h 6477317"/>
              <a:gd name="connsiteX3106" fmla="*/ 1621345 w 6239431"/>
              <a:gd name="connsiteY3106" fmla="*/ 2328086 h 6477317"/>
              <a:gd name="connsiteX3107" fmla="*/ 1619449 w 6239431"/>
              <a:gd name="connsiteY3107" fmla="*/ 2370470 h 6477317"/>
              <a:gd name="connsiteX3108" fmla="*/ 1619345 w 6239431"/>
              <a:gd name="connsiteY3108" fmla="*/ 2370566 h 6477317"/>
              <a:gd name="connsiteX3109" fmla="*/ 1576968 w 6239431"/>
              <a:gd name="connsiteY3109" fmla="*/ 2368469 h 6477317"/>
              <a:gd name="connsiteX3110" fmla="*/ 1579054 w 6239431"/>
              <a:gd name="connsiteY3110" fmla="*/ 2326094 h 6477317"/>
              <a:gd name="connsiteX3111" fmla="*/ 1600614 w 6239431"/>
              <a:gd name="connsiteY3111" fmla="*/ 2318359 h 6477317"/>
              <a:gd name="connsiteX3112" fmla="*/ 1462959 w 6239431"/>
              <a:gd name="connsiteY3112" fmla="*/ 2312052 h 6477317"/>
              <a:gd name="connsiteX3113" fmla="*/ 1493058 w 6239431"/>
              <a:gd name="connsiteY3113" fmla="*/ 2342158 h 6477317"/>
              <a:gd name="connsiteX3114" fmla="*/ 1462959 w 6239431"/>
              <a:gd name="connsiteY3114" fmla="*/ 2372252 h 6477317"/>
              <a:gd name="connsiteX3115" fmla="*/ 1432860 w 6239431"/>
              <a:gd name="connsiteY3115" fmla="*/ 2342158 h 6477317"/>
              <a:gd name="connsiteX3116" fmla="*/ 1462959 w 6239431"/>
              <a:gd name="connsiteY3116" fmla="*/ 2312052 h 6477317"/>
              <a:gd name="connsiteX3117" fmla="*/ 321316 w 6239431"/>
              <a:gd name="connsiteY3117" fmla="*/ 2307742 h 6477317"/>
              <a:gd name="connsiteX3118" fmla="*/ 321374 w 6239431"/>
              <a:gd name="connsiteY3118" fmla="*/ 2307759 h 6477317"/>
              <a:gd name="connsiteX3119" fmla="*/ 329222 w 6239431"/>
              <a:gd name="connsiteY3119" fmla="*/ 2322511 h 6477317"/>
              <a:gd name="connsiteX3120" fmla="*/ 329222 w 6239431"/>
              <a:gd name="connsiteY3120" fmla="*/ 2322512 h 6477317"/>
              <a:gd name="connsiteX3121" fmla="*/ 314477 w 6239431"/>
              <a:gd name="connsiteY3121" fmla="*/ 2330363 h 6477317"/>
              <a:gd name="connsiteX3122" fmla="*/ 306610 w 6239431"/>
              <a:gd name="connsiteY3122" fmla="*/ 2315670 h 6477317"/>
              <a:gd name="connsiteX3123" fmla="*/ 306610 w 6239431"/>
              <a:gd name="connsiteY3123" fmla="*/ 2315669 h 6477317"/>
              <a:gd name="connsiteX3124" fmla="*/ 306610 w 6239431"/>
              <a:gd name="connsiteY3124" fmla="*/ 2315669 h 6477317"/>
              <a:gd name="connsiteX3125" fmla="*/ 321316 w 6239431"/>
              <a:gd name="connsiteY3125" fmla="*/ 2307742 h 6477317"/>
              <a:gd name="connsiteX3126" fmla="*/ 1237144 w 6239431"/>
              <a:gd name="connsiteY3126" fmla="*/ 2301627 h 6477317"/>
              <a:gd name="connsiteX3127" fmla="*/ 1258023 w 6239431"/>
              <a:gd name="connsiteY3127" fmla="*/ 2311365 h 6477317"/>
              <a:gd name="connsiteX3128" fmla="*/ 1258061 w 6239431"/>
              <a:gd name="connsiteY3128" fmla="*/ 2311412 h 6477317"/>
              <a:gd name="connsiteX3129" fmla="*/ 1265940 w 6239431"/>
              <a:gd name="connsiteY3129" fmla="*/ 2332984 h 6477317"/>
              <a:gd name="connsiteX3130" fmla="*/ 1265939 w 6239431"/>
              <a:gd name="connsiteY3130" fmla="*/ 2332986 h 6477317"/>
              <a:gd name="connsiteX3131" fmla="*/ 1265940 w 6239431"/>
              <a:gd name="connsiteY3131" fmla="*/ 2332986 h 6477317"/>
              <a:gd name="connsiteX3132" fmla="*/ 1256252 w 6239431"/>
              <a:gd name="connsiteY3132" fmla="*/ 2353816 h 6477317"/>
              <a:gd name="connsiteX3133" fmla="*/ 1256156 w 6239431"/>
              <a:gd name="connsiteY3133" fmla="*/ 2353901 h 6477317"/>
              <a:gd name="connsiteX3134" fmla="*/ 1213627 w 6239431"/>
              <a:gd name="connsiteY3134" fmla="*/ 2352035 h 6477317"/>
              <a:gd name="connsiteX3135" fmla="*/ 1205756 w 6239431"/>
              <a:gd name="connsiteY3135" fmla="*/ 2330380 h 6477317"/>
              <a:gd name="connsiteX3136" fmla="*/ 1205756 w 6239431"/>
              <a:gd name="connsiteY3136" fmla="*/ 2330380 h 6477317"/>
              <a:gd name="connsiteX3137" fmla="*/ 1215494 w 6239431"/>
              <a:gd name="connsiteY3137" fmla="*/ 2309506 h 6477317"/>
              <a:gd name="connsiteX3138" fmla="*/ 1237144 w 6239431"/>
              <a:gd name="connsiteY3138" fmla="*/ 2301627 h 6477317"/>
              <a:gd name="connsiteX3139" fmla="*/ 284318 w 6239431"/>
              <a:gd name="connsiteY3139" fmla="*/ 2255163 h 6477317"/>
              <a:gd name="connsiteX3140" fmla="*/ 228864 w 6239431"/>
              <a:gd name="connsiteY3140" fmla="*/ 2417916 h 6477317"/>
              <a:gd name="connsiteX3141" fmla="*/ 104679 w 6239431"/>
              <a:gd name="connsiteY3141" fmla="*/ 3300444 h 6477317"/>
              <a:gd name="connsiteX3142" fmla="*/ 111513 w 6239431"/>
              <a:gd name="connsiteY3142" fmla="*/ 3511686 h 6477317"/>
              <a:gd name="connsiteX3143" fmla="*/ 124081 w 6239431"/>
              <a:gd name="connsiteY3143" fmla="*/ 3639432 h 6477317"/>
              <a:gd name="connsiteX3144" fmla="*/ 1575149 w 6239431"/>
              <a:gd name="connsiteY3144" fmla="*/ 3482562 h 6477317"/>
              <a:gd name="connsiteX3145" fmla="*/ 1575720 w 6239431"/>
              <a:gd name="connsiteY3145" fmla="*/ 3487229 h 6477317"/>
              <a:gd name="connsiteX3146" fmla="*/ 1581854 w 6239431"/>
              <a:gd name="connsiteY3146" fmla="*/ 3526776 h 6477317"/>
              <a:gd name="connsiteX3147" fmla="*/ 1640681 w 6239431"/>
              <a:gd name="connsiteY3147" fmla="*/ 3518853 h 6477317"/>
              <a:gd name="connsiteX3148" fmla="*/ 1626203 w 6239431"/>
              <a:gd name="connsiteY3148" fmla="*/ 3300254 h 6477317"/>
              <a:gd name="connsiteX3149" fmla="*/ 1739741 w 6239431"/>
              <a:gd name="connsiteY3149" fmla="*/ 2696566 h 6477317"/>
              <a:gd name="connsiteX3150" fmla="*/ 1684851 w 6239431"/>
              <a:gd name="connsiteY3150" fmla="*/ 2674799 h 6477317"/>
              <a:gd name="connsiteX3151" fmla="*/ 1661159 w 6239431"/>
              <a:gd name="connsiteY3151" fmla="*/ 2733798 h 6477317"/>
              <a:gd name="connsiteX3152" fmla="*/ 1659540 w 6239431"/>
              <a:gd name="connsiteY3152" fmla="*/ 2738276 h 6477317"/>
              <a:gd name="connsiteX3153" fmla="*/ 1603438 w 6239431"/>
              <a:gd name="connsiteY3153" fmla="*/ 2254256 h 6477317"/>
              <a:gd name="connsiteX3154" fmla="*/ 1693173 w 6239431"/>
              <a:gd name="connsiteY3154" fmla="*/ 2352740 h 6477317"/>
              <a:gd name="connsiteX3155" fmla="*/ 1594704 w 6239431"/>
              <a:gd name="connsiteY3155" fmla="*/ 2442465 h 6477317"/>
              <a:gd name="connsiteX3156" fmla="*/ 1529524 w 6239431"/>
              <a:gd name="connsiteY3156" fmla="*/ 2411881 h 6477317"/>
              <a:gd name="connsiteX3157" fmla="*/ 1553146 w 6239431"/>
              <a:gd name="connsiteY3157" fmla="*/ 2390272 h 6477317"/>
              <a:gd name="connsiteX3158" fmla="*/ 1641014 w 6239431"/>
              <a:gd name="connsiteY3158" fmla="*/ 2394410 h 6477317"/>
              <a:gd name="connsiteX3159" fmla="*/ 1645157 w 6239431"/>
              <a:gd name="connsiteY3159" fmla="*/ 2306555 h 6477317"/>
              <a:gd name="connsiteX3160" fmla="*/ 1557289 w 6239431"/>
              <a:gd name="connsiteY3160" fmla="*/ 2302411 h 6477317"/>
              <a:gd name="connsiteX3161" fmla="*/ 1557242 w 6239431"/>
              <a:gd name="connsiteY3161" fmla="*/ 2302459 h 6477317"/>
              <a:gd name="connsiteX3162" fmla="*/ 1535620 w 6239431"/>
              <a:gd name="connsiteY3162" fmla="*/ 2278738 h 6477317"/>
              <a:gd name="connsiteX3163" fmla="*/ 1603438 w 6239431"/>
              <a:gd name="connsiteY3163" fmla="*/ 2254256 h 6477317"/>
              <a:gd name="connsiteX3164" fmla="*/ 1467040 w 6239431"/>
              <a:gd name="connsiteY3164" fmla="*/ 2247967 h 6477317"/>
              <a:gd name="connsiteX3165" fmla="*/ 1467040 w 6239431"/>
              <a:gd name="connsiteY3165" fmla="*/ 2247968 h 6477317"/>
              <a:gd name="connsiteX3166" fmla="*/ 1465516 w 6239431"/>
              <a:gd name="connsiteY3166" fmla="*/ 2279977 h 6477317"/>
              <a:gd name="connsiteX3167" fmla="*/ 1400746 w 6239431"/>
              <a:gd name="connsiteY3167" fmla="*/ 2340087 h 6477317"/>
              <a:gd name="connsiteX3168" fmla="*/ 1368742 w 6239431"/>
              <a:gd name="connsiteY3168" fmla="*/ 2338564 h 6477317"/>
              <a:gd name="connsiteX3169" fmla="*/ 1467040 w 6239431"/>
              <a:gd name="connsiteY3169" fmla="*/ 2247967 h 6477317"/>
              <a:gd name="connsiteX3170" fmla="*/ 1240250 w 6239431"/>
              <a:gd name="connsiteY3170" fmla="*/ 2237582 h 6477317"/>
              <a:gd name="connsiteX3171" fmla="*/ 1330023 w 6239431"/>
              <a:gd name="connsiteY3171" fmla="*/ 2336038 h 6477317"/>
              <a:gd name="connsiteX3172" fmla="*/ 1231582 w 6239431"/>
              <a:gd name="connsiteY3172" fmla="*/ 2425782 h 6477317"/>
              <a:gd name="connsiteX3173" fmla="*/ 1233106 w 6239431"/>
              <a:gd name="connsiteY3173" fmla="*/ 2393794 h 6477317"/>
              <a:gd name="connsiteX3174" fmla="*/ 1302858 w 6239431"/>
              <a:gd name="connsiteY3174" fmla="*/ 2340210 h 6477317"/>
              <a:gd name="connsiteX3175" fmla="*/ 1249261 w 6239431"/>
              <a:gd name="connsiteY3175" fmla="*/ 2270459 h 6477317"/>
              <a:gd name="connsiteX3176" fmla="*/ 1238821 w 6239431"/>
              <a:gd name="connsiteY3176" fmla="*/ 2269973 h 6477317"/>
              <a:gd name="connsiteX3177" fmla="*/ 2816889 w 6239431"/>
              <a:gd name="connsiteY3177" fmla="*/ 2230110 h 6477317"/>
              <a:gd name="connsiteX3178" fmla="*/ 2827400 w 6239431"/>
              <a:gd name="connsiteY3178" fmla="*/ 2240218 h 6477317"/>
              <a:gd name="connsiteX3179" fmla="*/ 2827782 w 6239431"/>
              <a:gd name="connsiteY3179" fmla="*/ 2241057 h 6477317"/>
              <a:gd name="connsiteX3180" fmla="*/ 2817685 w 6239431"/>
              <a:gd name="connsiteY3180" fmla="*/ 2266042 h 6477317"/>
              <a:gd name="connsiteX3181" fmla="*/ 2584227 w 6239431"/>
              <a:gd name="connsiteY3181" fmla="*/ 2407260 h 6477317"/>
              <a:gd name="connsiteX3182" fmla="*/ 2586037 w 6239431"/>
              <a:gd name="connsiteY3182" fmla="*/ 2420508 h 6477317"/>
              <a:gd name="connsiteX3183" fmla="*/ 2577931 w 6239431"/>
              <a:gd name="connsiteY3183" fmla="*/ 2448733 h 6477317"/>
              <a:gd name="connsiteX3184" fmla="*/ 2505170 w 6239431"/>
              <a:gd name="connsiteY3184" fmla="*/ 2465287 h 6477317"/>
              <a:gd name="connsiteX3185" fmla="*/ 2488606 w 6239431"/>
              <a:gd name="connsiteY3185" fmla="*/ 2392510 h 6477317"/>
              <a:gd name="connsiteX3186" fmla="*/ 2561367 w 6239431"/>
              <a:gd name="connsiteY3186" fmla="*/ 2375971 h 6477317"/>
              <a:gd name="connsiteX3187" fmla="*/ 2801683 w 6239431"/>
              <a:gd name="connsiteY3187" fmla="*/ 2230688 h 6477317"/>
              <a:gd name="connsiteX3188" fmla="*/ 2802312 w 6239431"/>
              <a:gd name="connsiteY3188" fmla="*/ 2230403 h 6477317"/>
              <a:gd name="connsiteX3189" fmla="*/ 2816889 w 6239431"/>
              <a:gd name="connsiteY3189" fmla="*/ 2230110 h 6477317"/>
              <a:gd name="connsiteX3190" fmla="*/ 5751249 w 6239431"/>
              <a:gd name="connsiteY3190" fmla="*/ 2212409 h 6477317"/>
              <a:gd name="connsiteX3191" fmla="*/ 5766430 w 6239431"/>
              <a:gd name="connsiteY3191" fmla="*/ 2247477 h 6477317"/>
              <a:gd name="connsiteX3192" fmla="*/ 5577290 w 6239431"/>
              <a:gd name="connsiteY3192" fmla="*/ 2329445 h 6477317"/>
              <a:gd name="connsiteX3193" fmla="*/ 5562109 w 6239431"/>
              <a:gd name="connsiteY3193" fmla="*/ 2294378 h 6477317"/>
              <a:gd name="connsiteX3194" fmla="*/ 4627245 w 6239431"/>
              <a:gd name="connsiteY3194" fmla="*/ 2195204 h 6477317"/>
              <a:gd name="connsiteX3195" fmla="*/ 4647533 w 6239431"/>
              <a:gd name="connsiteY3195" fmla="*/ 2215306 h 6477317"/>
              <a:gd name="connsiteX3196" fmla="*/ 4647533 w 6239431"/>
              <a:gd name="connsiteY3196" fmla="*/ 2215497 h 6477317"/>
              <a:gd name="connsiteX3197" fmla="*/ 4627436 w 6239431"/>
              <a:gd name="connsiteY3197" fmla="*/ 2235599 h 6477317"/>
              <a:gd name="connsiteX3198" fmla="*/ 4607147 w 6239431"/>
              <a:gd name="connsiteY3198" fmla="*/ 2215497 h 6477317"/>
              <a:gd name="connsiteX3199" fmla="*/ 4627245 w 6239431"/>
              <a:gd name="connsiteY3199" fmla="*/ 2195204 h 6477317"/>
              <a:gd name="connsiteX3200" fmla="*/ 5896531 w 6239431"/>
              <a:gd name="connsiteY3200" fmla="*/ 2149482 h 6477317"/>
              <a:gd name="connsiteX3201" fmla="*/ 5911713 w 6239431"/>
              <a:gd name="connsiteY3201" fmla="*/ 2184549 h 6477317"/>
              <a:gd name="connsiteX3202" fmla="*/ 5822737 w 6239431"/>
              <a:gd name="connsiteY3202" fmla="*/ 2223109 h 6477317"/>
              <a:gd name="connsiteX3203" fmla="*/ 5807556 w 6239431"/>
              <a:gd name="connsiteY3203" fmla="*/ 2188041 h 6477317"/>
              <a:gd name="connsiteX3204" fmla="*/ 325088 w 6239431"/>
              <a:gd name="connsiteY3204" fmla="*/ 2135412 h 6477317"/>
              <a:gd name="connsiteX3205" fmla="*/ 287299 w 6239431"/>
              <a:gd name="connsiteY3205" fmla="*/ 2246408 h 6477317"/>
              <a:gd name="connsiteX3206" fmla="*/ 1653444 w 6239431"/>
              <a:gd name="connsiteY3206" fmla="*/ 2726466 h 6477317"/>
              <a:gd name="connsiteX3207" fmla="*/ 1675793 w 6239431"/>
              <a:gd name="connsiteY3207" fmla="*/ 2671207 h 6477317"/>
              <a:gd name="connsiteX3208" fmla="*/ 1583531 w 6239431"/>
              <a:gd name="connsiteY3208" fmla="*/ 2110979 h 6477317"/>
              <a:gd name="connsiteX3209" fmla="*/ 1583531 w 6239431"/>
              <a:gd name="connsiteY3209" fmla="*/ 2124032 h 6477317"/>
              <a:gd name="connsiteX3210" fmla="*/ 1631728 w 6239431"/>
              <a:gd name="connsiteY3210" fmla="*/ 2124032 h 6477317"/>
              <a:gd name="connsiteX3211" fmla="*/ 1631728 w 6239431"/>
              <a:gd name="connsiteY3211" fmla="*/ 2110979 h 6477317"/>
              <a:gd name="connsiteX3212" fmla="*/ 6006414 w 6239431"/>
              <a:gd name="connsiteY3212" fmla="*/ 2101920 h 6477317"/>
              <a:gd name="connsiteX3213" fmla="*/ 6021595 w 6239431"/>
              <a:gd name="connsiteY3213" fmla="*/ 2136988 h 6477317"/>
              <a:gd name="connsiteX3214" fmla="*/ 5954558 w 6239431"/>
              <a:gd name="connsiteY3214" fmla="*/ 2166040 h 6477317"/>
              <a:gd name="connsiteX3215" fmla="*/ 5939377 w 6239431"/>
              <a:gd name="connsiteY3215" fmla="*/ 2130972 h 6477317"/>
              <a:gd name="connsiteX3216" fmla="*/ 4934141 w 6239431"/>
              <a:gd name="connsiteY3216" fmla="*/ 2099457 h 6477317"/>
              <a:gd name="connsiteX3217" fmla="*/ 4954238 w 6239431"/>
              <a:gd name="connsiteY3217" fmla="*/ 2119559 h 6477317"/>
              <a:gd name="connsiteX3218" fmla="*/ 4934141 w 6239431"/>
              <a:gd name="connsiteY3218" fmla="*/ 2139662 h 6477317"/>
              <a:gd name="connsiteX3219" fmla="*/ 4914043 w 6239431"/>
              <a:gd name="connsiteY3219" fmla="*/ 2119559 h 6477317"/>
              <a:gd name="connsiteX3220" fmla="*/ 4934141 w 6239431"/>
              <a:gd name="connsiteY3220" fmla="*/ 2099457 h 6477317"/>
              <a:gd name="connsiteX3221" fmla="*/ 4831937 w 6239431"/>
              <a:gd name="connsiteY3221" fmla="*/ 2099457 h 6477317"/>
              <a:gd name="connsiteX3222" fmla="*/ 4852035 w 6239431"/>
              <a:gd name="connsiteY3222" fmla="*/ 2119559 h 6477317"/>
              <a:gd name="connsiteX3223" fmla="*/ 4832127 w 6239431"/>
              <a:gd name="connsiteY3223" fmla="*/ 2139660 h 6477317"/>
              <a:gd name="connsiteX3224" fmla="*/ 4831937 w 6239431"/>
              <a:gd name="connsiteY3224" fmla="*/ 2139660 h 6477317"/>
              <a:gd name="connsiteX3225" fmla="*/ 4811839 w 6239431"/>
              <a:gd name="connsiteY3225" fmla="*/ 2119559 h 6477317"/>
              <a:gd name="connsiteX3226" fmla="*/ 4831937 w 6239431"/>
              <a:gd name="connsiteY3226" fmla="*/ 2099457 h 6477317"/>
              <a:gd name="connsiteX3227" fmla="*/ 4729638 w 6239431"/>
              <a:gd name="connsiteY3227" fmla="*/ 2099457 h 6477317"/>
              <a:gd name="connsiteX3228" fmla="*/ 4749736 w 6239431"/>
              <a:gd name="connsiteY3228" fmla="*/ 2119559 h 6477317"/>
              <a:gd name="connsiteX3229" fmla="*/ 4729638 w 6239431"/>
              <a:gd name="connsiteY3229" fmla="*/ 2139660 h 6477317"/>
              <a:gd name="connsiteX3230" fmla="*/ 4709540 w 6239431"/>
              <a:gd name="connsiteY3230" fmla="*/ 2119559 h 6477317"/>
              <a:gd name="connsiteX3231" fmla="*/ 4729638 w 6239431"/>
              <a:gd name="connsiteY3231" fmla="*/ 2099457 h 6477317"/>
              <a:gd name="connsiteX3232" fmla="*/ 956814 w 6239431"/>
              <a:gd name="connsiteY3232" fmla="*/ 2098826 h 6477317"/>
              <a:gd name="connsiteX3233" fmla="*/ 1144933 w 6239431"/>
              <a:gd name="connsiteY3233" fmla="*/ 2098826 h 6477317"/>
              <a:gd name="connsiteX3234" fmla="*/ 1455162 w 6239431"/>
              <a:gd name="connsiteY3234" fmla="*/ 2098826 h 6477317"/>
              <a:gd name="connsiteX3235" fmla="*/ 1455162 w 6239431"/>
              <a:gd name="connsiteY3235" fmla="*/ 2136456 h 6477317"/>
              <a:gd name="connsiteX3236" fmla="*/ 1144933 w 6239431"/>
              <a:gd name="connsiteY3236" fmla="*/ 2136456 h 6477317"/>
              <a:gd name="connsiteX3237" fmla="*/ 956814 w 6239431"/>
              <a:gd name="connsiteY3237" fmla="*/ 2136456 h 6477317"/>
              <a:gd name="connsiteX3238" fmla="*/ 1486215 w 6239431"/>
              <a:gd name="connsiteY3238" fmla="*/ 2098825 h 6477317"/>
              <a:gd name="connsiteX3239" fmla="*/ 1534983 w 6239431"/>
              <a:gd name="connsiteY3239" fmla="*/ 2098825 h 6477317"/>
              <a:gd name="connsiteX3240" fmla="*/ 1534983 w 6239431"/>
              <a:gd name="connsiteY3240" fmla="*/ 2136456 h 6477317"/>
              <a:gd name="connsiteX3241" fmla="*/ 1486215 w 6239431"/>
              <a:gd name="connsiteY3241" fmla="*/ 2136456 h 6477317"/>
              <a:gd name="connsiteX3242" fmla="*/ 1570196 w 6239431"/>
              <a:gd name="connsiteY3242" fmla="*/ 2097739 h 6477317"/>
              <a:gd name="connsiteX3243" fmla="*/ 1644967 w 6239431"/>
              <a:gd name="connsiteY3243" fmla="*/ 2097739 h 6477317"/>
              <a:gd name="connsiteX3244" fmla="*/ 1644967 w 6239431"/>
              <a:gd name="connsiteY3244" fmla="*/ 2137272 h 6477317"/>
              <a:gd name="connsiteX3245" fmla="*/ 1570196 w 6239431"/>
              <a:gd name="connsiteY3245" fmla="*/ 2137272 h 6477317"/>
              <a:gd name="connsiteX3246" fmla="*/ 6225634 w 6239431"/>
              <a:gd name="connsiteY3246" fmla="*/ 2017526 h 6477317"/>
              <a:gd name="connsiteX3247" fmla="*/ 6238417 w 6239431"/>
              <a:gd name="connsiteY3247" fmla="*/ 2021776 h 6477317"/>
              <a:gd name="connsiteX3248" fmla="*/ 6234179 w 6239431"/>
              <a:gd name="connsiteY3248" fmla="*/ 2034566 h 6477317"/>
              <a:gd name="connsiteX3249" fmla="*/ 6233255 w 6239431"/>
              <a:gd name="connsiteY3249" fmla="*/ 2034965 h 6477317"/>
              <a:gd name="connsiteX3250" fmla="*/ 6061805 w 6239431"/>
              <a:gd name="connsiteY3250" fmla="*/ 2109396 h 6477317"/>
              <a:gd name="connsiteX3251" fmla="*/ 6057995 w 6239431"/>
              <a:gd name="connsiteY3251" fmla="*/ 2110158 h 6477317"/>
              <a:gd name="connsiteX3252" fmla="*/ 6048393 w 6239431"/>
              <a:gd name="connsiteY3252" fmla="*/ 2100703 h 6477317"/>
              <a:gd name="connsiteX3253" fmla="*/ 6054184 w 6239431"/>
              <a:gd name="connsiteY3253" fmla="*/ 2091860 h 6477317"/>
              <a:gd name="connsiteX3254" fmla="*/ 731629 w 6239431"/>
              <a:gd name="connsiteY3254" fmla="*/ 2009115 h 6477317"/>
              <a:gd name="connsiteX3255" fmla="*/ 793542 w 6239431"/>
              <a:gd name="connsiteY3255" fmla="*/ 2044743 h 6477317"/>
              <a:gd name="connsiteX3256" fmla="*/ 793542 w 6239431"/>
              <a:gd name="connsiteY3256" fmla="*/ 2116191 h 6477317"/>
              <a:gd name="connsiteX3257" fmla="*/ 731629 w 6239431"/>
              <a:gd name="connsiteY3257" fmla="*/ 2151915 h 6477317"/>
              <a:gd name="connsiteX3258" fmla="*/ 669812 w 6239431"/>
              <a:gd name="connsiteY3258" fmla="*/ 2116191 h 6477317"/>
              <a:gd name="connsiteX3259" fmla="*/ 669812 w 6239431"/>
              <a:gd name="connsiteY3259" fmla="*/ 2044743 h 6477317"/>
              <a:gd name="connsiteX3260" fmla="*/ 4373213 w 6239431"/>
              <a:gd name="connsiteY3260" fmla="*/ 1998668 h 6477317"/>
              <a:gd name="connsiteX3261" fmla="*/ 4373213 w 6239431"/>
              <a:gd name="connsiteY3261" fmla="*/ 2010950 h 6477317"/>
              <a:gd name="connsiteX3262" fmla="*/ 4509516 w 6239431"/>
              <a:gd name="connsiteY3262" fmla="*/ 2010950 h 6477317"/>
              <a:gd name="connsiteX3263" fmla="*/ 4509707 w 6239431"/>
              <a:gd name="connsiteY3263" fmla="*/ 1998668 h 6477317"/>
              <a:gd name="connsiteX3264" fmla="*/ 3282124 w 6239431"/>
              <a:gd name="connsiteY3264" fmla="*/ 1993057 h 6477317"/>
              <a:gd name="connsiteX3265" fmla="*/ 4079081 w 6239431"/>
              <a:gd name="connsiteY3265" fmla="*/ 2264229 h 6477317"/>
              <a:gd name="connsiteX3266" fmla="*/ 4087377 w 6239431"/>
              <a:gd name="connsiteY3266" fmla="*/ 2281076 h 6477317"/>
              <a:gd name="connsiteX3267" fmla="*/ 4087377 w 6239431"/>
              <a:gd name="connsiteY3267" fmla="*/ 2281076 h 6477317"/>
              <a:gd name="connsiteX3268" fmla="*/ 4087377 w 6239431"/>
              <a:gd name="connsiteY3268" fmla="*/ 2281077 h 6477317"/>
              <a:gd name="connsiteX3269" fmla="*/ 4067270 w 6239431"/>
              <a:gd name="connsiteY3269" fmla="*/ 2299011 h 6477317"/>
              <a:gd name="connsiteX3270" fmla="*/ 4055363 w 6239431"/>
              <a:gd name="connsiteY3270" fmla="*/ 2295010 h 6477317"/>
              <a:gd name="connsiteX3271" fmla="*/ 3282124 w 6239431"/>
              <a:gd name="connsiteY3271" fmla="*/ 2031818 h 6477317"/>
              <a:gd name="connsiteX3272" fmla="*/ 2945796 w 6239431"/>
              <a:gd name="connsiteY3272" fmla="*/ 2076891 h 6477317"/>
              <a:gd name="connsiteX3273" fmla="*/ 2921936 w 6239431"/>
              <a:gd name="connsiteY3273" fmla="*/ 2063311 h 6477317"/>
              <a:gd name="connsiteX3274" fmla="*/ 2935509 w 6239431"/>
              <a:gd name="connsiteY3274" fmla="*/ 2039441 h 6477317"/>
              <a:gd name="connsiteX3275" fmla="*/ 3282124 w 6239431"/>
              <a:gd name="connsiteY3275" fmla="*/ 1993057 h 6477317"/>
              <a:gd name="connsiteX3276" fmla="*/ 4367879 w 6239431"/>
              <a:gd name="connsiteY3276" fmla="*/ 1992193 h 6477317"/>
              <a:gd name="connsiteX3277" fmla="*/ 4515231 w 6239431"/>
              <a:gd name="connsiteY3277" fmla="*/ 1992193 h 6477317"/>
              <a:gd name="connsiteX3278" fmla="*/ 4515231 w 6239431"/>
              <a:gd name="connsiteY3278" fmla="*/ 2017047 h 6477317"/>
              <a:gd name="connsiteX3279" fmla="*/ 4367879 w 6239431"/>
              <a:gd name="connsiteY3279" fmla="*/ 2017047 h 6477317"/>
              <a:gd name="connsiteX3280" fmla="*/ 4308633 w 6239431"/>
              <a:gd name="connsiteY3280" fmla="*/ 1992193 h 6477317"/>
              <a:gd name="connsiteX3281" fmla="*/ 4347305 w 6239431"/>
              <a:gd name="connsiteY3281" fmla="*/ 1992193 h 6477317"/>
              <a:gd name="connsiteX3282" fmla="*/ 4347305 w 6239431"/>
              <a:gd name="connsiteY3282" fmla="*/ 2017047 h 6477317"/>
              <a:gd name="connsiteX3283" fmla="*/ 4308633 w 6239431"/>
              <a:gd name="connsiteY3283" fmla="*/ 2017047 h 6477317"/>
              <a:gd name="connsiteX3284" fmla="*/ 731043 w 6239431"/>
              <a:gd name="connsiteY3284" fmla="*/ 1975621 h 6477317"/>
              <a:gd name="connsiteX3285" fmla="*/ 640556 w 6239431"/>
              <a:gd name="connsiteY3285" fmla="*/ 2027907 h 6477317"/>
              <a:gd name="connsiteX3286" fmla="*/ 640556 w 6239431"/>
              <a:gd name="connsiteY3286" fmla="*/ 2132697 h 6477317"/>
              <a:gd name="connsiteX3287" fmla="*/ 730948 w 6239431"/>
              <a:gd name="connsiteY3287" fmla="*/ 2184903 h 6477317"/>
              <a:gd name="connsiteX3288" fmla="*/ 732186 w 6239431"/>
              <a:gd name="connsiteY3288" fmla="*/ 2184903 h 6477317"/>
              <a:gd name="connsiteX3289" fmla="*/ 822578 w 6239431"/>
              <a:gd name="connsiteY3289" fmla="*/ 2132697 h 6477317"/>
              <a:gd name="connsiteX3290" fmla="*/ 822102 w 6239431"/>
              <a:gd name="connsiteY3290" fmla="*/ 2027811 h 6477317"/>
              <a:gd name="connsiteX3291" fmla="*/ 731615 w 6239431"/>
              <a:gd name="connsiteY3291" fmla="*/ 1975621 h 6477317"/>
              <a:gd name="connsiteX3292" fmla="*/ 727805 w 6239431"/>
              <a:gd name="connsiteY3292" fmla="*/ 1951715 h 6477317"/>
              <a:gd name="connsiteX3293" fmla="*/ 640556 w 6239431"/>
              <a:gd name="connsiteY3293" fmla="*/ 2002095 h 6477317"/>
              <a:gd name="connsiteX3294" fmla="*/ 640556 w 6239431"/>
              <a:gd name="connsiteY3294" fmla="*/ 2018858 h 6477317"/>
              <a:gd name="connsiteX3295" fmla="*/ 727805 w 6239431"/>
              <a:gd name="connsiteY3295" fmla="*/ 1968477 h 6477317"/>
              <a:gd name="connsiteX3296" fmla="*/ 2472186 w 6239431"/>
              <a:gd name="connsiteY3296" fmla="*/ 1950557 h 6477317"/>
              <a:gd name="connsiteX3297" fmla="*/ 2505800 w 6239431"/>
              <a:gd name="connsiteY3297" fmla="*/ 1951550 h 6477317"/>
              <a:gd name="connsiteX3298" fmla="*/ 2516132 w 6239431"/>
              <a:gd name="connsiteY3298" fmla="*/ 1956091 h 6477317"/>
              <a:gd name="connsiteX3299" fmla="*/ 2521790 w 6239431"/>
              <a:gd name="connsiteY3299" fmla="*/ 1956804 h 6477317"/>
              <a:gd name="connsiteX3300" fmla="*/ 2525998 w 6239431"/>
              <a:gd name="connsiteY3300" fmla="*/ 1960427 h 6477317"/>
              <a:gd name="connsiteX3301" fmla="*/ 2536587 w 6239431"/>
              <a:gd name="connsiteY3301" fmla="*/ 1965081 h 6477317"/>
              <a:gd name="connsiteX3302" fmla="*/ 2560653 w 6239431"/>
              <a:gd name="connsiteY3302" fmla="*/ 1990246 h 6477317"/>
              <a:gd name="connsiteX3303" fmla="*/ 2573067 w 6239431"/>
              <a:gd name="connsiteY3303" fmla="*/ 2022786 h 6477317"/>
              <a:gd name="connsiteX3304" fmla="*/ 2533364 w 6239431"/>
              <a:gd name="connsiteY3304" fmla="*/ 2111290 h 6477317"/>
              <a:gd name="connsiteX3305" fmla="*/ 2114264 w 6239431"/>
              <a:gd name="connsiteY3305" fmla="*/ 2518647 h 6477317"/>
              <a:gd name="connsiteX3306" fmla="*/ 1986724 w 6239431"/>
              <a:gd name="connsiteY3306" fmla="*/ 2586551 h 6477317"/>
              <a:gd name="connsiteX3307" fmla="*/ 1882616 w 6239431"/>
              <a:gd name="connsiteY3307" fmla="*/ 2652452 h 6477317"/>
              <a:gd name="connsiteX3308" fmla="*/ 1739741 w 6239431"/>
              <a:gd name="connsiteY3308" fmla="*/ 3300539 h 6477317"/>
              <a:gd name="connsiteX3309" fmla="*/ 1740598 w 6239431"/>
              <a:gd name="connsiteY3309" fmla="*/ 3353117 h 6477317"/>
              <a:gd name="connsiteX3310" fmla="*/ 1743360 w 6239431"/>
              <a:gd name="connsiteY3310" fmla="*/ 3406934 h 6477317"/>
              <a:gd name="connsiteX3311" fmla="*/ 1743408 w 6239431"/>
              <a:gd name="connsiteY3311" fmla="*/ 3407695 h 6477317"/>
              <a:gd name="connsiteX3312" fmla="*/ 1725263 w 6239431"/>
              <a:gd name="connsiteY3312" fmla="*/ 3427603 h 6477317"/>
              <a:gd name="connsiteX3313" fmla="*/ 1724025 w 6239431"/>
              <a:gd name="connsiteY3313" fmla="*/ 3427603 h 6477317"/>
              <a:gd name="connsiteX3314" fmla="*/ 1704975 w 6239431"/>
              <a:gd name="connsiteY3314" fmla="*/ 3409505 h 6477317"/>
              <a:gd name="connsiteX3315" fmla="*/ 1702212 w 6239431"/>
              <a:gd name="connsiteY3315" fmla="*/ 3354546 h 6477317"/>
              <a:gd name="connsiteX3316" fmla="*/ 1701260 w 6239431"/>
              <a:gd name="connsiteY3316" fmla="*/ 3300634 h 6477317"/>
              <a:gd name="connsiteX3317" fmla="*/ 1847468 w 6239431"/>
              <a:gd name="connsiteY3317" fmla="*/ 2636261 h 6477317"/>
              <a:gd name="connsiteX3318" fmla="*/ 1986915 w 6239431"/>
              <a:gd name="connsiteY3318" fmla="*/ 2547695 h 6477317"/>
              <a:gd name="connsiteX3319" fmla="*/ 2082165 w 6239431"/>
              <a:gd name="connsiteY3319" fmla="*/ 2496929 h 6477317"/>
              <a:gd name="connsiteX3320" fmla="*/ 2512504 w 6239431"/>
              <a:gd name="connsiteY3320" fmla="*/ 2078414 h 6477317"/>
              <a:gd name="connsiteX3321" fmla="*/ 2529001 w 6239431"/>
              <a:gd name="connsiteY3321" fmla="*/ 2060709 h 6477317"/>
              <a:gd name="connsiteX3322" fmla="*/ 2534753 w 6239431"/>
              <a:gd name="connsiteY3322" fmla="*/ 2042166 h 6477317"/>
              <a:gd name="connsiteX3323" fmla="*/ 2533010 w 6239431"/>
              <a:gd name="connsiteY3323" fmla="*/ 2023506 h 6477317"/>
              <a:gd name="connsiteX3324" fmla="*/ 2509551 w 6239431"/>
              <a:gd name="connsiteY3324" fmla="*/ 1994389 h 6477317"/>
              <a:gd name="connsiteX3325" fmla="*/ 2460307 w 6239431"/>
              <a:gd name="connsiteY3325" fmla="*/ 1995815 h 6477317"/>
              <a:gd name="connsiteX3326" fmla="*/ 2002345 w 6239431"/>
              <a:gd name="connsiteY3326" fmla="*/ 2440461 h 6477317"/>
              <a:gd name="connsiteX3327" fmla="*/ 1975389 w 6239431"/>
              <a:gd name="connsiteY3327" fmla="*/ 2445681 h 6477317"/>
              <a:gd name="connsiteX3328" fmla="*/ 1967187 w 6239431"/>
              <a:gd name="connsiteY3328" fmla="*/ 2433273 h 6477317"/>
              <a:gd name="connsiteX3329" fmla="*/ 1970151 w 6239431"/>
              <a:gd name="connsiteY3329" fmla="*/ 2418686 h 6477317"/>
              <a:gd name="connsiteX3330" fmla="*/ 2439638 w 6239431"/>
              <a:gd name="connsiteY3330" fmla="*/ 1962972 h 6477317"/>
              <a:gd name="connsiteX3331" fmla="*/ 2472186 w 6239431"/>
              <a:gd name="connsiteY3331" fmla="*/ 1950557 h 6477317"/>
              <a:gd name="connsiteX3332" fmla="*/ 4304347 w 6239431"/>
              <a:gd name="connsiteY3332" fmla="*/ 1948287 h 6477317"/>
              <a:gd name="connsiteX3333" fmla="*/ 4515230 w 6239431"/>
              <a:gd name="connsiteY3333" fmla="*/ 1948287 h 6477317"/>
              <a:gd name="connsiteX3334" fmla="*/ 4515230 w 6239431"/>
              <a:gd name="connsiteY3334" fmla="*/ 1973621 h 6477317"/>
              <a:gd name="connsiteX3335" fmla="*/ 4304347 w 6239431"/>
              <a:gd name="connsiteY3335" fmla="*/ 1973621 h 6477317"/>
              <a:gd name="connsiteX3336" fmla="*/ 4418266 w 6239431"/>
              <a:gd name="connsiteY3336" fmla="*/ 1909241 h 6477317"/>
              <a:gd name="connsiteX3337" fmla="*/ 4418266 w 6239431"/>
              <a:gd name="connsiteY3337" fmla="*/ 1921812 h 6477317"/>
              <a:gd name="connsiteX3338" fmla="*/ 4509707 w 6239431"/>
              <a:gd name="connsiteY3338" fmla="*/ 1921812 h 6477317"/>
              <a:gd name="connsiteX3339" fmla="*/ 4509707 w 6239431"/>
              <a:gd name="connsiteY3339" fmla="*/ 1909241 h 6477317"/>
              <a:gd name="connsiteX3340" fmla="*/ 4266247 w 6239431"/>
              <a:gd name="connsiteY3340" fmla="*/ 1902773 h 6477317"/>
              <a:gd name="connsiteX3341" fmla="*/ 4393596 w 6239431"/>
              <a:gd name="connsiteY3341" fmla="*/ 1902773 h 6477317"/>
              <a:gd name="connsiteX3342" fmla="*/ 4393596 w 6239431"/>
              <a:gd name="connsiteY3342" fmla="*/ 1928003 h 6477317"/>
              <a:gd name="connsiteX3343" fmla="*/ 4266247 w 6239431"/>
              <a:gd name="connsiteY3343" fmla="*/ 1928003 h 6477317"/>
              <a:gd name="connsiteX3344" fmla="*/ 4412742 w 6239431"/>
              <a:gd name="connsiteY3344" fmla="*/ 1902772 h 6477317"/>
              <a:gd name="connsiteX3345" fmla="*/ 4515231 w 6239431"/>
              <a:gd name="connsiteY3345" fmla="*/ 1902772 h 6477317"/>
              <a:gd name="connsiteX3346" fmla="*/ 4515231 w 6239431"/>
              <a:gd name="connsiteY3346" fmla="*/ 1928003 h 6477317"/>
              <a:gd name="connsiteX3347" fmla="*/ 4412742 w 6239431"/>
              <a:gd name="connsiteY3347" fmla="*/ 1928003 h 6477317"/>
              <a:gd name="connsiteX3348" fmla="*/ 2903887 w 6239431"/>
              <a:gd name="connsiteY3348" fmla="*/ 1891846 h 6477317"/>
              <a:gd name="connsiteX3349" fmla="*/ 2916269 w 6239431"/>
              <a:gd name="connsiteY3349" fmla="*/ 1937925 h 6477317"/>
              <a:gd name="connsiteX3350" fmla="*/ 2721197 w 6239431"/>
              <a:gd name="connsiteY3350" fmla="*/ 2005905 h 6477317"/>
              <a:gd name="connsiteX3351" fmla="*/ 2702147 w 6239431"/>
              <a:gd name="connsiteY3351" fmla="*/ 1962208 h 6477317"/>
              <a:gd name="connsiteX3352" fmla="*/ 2903887 w 6239431"/>
              <a:gd name="connsiteY3352" fmla="*/ 1891846 h 6477317"/>
              <a:gd name="connsiteX3353" fmla="*/ 3603593 w 6239431"/>
              <a:gd name="connsiteY3353" fmla="*/ 1877847 h 6477317"/>
              <a:gd name="connsiteX3354" fmla="*/ 3759517 w 6239431"/>
              <a:gd name="connsiteY3354" fmla="*/ 1921828 h 6477317"/>
              <a:gd name="connsiteX3355" fmla="*/ 3743896 w 6239431"/>
              <a:gd name="connsiteY3355" fmla="*/ 1967350 h 6477317"/>
              <a:gd name="connsiteX3356" fmla="*/ 3593115 w 6239431"/>
              <a:gd name="connsiteY3356" fmla="*/ 1924400 h 6477317"/>
              <a:gd name="connsiteX3357" fmla="*/ 3007233 w 6239431"/>
              <a:gd name="connsiteY3357" fmla="*/ 1872894 h 6477317"/>
              <a:gd name="connsiteX3358" fmla="*/ 2959290 w 6239431"/>
              <a:gd name="connsiteY3358" fmla="*/ 1883071 h 6477317"/>
              <a:gd name="connsiteX3359" fmla="*/ 2959235 w 6239431"/>
              <a:gd name="connsiteY3359" fmla="*/ 1882830 h 6477317"/>
              <a:gd name="connsiteX3360" fmla="*/ 2959227 w 6239431"/>
              <a:gd name="connsiteY3360" fmla="*/ 1882799 h 6477317"/>
              <a:gd name="connsiteX3361" fmla="*/ 2959227 w 6239431"/>
              <a:gd name="connsiteY3361" fmla="*/ 1883085 h 6477317"/>
              <a:gd name="connsiteX3362" fmla="*/ 2959290 w 6239431"/>
              <a:gd name="connsiteY3362" fmla="*/ 1883071 h 6477317"/>
              <a:gd name="connsiteX3363" fmla="*/ 2967800 w 6239431"/>
              <a:gd name="connsiteY3363" fmla="*/ 1920019 h 6477317"/>
              <a:gd name="connsiteX3364" fmla="*/ 3014281 w 6239431"/>
              <a:gd name="connsiteY3364" fmla="*/ 1910495 h 6477317"/>
              <a:gd name="connsiteX3365" fmla="*/ 4361116 w 6239431"/>
              <a:gd name="connsiteY3365" fmla="*/ 1865913 h 6477317"/>
              <a:gd name="connsiteX3366" fmla="*/ 4361116 w 6239431"/>
              <a:gd name="connsiteY3366" fmla="*/ 1878104 h 6477317"/>
              <a:gd name="connsiteX3367" fmla="*/ 4509707 w 6239431"/>
              <a:gd name="connsiteY3367" fmla="*/ 1878104 h 6477317"/>
              <a:gd name="connsiteX3368" fmla="*/ 4509707 w 6239431"/>
              <a:gd name="connsiteY3368" fmla="*/ 1865913 h 6477317"/>
              <a:gd name="connsiteX3369" fmla="*/ 4297775 w 6239431"/>
              <a:gd name="connsiteY3369" fmla="*/ 1865913 h 6477317"/>
              <a:gd name="connsiteX3370" fmla="*/ 4297775 w 6239431"/>
              <a:gd name="connsiteY3370" fmla="*/ 1878104 h 6477317"/>
              <a:gd name="connsiteX3371" fmla="*/ 4325588 w 6239431"/>
              <a:gd name="connsiteY3371" fmla="*/ 1878104 h 6477317"/>
              <a:gd name="connsiteX3372" fmla="*/ 4325397 w 6239431"/>
              <a:gd name="connsiteY3372" fmla="*/ 1865913 h 6477317"/>
              <a:gd name="connsiteX3373" fmla="*/ 3538347 w 6239431"/>
              <a:gd name="connsiteY3373" fmla="*/ 1864799 h 6477317"/>
              <a:gd name="connsiteX3374" fmla="*/ 3579114 w 6239431"/>
              <a:gd name="connsiteY3374" fmla="*/ 1872608 h 6477317"/>
              <a:gd name="connsiteX3375" fmla="*/ 3569493 w 6239431"/>
              <a:gd name="connsiteY3375" fmla="*/ 1919353 h 6477317"/>
              <a:gd name="connsiteX3376" fmla="*/ 3530060 w 6239431"/>
              <a:gd name="connsiteY3376" fmla="*/ 1911735 h 6477317"/>
              <a:gd name="connsiteX3377" fmla="*/ 3014853 w 6239431"/>
              <a:gd name="connsiteY3377" fmla="*/ 1861655 h 6477317"/>
              <a:gd name="connsiteX3378" fmla="*/ 3025426 w 6239431"/>
              <a:gd name="connsiteY3378" fmla="*/ 1917828 h 6477317"/>
              <a:gd name="connsiteX3379" fmla="*/ 3020759 w 6239431"/>
              <a:gd name="connsiteY3379" fmla="*/ 1918686 h 6477317"/>
              <a:gd name="connsiteX3380" fmla="*/ 2965323 w 6239431"/>
              <a:gd name="connsiteY3380" fmla="*/ 1930306 h 6477317"/>
              <a:gd name="connsiteX3381" fmla="*/ 2960656 w 6239431"/>
              <a:gd name="connsiteY3381" fmla="*/ 1931351 h 6477317"/>
              <a:gd name="connsiteX3382" fmla="*/ 2947892 w 6239431"/>
              <a:gd name="connsiteY3382" fmla="*/ 1875656 h 6477317"/>
              <a:gd name="connsiteX3383" fmla="*/ 2952464 w 6239431"/>
              <a:gd name="connsiteY3383" fmla="*/ 1874513 h 6477317"/>
              <a:gd name="connsiteX3384" fmla="*/ 3010186 w 6239431"/>
              <a:gd name="connsiteY3384" fmla="*/ 1862512 h 6477317"/>
              <a:gd name="connsiteX3385" fmla="*/ 4355592 w 6239431"/>
              <a:gd name="connsiteY3385" fmla="*/ 1859341 h 6477317"/>
              <a:gd name="connsiteX3386" fmla="*/ 4515231 w 6239431"/>
              <a:gd name="connsiteY3386" fmla="*/ 1859341 h 6477317"/>
              <a:gd name="connsiteX3387" fmla="*/ 4515231 w 6239431"/>
              <a:gd name="connsiteY3387" fmla="*/ 1884676 h 6477317"/>
              <a:gd name="connsiteX3388" fmla="*/ 4355592 w 6239431"/>
              <a:gd name="connsiteY3388" fmla="*/ 1884676 h 6477317"/>
              <a:gd name="connsiteX3389" fmla="*/ 4292250 w 6239431"/>
              <a:gd name="connsiteY3389" fmla="*/ 1859340 h 6477317"/>
              <a:gd name="connsiteX3390" fmla="*/ 4330922 w 6239431"/>
              <a:gd name="connsiteY3390" fmla="*/ 1859340 h 6477317"/>
              <a:gd name="connsiteX3391" fmla="*/ 4330922 w 6239431"/>
              <a:gd name="connsiteY3391" fmla="*/ 1859341 h 6477317"/>
              <a:gd name="connsiteX3392" fmla="*/ 4330922 w 6239431"/>
              <a:gd name="connsiteY3392" fmla="*/ 1884676 h 6477317"/>
              <a:gd name="connsiteX3393" fmla="*/ 4292250 w 6239431"/>
              <a:gd name="connsiteY3393" fmla="*/ 1884676 h 6477317"/>
              <a:gd name="connsiteX3394" fmla="*/ 4292250 w 6239431"/>
              <a:gd name="connsiteY3394" fmla="*/ 1859341 h 6477317"/>
              <a:gd name="connsiteX3395" fmla="*/ 3472910 w 6239431"/>
              <a:gd name="connsiteY3395" fmla="*/ 1854417 h 6477317"/>
              <a:gd name="connsiteX3396" fmla="*/ 3511010 w 6239431"/>
              <a:gd name="connsiteY3396" fmla="*/ 1859941 h 6477317"/>
              <a:gd name="connsiteX3397" fmla="*/ 3503675 w 6239431"/>
              <a:gd name="connsiteY3397" fmla="*/ 1907354 h 6477317"/>
              <a:gd name="connsiteX3398" fmla="*/ 3466718 w 6239431"/>
              <a:gd name="connsiteY3398" fmla="*/ 1902038 h 6477317"/>
              <a:gd name="connsiteX3399" fmla="*/ 3046761 w 6239431"/>
              <a:gd name="connsiteY3399" fmla="*/ 1854227 h 6477317"/>
              <a:gd name="connsiteX3400" fmla="*/ 3052286 w 6239431"/>
              <a:gd name="connsiteY3400" fmla="*/ 1858227 h 6477317"/>
              <a:gd name="connsiteX3401" fmla="*/ 3060382 w 6239431"/>
              <a:gd name="connsiteY3401" fmla="*/ 1908495 h 6477317"/>
              <a:gd name="connsiteX3402" fmla="*/ 3056601 w 6239431"/>
              <a:gd name="connsiteY3402" fmla="*/ 1913906 h 6477317"/>
              <a:gd name="connsiteX3403" fmla="*/ 3056477 w 6239431"/>
              <a:gd name="connsiteY3403" fmla="*/ 1913925 h 6477317"/>
              <a:gd name="connsiteX3404" fmla="*/ 3055620 w 6239431"/>
              <a:gd name="connsiteY3404" fmla="*/ 1914020 h 6477317"/>
              <a:gd name="connsiteX3405" fmla="*/ 3050952 w 6239431"/>
              <a:gd name="connsiteY3405" fmla="*/ 1910021 h 6477317"/>
              <a:gd name="connsiteX3406" fmla="*/ 3042761 w 6239431"/>
              <a:gd name="connsiteY3406" fmla="*/ 1859751 h 6477317"/>
              <a:gd name="connsiteX3407" fmla="*/ 3042761 w 6239431"/>
              <a:gd name="connsiteY3407" fmla="*/ 1859751 h 6477317"/>
              <a:gd name="connsiteX3408" fmla="*/ 3046761 w 6239431"/>
              <a:gd name="connsiteY3408" fmla="*/ 1854227 h 6477317"/>
              <a:gd name="connsiteX3409" fmla="*/ 3066859 w 6239431"/>
              <a:gd name="connsiteY3409" fmla="*/ 1851178 h 6477317"/>
              <a:gd name="connsiteX3410" fmla="*/ 3072289 w 6239431"/>
              <a:gd name="connsiteY3410" fmla="*/ 1855170 h 6477317"/>
              <a:gd name="connsiteX3411" fmla="*/ 3072289 w 6239431"/>
              <a:gd name="connsiteY3411" fmla="*/ 1855170 h 6477317"/>
              <a:gd name="connsiteX3412" fmla="*/ 3072289 w 6239431"/>
              <a:gd name="connsiteY3412" fmla="*/ 1855179 h 6477317"/>
              <a:gd name="connsiteX3413" fmla="*/ 3079718 w 6239431"/>
              <a:gd name="connsiteY3413" fmla="*/ 1905658 h 6477317"/>
              <a:gd name="connsiteX3414" fmla="*/ 3079718 w 6239431"/>
              <a:gd name="connsiteY3414" fmla="*/ 1905658 h 6477317"/>
              <a:gd name="connsiteX3415" fmla="*/ 3075718 w 6239431"/>
              <a:gd name="connsiteY3415" fmla="*/ 1911068 h 6477317"/>
              <a:gd name="connsiteX3416" fmla="*/ 3075051 w 6239431"/>
              <a:gd name="connsiteY3416" fmla="*/ 1911068 h 6477317"/>
              <a:gd name="connsiteX3417" fmla="*/ 3070288 w 6239431"/>
              <a:gd name="connsiteY3417" fmla="*/ 1906974 h 6477317"/>
              <a:gd name="connsiteX3418" fmla="*/ 3062859 w 6239431"/>
              <a:gd name="connsiteY3418" fmla="*/ 1856608 h 6477317"/>
              <a:gd name="connsiteX3419" fmla="*/ 3066859 w 6239431"/>
              <a:gd name="connsiteY3419" fmla="*/ 1851178 h 6477317"/>
              <a:gd name="connsiteX3420" fmla="*/ 3087100 w 6239431"/>
              <a:gd name="connsiteY3420" fmla="*/ 1848370 h 6477317"/>
              <a:gd name="connsiteX3421" fmla="*/ 3092482 w 6239431"/>
              <a:gd name="connsiteY3421" fmla="*/ 1852513 h 6477317"/>
              <a:gd name="connsiteX3422" fmla="*/ 3099149 w 6239431"/>
              <a:gd name="connsiteY3422" fmla="*/ 1902991 h 6477317"/>
              <a:gd name="connsiteX3423" fmla="*/ 3099149 w 6239431"/>
              <a:gd name="connsiteY3423" fmla="*/ 1902991 h 6477317"/>
              <a:gd name="connsiteX3424" fmla="*/ 3095235 w 6239431"/>
              <a:gd name="connsiteY3424" fmla="*/ 1908289 h 6477317"/>
              <a:gd name="connsiteX3425" fmla="*/ 3095054 w 6239431"/>
              <a:gd name="connsiteY3425" fmla="*/ 1908306 h 6477317"/>
              <a:gd name="connsiteX3426" fmla="*/ 3094482 w 6239431"/>
              <a:gd name="connsiteY3426" fmla="*/ 1908403 h 6477317"/>
              <a:gd name="connsiteX3427" fmla="*/ 3089720 w 6239431"/>
              <a:gd name="connsiteY3427" fmla="*/ 1904325 h 6477317"/>
              <a:gd name="connsiteX3428" fmla="*/ 3082957 w 6239431"/>
              <a:gd name="connsiteY3428" fmla="*/ 1853752 h 6477317"/>
              <a:gd name="connsiteX3429" fmla="*/ 3082957 w 6239431"/>
              <a:gd name="connsiteY3429" fmla="*/ 1853751 h 6477317"/>
              <a:gd name="connsiteX3430" fmla="*/ 3087100 w 6239431"/>
              <a:gd name="connsiteY3430" fmla="*/ 1848370 h 6477317"/>
              <a:gd name="connsiteX3431" fmla="*/ 3287744 w 6239431"/>
              <a:gd name="connsiteY3431" fmla="*/ 1846987 h 6477317"/>
              <a:gd name="connsiteX3432" fmla="*/ 3287363 w 6239431"/>
              <a:gd name="connsiteY3432" fmla="*/ 1885275 h 6477317"/>
              <a:gd name="connsiteX3433" fmla="*/ 3426619 w 6239431"/>
              <a:gd name="connsiteY3433" fmla="*/ 1892513 h 6477317"/>
              <a:gd name="connsiteX3434" fmla="*/ 3430619 w 6239431"/>
              <a:gd name="connsiteY3434" fmla="*/ 1854416 h 6477317"/>
              <a:gd name="connsiteX3435" fmla="*/ 3287744 w 6239431"/>
              <a:gd name="connsiteY3435" fmla="*/ 1846987 h 6477317"/>
              <a:gd name="connsiteX3436" fmla="*/ 3107340 w 6239431"/>
              <a:gd name="connsiteY3436" fmla="*/ 1845846 h 6477317"/>
              <a:gd name="connsiteX3437" fmla="*/ 3112579 w 6239431"/>
              <a:gd name="connsiteY3437" fmla="*/ 1850035 h 6477317"/>
              <a:gd name="connsiteX3438" fmla="*/ 3118675 w 6239431"/>
              <a:gd name="connsiteY3438" fmla="*/ 1900705 h 6477317"/>
              <a:gd name="connsiteX3439" fmla="*/ 3118675 w 6239431"/>
              <a:gd name="connsiteY3439" fmla="*/ 1900705 h 6477317"/>
              <a:gd name="connsiteX3440" fmla="*/ 3114484 w 6239431"/>
              <a:gd name="connsiteY3440" fmla="*/ 1905944 h 6477317"/>
              <a:gd name="connsiteX3441" fmla="*/ 3113912 w 6239431"/>
              <a:gd name="connsiteY3441" fmla="*/ 1906039 h 6477317"/>
              <a:gd name="connsiteX3442" fmla="*/ 3109150 w 6239431"/>
              <a:gd name="connsiteY3442" fmla="*/ 1901848 h 6477317"/>
              <a:gd name="connsiteX3443" fmla="*/ 3103149 w 6239431"/>
              <a:gd name="connsiteY3443" fmla="*/ 1851178 h 6477317"/>
              <a:gd name="connsiteX3444" fmla="*/ 3107340 w 6239431"/>
              <a:gd name="connsiteY3444" fmla="*/ 1845846 h 6477317"/>
              <a:gd name="connsiteX3445" fmla="*/ 3127629 w 6239431"/>
              <a:gd name="connsiteY3445" fmla="*/ 1843654 h 6477317"/>
              <a:gd name="connsiteX3446" fmla="*/ 3132868 w 6239431"/>
              <a:gd name="connsiteY3446" fmla="*/ 1847941 h 6477317"/>
              <a:gd name="connsiteX3447" fmla="*/ 3138106 w 6239431"/>
              <a:gd name="connsiteY3447" fmla="*/ 1898610 h 6477317"/>
              <a:gd name="connsiteX3448" fmla="*/ 3138106 w 6239431"/>
              <a:gd name="connsiteY3448" fmla="*/ 1898610 h 6477317"/>
              <a:gd name="connsiteX3449" fmla="*/ 3133916 w 6239431"/>
              <a:gd name="connsiteY3449" fmla="*/ 1903848 h 6477317"/>
              <a:gd name="connsiteX3450" fmla="*/ 3133439 w 6239431"/>
              <a:gd name="connsiteY3450" fmla="*/ 1903848 h 6477317"/>
              <a:gd name="connsiteX3451" fmla="*/ 3128677 w 6239431"/>
              <a:gd name="connsiteY3451" fmla="*/ 1899562 h 6477317"/>
              <a:gd name="connsiteX3452" fmla="*/ 3123343 w 6239431"/>
              <a:gd name="connsiteY3452" fmla="*/ 1848893 h 6477317"/>
              <a:gd name="connsiteX3453" fmla="*/ 3123343 w 6239431"/>
              <a:gd name="connsiteY3453" fmla="*/ 1848893 h 6477317"/>
              <a:gd name="connsiteX3454" fmla="*/ 3127629 w 6239431"/>
              <a:gd name="connsiteY3454" fmla="*/ 1843654 h 6477317"/>
              <a:gd name="connsiteX3455" fmla="*/ 3214496 w 6239431"/>
              <a:gd name="connsiteY3455" fmla="*/ 1843463 h 6477317"/>
              <a:gd name="connsiteX3456" fmla="*/ 3216687 w 6239431"/>
              <a:gd name="connsiteY3456" fmla="*/ 1891085 h 6477317"/>
              <a:gd name="connsiteX3457" fmla="*/ 3180492 w 6239431"/>
              <a:gd name="connsiteY3457" fmla="*/ 1893276 h 6477317"/>
              <a:gd name="connsiteX3458" fmla="*/ 3177063 w 6239431"/>
              <a:gd name="connsiteY3458" fmla="*/ 1845655 h 6477317"/>
              <a:gd name="connsiteX3459" fmla="*/ 3214496 w 6239431"/>
              <a:gd name="connsiteY3459" fmla="*/ 1843463 h 6477317"/>
              <a:gd name="connsiteX3460" fmla="*/ 3147869 w 6239431"/>
              <a:gd name="connsiteY3460" fmla="*/ 1841702 h 6477317"/>
              <a:gd name="connsiteX3461" fmla="*/ 3153060 w 6239431"/>
              <a:gd name="connsiteY3461" fmla="*/ 1846036 h 6477317"/>
              <a:gd name="connsiteX3462" fmla="*/ 3157727 w 6239431"/>
              <a:gd name="connsiteY3462" fmla="*/ 1896800 h 6477317"/>
              <a:gd name="connsiteX3463" fmla="*/ 3153374 w 6239431"/>
              <a:gd name="connsiteY3463" fmla="*/ 1901943 h 6477317"/>
              <a:gd name="connsiteX3464" fmla="*/ 3153346 w 6239431"/>
              <a:gd name="connsiteY3464" fmla="*/ 1901943 h 6477317"/>
              <a:gd name="connsiteX3465" fmla="*/ 3152965 w 6239431"/>
              <a:gd name="connsiteY3465" fmla="*/ 1902039 h 6477317"/>
              <a:gd name="connsiteX3466" fmla="*/ 3148202 w 6239431"/>
              <a:gd name="connsiteY3466" fmla="*/ 1897657 h 6477317"/>
              <a:gd name="connsiteX3467" fmla="*/ 3143535 w 6239431"/>
              <a:gd name="connsiteY3467" fmla="*/ 1846893 h 6477317"/>
              <a:gd name="connsiteX3468" fmla="*/ 3143535 w 6239431"/>
              <a:gd name="connsiteY3468" fmla="*/ 1846893 h 6477317"/>
              <a:gd name="connsiteX3469" fmla="*/ 3147869 w 6239431"/>
              <a:gd name="connsiteY3469" fmla="*/ 1841702 h 6477317"/>
              <a:gd name="connsiteX3470" fmla="*/ 3277838 w 6239431"/>
              <a:gd name="connsiteY3470" fmla="*/ 1837938 h 6477317"/>
              <a:gd name="connsiteX3471" fmla="*/ 3282601 w 6239431"/>
              <a:gd name="connsiteY3471" fmla="*/ 1837938 h 6477317"/>
              <a:gd name="connsiteX3472" fmla="*/ 3436334 w 6239431"/>
              <a:gd name="connsiteY3472" fmla="*/ 1845939 h 6477317"/>
              <a:gd name="connsiteX3473" fmla="*/ 3441097 w 6239431"/>
              <a:gd name="connsiteY3473" fmla="*/ 1846416 h 6477317"/>
              <a:gd name="connsiteX3474" fmla="*/ 3434715 w 6239431"/>
              <a:gd name="connsiteY3474" fmla="*/ 1902799 h 6477317"/>
              <a:gd name="connsiteX3475" fmla="*/ 3429952 w 6239431"/>
              <a:gd name="connsiteY3475" fmla="*/ 1902799 h 6477317"/>
              <a:gd name="connsiteX3476" fmla="*/ 3282124 w 6239431"/>
              <a:gd name="connsiteY3476" fmla="*/ 1895084 h 6477317"/>
              <a:gd name="connsiteX3477" fmla="*/ 3277838 w 6239431"/>
              <a:gd name="connsiteY3477" fmla="*/ 1895084 h 6477317"/>
              <a:gd name="connsiteX3478" fmla="*/ 636856 w 6239431"/>
              <a:gd name="connsiteY3478" fmla="*/ 1819494 h 6477317"/>
              <a:gd name="connsiteX3479" fmla="*/ 698673 w 6239431"/>
              <a:gd name="connsiteY3479" fmla="*/ 1855116 h 6477317"/>
              <a:gd name="connsiteX3480" fmla="*/ 698673 w 6239431"/>
              <a:gd name="connsiteY3480" fmla="*/ 1926543 h 6477317"/>
              <a:gd name="connsiteX3481" fmla="*/ 636856 w 6239431"/>
              <a:gd name="connsiteY3481" fmla="*/ 1962262 h 6477317"/>
              <a:gd name="connsiteX3482" fmla="*/ 574943 w 6239431"/>
              <a:gd name="connsiteY3482" fmla="*/ 1926543 h 6477317"/>
              <a:gd name="connsiteX3483" fmla="*/ 574943 w 6239431"/>
              <a:gd name="connsiteY3483" fmla="*/ 1855116 h 6477317"/>
              <a:gd name="connsiteX3484" fmla="*/ 635793 w 6239431"/>
              <a:gd name="connsiteY3484" fmla="*/ 1785802 h 6477317"/>
              <a:gd name="connsiteX3485" fmla="*/ 545306 w 6239431"/>
              <a:gd name="connsiteY3485" fmla="*/ 1837999 h 6477317"/>
              <a:gd name="connsiteX3486" fmla="*/ 545306 w 6239431"/>
              <a:gd name="connsiteY3486" fmla="*/ 1942762 h 6477317"/>
              <a:gd name="connsiteX3487" fmla="*/ 635698 w 6239431"/>
              <a:gd name="connsiteY3487" fmla="*/ 1994953 h 6477317"/>
              <a:gd name="connsiteX3488" fmla="*/ 636841 w 6239431"/>
              <a:gd name="connsiteY3488" fmla="*/ 1994953 h 6477317"/>
              <a:gd name="connsiteX3489" fmla="*/ 727233 w 6239431"/>
              <a:gd name="connsiteY3489" fmla="*/ 1942762 h 6477317"/>
              <a:gd name="connsiteX3490" fmla="*/ 727233 w 6239431"/>
              <a:gd name="connsiteY3490" fmla="*/ 1837999 h 6477317"/>
              <a:gd name="connsiteX3491" fmla="*/ 636746 w 6239431"/>
              <a:gd name="connsiteY3491" fmla="*/ 1785802 h 6477317"/>
              <a:gd name="connsiteX3492" fmla="*/ 1980723 w 6239431"/>
              <a:gd name="connsiteY3492" fmla="*/ 1766313 h 6477317"/>
              <a:gd name="connsiteX3493" fmla="*/ 1980971 w 6239431"/>
              <a:gd name="connsiteY3493" fmla="*/ 1772507 h 6477317"/>
              <a:gd name="connsiteX3494" fmla="*/ 1980723 w 6239431"/>
              <a:gd name="connsiteY3494" fmla="*/ 1772754 h 6477317"/>
              <a:gd name="connsiteX3495" fmla="*/ 1844992 w 6239431"/>
              <a:gd name="connsiteY3495" fmla="*/ 1908380 h 6477317"/>
              <a:gd name="connsiteX3496" fmla="*/ 1844992 w 6239431"/>
              <a:gd name="connsiteY3496" fmla="*/ 2060774 h 6477317"/>
              <a:gd name="connsiteX3497" fmla="*/ 1977580 w 6239431"/>
              <a:gd name="connsiteY3497" fmla="*/ 2060774 h 6477317"/>
              <a:gd name="connsiteX3498" fmla="*/ 1981961 w 6239431"/>
              <a:gd name="connsiteY3498" fmla="*/ 2064964 h 6477317"/>
              <a:gd name="connsiteX3499" fmla="*/ 1981961 w 6239431"/>
              <a:gd name="connsiteY3499" fmla="*/ 2065156 h 6477317"/>
              <a:gd name="connsiteX3500" fmla="*/ 1977980 w 6239431"/>
              <a:gd name="connsiteY3500" fmla="*/ 2069900 h 6477317"/>
              <a:gd name="connsiteX3501" fmla="*/ 1977580 w 6239431"/>
              <a:gd name="connsiteY3501" fmla="*/ 2069920 h 6477317"/>
              <a:gd name="connsiteX3502" fmla="*/ 1836324 w 6239431"/>
              <a:gd name="connsiteY3502" fmla="*/ 2069920 h 6477317"/>
              <a:gd name="connsiteX3503" fmla="*/ 1836324 w 6239431"/>
              <a:gd name="connsiteY3503" fmla="*/ 1904769 h 6477317"/>
              <a:gd name="connsiteX3504" fmla="*/ 1974532 w 6239431"/>
              <a:gd name="connsiteY3504" fmla="*/ 1766562 h 6477317"/>
              <a:gd name="connsiteX3505" fmla="*/ 1980723 w 6239431"/>
              <a:gd name="connsiteY3505" fmla="*/ 1766313 h 6477317"/>
              <a:gd name="connsiteX3506" fmla="*/ 640556 w 6239431"/>
              <a:gd name="connsiteY3506" fmla="*/ 1764082 h 6477317"/>
              <a:gd name="connsiteX3507" fmla="*/ 640556 w 6239431"/>
              <a:gd name="connsiteY3507" fmla="*/ 1778943 h 6477317"/>
              <a:gd name="connsiteX3508" fmla="*/ 727805 w 6239431"/>
              <a:gd name="connsiteY3508" fmla="*/ 1829331 h 6477317"/>
              <a:gd name="connsiteX3509" fmla="*/ 727805 w 6239431"/>
              <a:gd name="connsiteY3509" fmla="*/ 1814472 h 6477317"/>
              <a:gd name="connsiteX3510" fmla="*/ 681652 w 6239431"/>
              <a:gd name="connsiteY3510" fmla="*/ 1787818 h 6477317"/>
              <a:gd name="connsiteX3511" fmla="*/ 437006 w 6239431"/>
              <a:gd name="connsiteY3511" fmla="*/ 1758018 h 6477317"/>
              <a:gd name="connsiteX3512" fmla="*/ 437507 w 6239431"/>
              <a:gd name="connsiteY3512" fmla="*/ 1759717 h 6477317"/>
              <a:gd name="connsiteX3513" fmla="*/ 438911 w 6239431"/>
              <a:gd name="connsiteY3513" fmla="*/ 1764499 h 6477317"/>
              <a:gd name="connsiteX3514" fmla="*/ 264509 w 6239431"/>
              <a:gd name="connsiteY3514" fmla="*/ 2143309 h 6477317"/>
              <a:gd name="connsiteX3515" fmla="*/ 260032 w 6239431"/>
              <a:gd name="connsiteY3515" fmla="*/ 2146358 h 6477317"/>
              <a:gd name="connsiteX3516" fmla="*/ 258413 w 6239431"/>
              <a:gd name="connsiteY3516" fmla="*/ 2146358 h 6477317"/>
              <a:gd name="connsiteX3517" fmla="*/ 257276 w 6239431"/>
              <a:gd name="connsiteY3517" fmla="*/ 2143848 h 6477317"/>
              <a:gd name="connsiteX3518" fmla="*/ 255650 w 6239431"/>
              <a:gd name="connsiteY3518" fmla="*/ 2140259 h 6477317"/>
              <a:gd name="connsiteX3519" fmla="*/ 430529 w 6239431"/>
              <a:gd name="connsiteY3519" fmla="*/ 1759920 h 6477317"/>
              <a:gd name="connsiteX3520" fmla="*/ 437006 w 6239431"/>
              <a:gd name="connsiteY3520" fmla="*/ 1758018 h 6477317"/>
              <a:gd name="connsiteX3521" fmla="*/ 5570506 w 6239431"/>
              <a:gd name="connsiteY3521" fmla="*/ 1742570 h 6477317"/>
              <a:gd name="connsiteX3522" fmla="*/ 5612035 w 6239431"/>
              <a:gd name="connsiteY3522" fmla="*/ 1784096 h 6477317"/>
              <a:gd name="connsiteX3523" fmla="*/ 5570506 w 6239431"/>
              <a:gd name="connsiteY3523" fmla="*/ 1825625 h 6477317"/>
              <a:gd name="connsiteX3524" fmla="*/ 5528977 w 6239431"/>
              <a:gd name="connsiteY3524" fmla="*/ 1784096 h 6477317"/>
              <a:gd name="connsiteX3525" fmla="*/ 5570506 w 6239431"/>
              <a:gd name="connsiteY3525" fmla="*/ 1742570 h 6477317"/>
              <a:gd name="connsiteX3526" fmla="*/ 1856422 w 6239431"/>
              <a:gd name="connsiteY3526" fmla="*/ 1718652 h 6477317"/>
              <a:gd name="connsiteX3527" fmla="*/ 1856518 w 6239431"/>
              <a:gd name="connsiteY3527" fmla="*/ 1718652 h 6477317"/>
              <a:gd name="connsiteX3528" fmla="*/ 1877663 w 6239431"/>
              <a:gd name="connsiteY3528" fmla="*/ 1739705 h 6477317"/>
              <a:gd name="connsiteX3529" fmla="*/ 1856613 w 6239431"/>
              <a:gd name="connsiteY3529" fmla="*/ 1760941 h 6477317"/>
              <a:gd name="connsiteX3530" fmla="*/ 1835372 w 6239431"/>
              <a:gd name="connsiteY3530" fmla="*/ 1739895 h 6477317"/>
              <a:gd name="connsiteX3531" fmla="*/ 1856422 w 6239431"/>
              <a:gd name="connsiteY3531" fmla="*/ 1718652 h 6477317"/>
              <a:gd name="connsiteX3532" fmla="*/ 5580125 w 6239431"/>
              <a:gd name="connsiteY3532" fmla="*/ 1706370 h 6477317"/>
              <a:gd name="connsiteX3533" fmla="*/ 5648133 w 6239431"/>
              <a:gd name="connsiteY3533" fmla="*/ 1794002 h 6477317"/>
              <a:gd name="connsiteX3534" fmla="*/ 5622226 w 6239431"/>
              <a:gd name="connsiteY3534" fmla="*/ 1790763 h 6477317"/>
              <a:gd name="connsiteX3535" fmla="*/ 5622226 w 6239431"/>
              <a:gd name="connsiteY3535" fmla="*/ 1790725 h 6477317"/>
              <a:gd name="connsiteX3536" fmla="*/ 5576849 w 6239431"/>
              <a:gd name="connsiteY3536" fmla="*/ 1732329 h 6477317"/>
              <a:gd name="connsiteX3537" fmla="*/ 5525069 w 6239431"/>
              <a:gd name="connsiteY3537" fmla="*/ 1758018 h 6477317"/>
              <a:gd name="connsiteX3538" fmla="*/ 5518461 w 6239431"/>
              <a:gd name="connsiteY3538" fmla="*/ 1777704 h 6477317"/>
              <a:gd name="connsiteX3539" fmla="*/ 5520007 w 6239431"/>
              <a:gd name="connsiteY3539" fmla="*/ 1798415 h 6477317"/>
              <a:gd name="connsiteX3540" fmla="*/ 5563837 w 6239431"/>
              <a:gd name="connsiteY3540" fmla="*/ 1836102 h 6477317"/>
              <a:gd name="connsiteX3541" fmla="*/ 5560694 w 6239431"/>
              <a:gd name="connsiteY3541" fmla="*/ 1862010 h 6477317"/>
              <a:gd name="connsiteX3542" fmla="*/ 5560504 w 6239431"/>
              <a:gd name="connsiteY3542" fmla="*/ 1862106 h 6477317"/>
              <a:gd name="connsiteX3543" fmla="*/ 5498963 w 6239431"/>
              <a:gd name="connsiteY3543" fmla="*/ 1816529 h 6477317"/>
              <a:gd name="connsiteX3544" fmla="*/ 5491996 w 6239431"/>
              <a:gd name="connsiteY3544" fmla="*/ 1786114 h 6477317"/>
              <a:gd name="connsiteX3545" fmla="*/ 5538215 w 6239431"/>
              <a:gd name="connsiteY3545" fmla="*/ 1712562 h 6477317"/>
              <a:gd name="connsiteX3546" fmla="*/ 5580125 w 6239431"/>
              <a:gd name="connsiteY3546" fmla="*/ 1706370 h 6477317"/>
              <a:gd name="connsiteX3547" fmla="*/ 2622533 w 6239431"/>
              <a:gd name="connsiteY3547" fmla="*/ 1704227 h 6477317"/>
              <a:gd name="connsiteX3548" fmla="*/ 2768646 w 6239431"/>
              <a:gd name="connsiteY3548" fmla="*/ 1704227 h 6477317"/>
              <a:gd name="connsiteX3549" fmla="*/ 2895138 w 6239431"/>
              <a:gd name="connsiteY3549" fmla="*/ 1704227 h 6477317"/>
              <a:gd name="connsiteX3550" fmla="*/ 2895138 w 6239431"/>
              <a:gd name="connsiteY3550" fmla="*/ 1727660 h 6477317"/>
              <a:gd name="connsiteX3551" fmla="*/ 2633487 w 6239431"/>
              <a:gd name="connsiteY3551" fmla="*/ 1727660 h 6477317"/>
              <a:gd name="connsiteX3552" fmla="*/ 5585365 w 6239431"/>
              <a:gd name="connsiteY3552" fmla="*/ 1670082 h 6477317"/>
              <a:gd name="connsiteX3553" fmla="*/ 5583650 w 6239431"/>
              <a:gd name="connsiteY3553" fmla="*/ 1683036 h 6477317"/>
              <a:gd name="connsiteX3554" fmla="*/ 5469702 w 6239431"/>
              <a:gd name="connsiteY3554" fmla="*/ 1770494 h 6477317"/>
              <a:gd name="connsiteX3555" fmla="*/ 5557113 w 6239431"/>
              <a:gd name="connsiteY3555" fmla="*/ 1884756 h 6477317"/>
              <a:gd name="connsiteX3556" fmla="*/ 5671375 w 6239431"/>
              <a:gd name="connsiteY3556" fmla="*/ 1797337 h 6477317"/>
              <a:gd name="connsiteX3557" fmla="*/ 5684329 w 6239431"/>
              <a:gd name="connsiteY3557" fmla="*/ 1798955 h 6477317"/>
              <a:gd name="connsiteX3558" fmla="*/ 5570601 w 6239431"/>
              <a:gd name="connsiteY3558" fmla="*/ 1898871 h 6477317"/>
              <a:gd name="connsiteX3559" fmla="*/ 5555647 w 6239431"/>
              <a:gd name="connsiteY3559" fmla="*/ 1897728 h 6477317"/>
              <a:gd name="connsiteX3560" fmla="*/ 5456682 w 6239431"/>
              <a:gd name="connsiteY3560" fmla="*/ 1769047 h 6477317"/>
              <a:gd name="connsiteX3561" fmla="*/ 5585365 w 6239431"/>
              <a:gd name="connsiteY3561" fmla="*/ 1670082 h 6477317"/>
              <a:gd name="connsiteX3562" fmla="*/ 2601292 w 6239431"/>
              <a:gd name="connsiteY3562" fmla="*/ 1658698 h 6477317"/>
              <a:gd name="connsiteX3563" fmla="*/ 2700447 w 6239431"/>
              <a:gd name="connsiteY3563" fmla="*/ 1658698 h 6477317"/>
              <a:gd name="connsiteX3564" fmla="*/ 2835988 w 6239431"/>
              <a:gd name="connsiteY3564" fmla="*/ 1658698 h 6477317"/>
              <a:gd name="connsiteX3565" fmla="*/ 2835988 w 6239431"/>
              <a:gd name="connsiteY3565" fmla="*/ 1682225 h 6477317"/>
              <a:gd name="connsiteX3566" fmla="*/ 2612246 w 6239431"/>
              <a:gd name="connsiteY3566" fmla="*/ 1682225 h 6477317"/>
              <a:gd name="connsiteX3567" fmla="*/ 479869 w 6239431"/>
              <a:gd name="connsiteY3567" fmla="*/ 1642104 h 6477317"/>
              <a:gd name="connsiteX3568" fmla="*/ 514540 w 6239431"/>
              <a:gd name="connsiteY3568" fmla="*/ 1662487 h 6477317"/>
              <a:gd name="connsiteX3569" fmla="*/ 516207 w 6239431"/>
              <a:gd name="connsiteY3569" fmla="*/ 1669010 h 6477317"/>
              <a:gd name="connsiteX3570" fmla="*/ 516207 w 6239431"/>
              <a:gd name="connsiteY3570" fmla="*/ 1669013 h 6477317"/>
              <a:gd name="connsiteX3571" fmla="*/ 516207 w 6239431"/>
              <a:gd name="connsiteY3571" fmla="*/ 1669013 h 6477317"/>
              <a:gd name="connsiteX3572" fmla="*/ 512159 w 6239431"/>
              <a:gd name="connsiteY3572" fmla="*/ 1671349 h 6477317"/>
              <a:gd name="connsiteX3573" fmla="*/ 509683 w 6239431"/>
              <a:gd name="connsiteY3573" fmla="*/ 1670683 h 6477317"/>
              <a:gd name="connsiteX3574" fmla="*/ 475107 w 6239431"/>
              <a:gd name="connsiteY3574" fmla="*/ 1650299 h 6477317"/>
              <a:gd name="connsiteX3575" fmla="*/ 473392 w 6239431"/>
              <a:gd name="connsiteY3575" fmla="*/ 1643726 h 6477317"/>
              <a:gd name="connsiteX3576" fmla="*/ 473393 w 6239431"/>
              <a:gd name="connsiteY3576" fmla="*/ 1643726 h 6477317"/>
              <a:gd name="connsiteX3577" fmla="*/ 473392 w 6239431"/>
              <a:gd name="connsiteY3577" fmla="*/ 1643723 h 6477317"/>
              <a:gd name="connsiteX3578" fmla="*/ 479869 w 6239431"/>
              <a:gd name="connsiteY3578" fmla="*/ 1642104 h 6477317"/>
              <a:gd name="connsiteX3579" fmla="*/ 4564380 w 6239431"/>
              <a:gd name="connsiteY3579" fmla="*/ 1638400 h 6477317"/>
              <a:gd name="connsiteX3580" fmla="*/ 4570570 w 6239431"/>
              <a:gd name="connsiteY3580" fmla="*/ 1638648 h 6477317"/>
              <a:gd name="connsiteX3581" fmla="*/ 4708778 w 6239431"/>
              <a:gd name="connsiteY3581" fmla="*/ 1776951 h 6477317"/>
              <a:gd name="connsiteX3582" fmla="*/ 4708778 w 6239431"/>
              <a:gd name="connsiteY3582" fmla="*/ 1942003 h 6477317"/>
              <a:gd name="connsiteX3583" fmla="*/ 4567428 w 6239431"/>
              <a:gd name="connsiteY3583" fmla="*/ 1942003 h 6477317"/>
              <a:gd name="connsiteX3584" fmla="*/ 4567132 w 6239431"/>
              <a:gd name="connsiteY3584" fmla="*/ 1941996 h 6477317"/>
              <a:gd name="connsiteX3585" fmla="*/ 4563046 w 6239431"/>
              <a:gd name="connsiteY3585" fmla="*/ 1937338 h 6477317"/>
              <a:gd name="connsiteX3586" fmla="*/ 4567428 w 6239431"/>
              <a:gd name="connsiteY3586" fmla="*/ 1932958 h 6477317"/>
              <a:gd name="connsiteX3587" fmla="*/ 4700015 w 6239431"/>
              <a:gd name="connsiteY3587" fmla="*/ 1932958 h 6477317"/>
              <a:gd name="connsiteX3588" fmla="*/ 4700015 w 6239431"/>
              <a:gd name="connsiteY3588" fmla="*/ 1780571 h 6477317"/>
              <a:gd name="connsiteX3589" fmla="*/ 4564380 w 6239431"/>
              <a:gd name="connsiteY3589" fmla="*/ 1644837 h 6477317"/>
              <a:gd name="connsiteX3590" fmla="*/ 4564132 w 6239431"/>
              <a:gd name="connsiteY3590" fmla="*/ 1644590 h 6477317"/>
              <a:gd name="connsiteX3591" fmla="*/ 4564380 w 6239431"/>
              <a:gd name="connsiteY3591" fmla="*/ 1638400 h 6477317"/>
              <a:gd name="connsiteX3592" fmla="*/ 731629 w 6239431"/>
              <a:gd name="connsiteY3592" fmla="*/ 1631753 h 6477317"/>
              <a:gd name="connsiteX3593" fmla="*/ 793542 w 6239431"/>
              <a:gd name="connsiteY3593" fmla="*/ 1667473 h 6477317"/>
              <a:gd name="connsiteX3594" fmla="*/ 793542 w 6239431"/>
              <a:gd name="connsiteY3594" fmla="*/ 1738817 h 6477317"/>
              <a:gd name="connsiteX3595" fmla="*/ 731629 w 6239431"/>
              <a:gd name="connsiteY3595" fmla="*/ 1774535 h 6477317"/>
              <a:gd name="connsiteX3596" fmla="*/ 669812 w 6239431"/>
              <a:gd name="connsiteY3596" fmla="*/ 1738817 h 6477317"/>
              <a:gd name="connsiteX3597" fmla="*/ 669812 w 6239431"/>
              <a:gd name="connsiteY3597" fmla="*/ 1667473 h 6477317"/>
              <a:gd name="connsiteX3598" fmla="*/ 2176416 w 6239431"/>
              <a:gd name="connsiteY3598" fmla="*/ 1630495 h 6477317"/>
              <a:gd name="connsiteX3599" fmla="*/ 2154793 w 6239431"/>
              <a:gd name="connsiteY3599" fmla="*/ 1638764 h 6477317"/>
              <a:gd name="connsiteX3600" fmla="*/ 2129836 w 6239431"/>
              <a:gd name="connsiteY3600" fmla="*/ 1672333 h 6477317"/>
              <a:gd name="connsiteX3601" fmla="*/ 2128008 w 6239431"/>
              <a:gd name="connsiteY3601" fmla="*/ 1692114 h 6477317"/>
              <a:gd name="connsiteX3602" fmla="*/ 2135143 w 6239431"/>
              <a:gd name="connsiteY3602" fmla="*/ 1712050 h 6477317"/>
              <a:gd name="connsiteX3603" fmla="*/ 2142660 w 6239431"/>
              <a:gd name="connsiteY3603" fmla="*/ 1720248 h 6477317"/>
              <a:gd name="connsiteX3604" fmla="*/ 2162892 w 6239431"/>
              <a:gd name="connsiteY3604" fmla="*/ 1734542 h 6477317"/>
              <a:gd name="connsiteX3605" fmla="*/ 2170349 w 6239431"/>
              <a:gd name="connsiteY3605" fmla="*/ 1738006 h 6477317"/>
              <a:gd name="connsiteX3606" fmla="*/ 2191756 w 6239431"/>
              <a:gd name="connsiteY3606" fmla="*/ 1739086 h 6477317"/>
              <a:gd name="connsiteX3607" fmla="*/ 2194848 w 6239431"/>
              <a:gd name="connsiteY3607" fmla="*/ 1738173 h 6477317"/>
              <a:gd name="connsiteX3608" fmla="*/ 2213600 w 6239431"/>
              <a:gd name="connsiteY3608" fmla="*/ 1731463 h 6477317"/>
              <a:gd name="connsiteX3609" fmla="*/ 2240684 w 6239431"/>
              <a:gd name="connsiteY3609" fmla="*/ 1674551 h 6477317"/>
              <a:gd name="connsiteX3610" fmla="*/ 2233938 w 6239431"/>
              <a:gd name="connsiteY3610" fmla="*/ 1655482 h 6477317"/>
              <a:gd name="connsiteX3611" fmla="*/ 2222857 w 6239431"/>
              <a:gd name="connsiteY3611" fmla="*/ 1643906 h 6477317"/>
              <a:gd name="connsiteX3612" fmla="*/ 2218141 w 6239431"/>
              <a:gd name="connsiteY3612" fmla="*/ 1639637 h 6477317"/>
              <a:gd name="connsiteX3613" fmla="*/ 2198755 w 6239431"/>
              <a:gd name="connsiteY3613" fmla="*/ 1631138 h 6477317"/>
              <a:gd name="connsiteX3614" fmla="*/ 2176416 w 6239431"/>
              <a:gd name="connsiteY3614" fmla="*/ 1630495 h 6477317"/>
              <a:gd name="connsiteX3615" fmla="*/ 2580051 w 6239431"/>
              <a:gd name="connsiteY3615" fmla="*/ 1613263 h 6477317"/>
              <a:gd name="connsiteX3616" fmla="*/ 2858753 w 6239431"/>
              <a:gd name="connsiteY3616" fmla="*/ 1613263 h 6477317"/>
              <a:gd name="connsiteX3617" fmla="*/ 2995151 w 6239431"/>
              <a:gd name="connsiteY3617" fmla="*/ 1613263 h 6477317"/>
              <a:gd name="connsiteX3618" fmla="*/ 2995151 w 6239431"/>
              <a:gd name="connsiteY3618" fmla="*/ 1636696 h 6477317"/>
              <a:gd name="connsiteX3619" fmla="*/ 2591005 w 6239431"/>
              <a:gd name="connsiteY3619" fmla="*/ 1636696 h 6477317"/>
              <a:gd name="connsiteX3620" fmla="*/ 1856437 w 6239431"/>
              <a:gd name="connsiteY3620" fmla="*/ 1610231 h 6477317"/>
              <a:gd name="connsiteX3621" fmla="*/ 1890251 w 6239431"/>
              <a:gd name="connsiteY3621" fmla="*/ 1644044 h 6477317"/>
              <a:gd name="connsiteX3622" fmla="*/ 1856437 w 6239431"/>
              <a:gd name="connsiteY3622" fmla="*/ 1677859 h 6477317"/>
              <a:gd name="connsiteX3623" fmla="*/ 1822623 w 6239431"/>
              <a:gd name="connsiteY3623" fmla="*/ 1644044 h 6477317"/>
              <a:gd name="connsiteX3624" fmla="*/ 1856437 w 6239431"/>
              <a:gd name="connsiteY3624" fmla="*/ 1610231 h 6477317"/>
              <a:gd name="connsiteX3625" fmla="*/ 2173777 w 6239431"/>
              <a:gd name="connsiteY3625" fmla="*/ 1609841 h 6477317"/>
              <a:gd name="connsiteX3626" fmla="*/ 2215204 w 6239431"/>
              <a:gd name="connsiteY3626" fmla="*/ 1616002 h 6477317"/>
              <a:gd name="connsiteX3627" fmla="*/ 2224656 w 6239431"/>
              <a:gd name="connsiteY3627" fmla="*/ 1624508 h 6477317"/>
              <a:gd name="connsiteX3628" fmla="*/ 2229119 w 6239431"/>
              <a:gd name="connsiteY3628" fmla="*/ 1626607 h 6477317"/>
              <a:gd name="connsiteX3629" fmla="*/ 2239407 w 6239431"/>
              <a:gd name="connsiteY3629" fmla="*/ 1637780 h 6477317"/>
              <a:gd name="connsiteX3630" fmla="*/ 2247138 w 6239431"/>
              <a:gd name="connsiteY3630" fmla="*/ 1644735 h 6477317"/>
              <a:gd name="connsiteX3631" fmla="*/ 2247967 w 6239431"/>
              <a:gd name="connsiteY3631" fmla="*/ 1647074 h 6477317"/>
              <a:gd name="connsiteX3632" fmla="*/ 2249234 w 6239431"/>
              <a:gd name="connsiteY3632" fmla="*/ 1648451 h 6477317"/>
              <a:gd name="connsiteX3633" fmla="*/ 2248591 w 6239431"/>
              <a:gd name="connsiteY3633" fmla="*/ 1648835 h 6477317"/>
              <a:gd name="connsiteX3634" fmla="*/ 2256892 w 6239431"/>
              <a:gd name="connsiteY3634" fmla="*/ 1672254 h 6477317"/>
              <a:gd name="connsiteX3635" fmla="*/ 2221991 w 6239431"/>
              <a:gd name="connsiteY3635" fmla="*/ 1745705 h 6477317"/>
              <a:gd name="connsiteX3636" fmla="*/ 2218050 w 6239431"/>
              <a:gd name="connsiteY3636" fmla="*/ 1747106 h 6477317"/>
              <a:gd name="connsiteX3637" fmla="*/ 2218468 w 6239431"/>
              <a:gd name="connsiteY3637" fmla="*/ 1747799 h 6477317"/>
              <a:gd name="connsiteX3638" fmla="*/ 2205091 w 6239431"/>
              <a:gd name="connsiteY3638" fmla="*/ 1751711 h 6477317"/>
              <a:gd name="connsiteX3639" fmla="*/ 2194479 w 6239431"/>
              <a:gd name="connsiteY3639" fmla="*/ 1755481 h 6477317"/>
              <a:gd name="connsiteX3640" fmla="*/ 2192539 w 6239431"/>
              <a:gd name="connsiteY3640" fmla="*/ 1755379 h 6477317"/>
              <a:gd name="connsiteX3641" fmla="*/ 2191298 w 6239431"/>
              <a:gd name="connsiteY3641" fmla="*/ 1755743 h 6477317"/>
              <a:gd name="connsiteX3642" fmla="*/ 2174932 w 6239431"/>
              <a:gd name="connsiteY3642" fmla="*/ 1754457 h 6477317"/>
              <a:gd name="connsiteX3643" fmla="*/ 2166327 w 6239431"/>
              <a:gd name="connsiteY3643" fmla="*/ 1754005 h 6477317"/>
              <a:gd name="connsiteX3644" fmla="*/ 2165748 w 6239431"/>
              <a:gd name="connsiteY3644" fmla="*/ 1753734 h 6477317"/>
              <a:gd name="connsiteX3645" fmla="*/ 2163920 w 6239431"/>
              <a:gd name="connsiteY3645" fmla="*/ 1753591 h 6477317"/>
              <a:gd name="connsiteX3646" fmla="*/ 2119217 w 6239431"/>
              <a:gd name="connsiteY3646" fmla="*/ 1721795 h 6477317"/>
              <a:gd name="connsiteX3647" fmla="*/ 2111927 w 6239431"/>
              <a:gd name="connsiteY3647" fmla="*/ 1666578 h 6477317"/>
              <a:gd name="connsiteX3648" fmla="*/ 2113333 w 6239431"/>
              <a:gd name="connsiteY3648" fmla="*/ 1663696 h 6477317"/>
              <a:gd name="connsiteX3649" fmla="*/ 2124720 w 6239431"/>
              <a:gd name="connsiteY3649" fmla="*/ 1639308 h 6477317"/>
              <a:gd name="connsiteX3650" fmla="*/ 2146287 w 6239431"/>
              <a:gd name="connsiteY3650" fmla="*/ 1619619 h 6477317"/>
              <a:gd name="connsiteX3651" fmla="*/ 2173777 w 6239431"/>
              <a:gd name="connsiteY3651" fmla="*/ 1609841 h 6477317"/>
              <a:gd name="connsiteX3652" fmla="*/ 499490 w 6239431"/>
              <a:gd name="connsiteY3652" fmla="*/ 1609434 h 6477317"/>
              <a:gd name="connsiteX3653" fmla="*/ 533876 w 6239431"/>
              <a:gd name="connsiteY3653" fmla="*/ 1630291 h 6477317"/>
              <a:gd name="connsiteX3654" fmla="*/ 535295 w 6239431"/>
              <a:gd name="connsiteY3654" fmla="*/ 1636877 h 6477317"/>
              <a:gd name="connsiteX3655" fmla="*/ 535295 w 6239431"/>
              <a:gd name="connsiteY3655" fmla="*/ 1636877 h 6477317"/>
              <a:gd name="connsiteX3656" fmla="*/ 535295 w 6239431"/>
              <a:gd name="connsiteY3656" fmla="*/ 1636880 h 6477317"/>
              <a:gd name="connsiteX3657" fmla="*/ 531399 w 6239431"/>
              <a:gd name="connsiteY3657" fmla="*/ 1639060 h 6477317"/>
              <a:gd name="connsiteX3658" fmla="*/ 529018 w 6239431"/>
              <a:gd name="connsiteY3658" fmla="*/ 1638394 h 6477317"/>
              <a:gd name="connsiteX3659" fmla="*/ 494537 w 6239431"/>
              <a:gd name="connsiteY3659" fmla="*/ 1617627 h 6477317"/>
              <a:gd name="connsiteX3660" fmla="*/ 492918 w 6239431"/>
              <a:gd name="connsiteY3660" fmla="*/ 1611055 h 6477317"/>
              <a:gd name="connsiteX3661" fmla="*/ 492919 w 6239431"/>
              <a:gd name="connsiteY3661" fmla="*/ 1611055 h 6477317"/>
              <a:gd name="connsiteX3662" fmla="*/ 492918 w 6239431"/>
              <a:gd name="connsiteY3662" fmla="*/ 1611052 h 6477317"/>
              <a:gd name="connsiteX3663" fmla="*/ 499490 w 6239431"/>
              <a:gd name="connsiteY3663" fmla="*/ 1609434 h 6477317"/>
              <a:gd name="connsiteX3664" fmla="*/ 3538442 w 6239431"/>
              <a:gd name="connsiteY3664" fmla="*/ 1601012 h 6477317"/>
              <a:gd name="connsiteX3665" fmla="*/ 3514439 w 6239431"/>
              <a:gd name="connsiteY3665" fmla="*/ 1625015 h 6477317"/>
              <a:gd name="connsiteX3666" fmla="*/ 3324606 w 6239431"/>
              <a:gd name="connsiteY3666" fmla="*/ 1625015 h 6477317"/>
              <a:gd name="connsiteX3667" fmla="*/ 3302412 w 6239431"/>
              <a:gd name="connsiteY3667" fmla="*/ 1602725 h 6477317"/>
              <a:gd name="connsiteX3668" fmla="*/ 3149060 w 6239431"/>
              <a:gd name="connsiteY3668" fmla="*/ 1602725 h 6477317"/>
              <a:gd name="connsiteX3669" fmla="*/ 3105341 w 6239431"/>
              <a:gd name="connsiteY3669" fmla="*/ 1644254 h 6477317"/>
              <a:gd name="connsiteX3670" fmla="*/ 3123247 w 6239431"/>
              <a:gd name="connsiteY3670" fmla="*/ 1662162 h 6477317"/>
              <a:gd name="connsiteX3671" fmla="*/ 3631406 w 6239431"/>
              <a:gd name="connsiteY3671" fmla="*/ 1662162 h 6477317"/>
              <a:gd name="connsiteX3672" fmla="*/ 3692555 w 6239431"/>
              <a:gd name="connsiteY3672" fmla="*/ 1601012 h 6477317"/>
              <a:gd name="connsiteX3673" fmla="*/ 731043 w 6239431"/>
              <a:gd name="connsiteY3673" fmla="*/ 1598062 h 6477317"/>
              <a:gd name="connsiteX3674" fmla="*/ 640556 w 6239431"/>
              <a:gd name="connsiteY3674" fmla="*/ 1650259 h 6477317"/>
              <a:gd name="connsiteX3675" fmla="*/ 640556 w 6239431"/>
              <a:gd name="connsiteY3675" fmla="*/ 1755321 h 6477317"/>
              <a:gd name="connsiteX3676" fmla="*/ 730948 w 6239431"/>
              <a:gd name="connsiteY3676" fmla="*/ 1807520 h 6477317"/>
              <a:gd name="connsiteX3677" fmla="*/ 732186 w 6239431"/>
              <a:gd name="connsiteY3677" fmla="*/ 1807520 h 6477317"/>
              <a:gd name="connsiteX3678" fmla="*/ 822578 w 6239431"/>
              <a:gd name="connsiteY3678" fmla="*/ 1755035 h 6477317"/>
              <a:gd name="connsiteX3679" fmla="*/ 822578 w 6239431"/>
              <a:gd name="connsiteY3679" fmla="*/ 1650259 h 6477317"/>
              <a:gd name="connsiteX3680" fmla="*/ 817385 w 6239431"/>
              <a:gd name="connsiteY3680" fmla="*/ 1647263 h 6477317"/>
              <a:gd name="connsiteX3681" fmla="*/ 732091 w 6239431"/>
              <a:gd name="connsiteY3681" fmla="*/ 1598062 h 6477317"/>
              <a:gd name="connsiteX3682" fmla="*/ 3870213 w 6239431"/>
              <a:gd name="connsiteY3682" fmla="*/ 1596317 h 6477317"/>
              <a:gd name="connsiteX3683" fmla="*/ 3969368 w 6239431"/>
              <a:gd name="connsiteY3683" fmla="*/ 1596412 h 6477317"/>
              <a:gd name="connsiteX3684" fmla="*/ 3898692 w 6239431"/>
              <a:gd name="connsiteY3684" fmla="*/ 1667088 h 6477317"/>
              <a:gd name="connsiteX3685" fmla="*/ 3799442 w 6239431"/>
              <a:gd name="connsiteY3685" fmla="*/ 1666992 h 6477317"/>
              <a:gd name="connsiteX3686" fmla="*/ 3733338 w 6239431"/>
              <a:gd name="connsiteY3686" fmla="*/ 1596317 h 6477317"/>
              <a:gd name="connsiteX3687" fmla="*/ 3772581 w 6239431"/>
              <a:gd name="connsiteY3687" fmla="*/ 1596317 h 6477317"/>
              <a:gd name="connsiteX3688" fmla="*/ 3701905 w 6239431"/>
              <a:gd name="connsiteY3688" fmla="*/ 1666992 h 6477317"/>
              <a:gd name="connsiteX3689" fmla="*/ 3662567 w 6239431"/>
              <a:gd name="connsiteY3689" fmla="*/ 1666992 h 6477317"/>
              <a:gd name="connsiteX3690" fmla="*/ 3801727 w 6239431"/>
              <a:gd name="connsiteY3690" fmla="*/ 1596316 h 6477317"/>
              <a:gd name="connsiteX3691" fmla="*/ 3841066 w 6239431"/>
              <a:gd name="connsiteY3691" fmla="*/ 1596316 h 6477317"/>
              <a:gd name="connsiteX3692" fmla="*/ 3841066 w 6239431"/>
              <a:gd name="connsiteY3692" fmla="*/ 1596317 h 6477317"/>
              <a:gd name="connsiteX3693" fmla="*/ 3841066 w 6239431"/>
              <a:gd name="connsiteY3693" fmla="*/ 1596317 h 6477317"/>
              <a:gd name="connsiteX3694" fmla="*/ 3770295 w 6239431"/>
              <a:gd name="connsiteY3694" fmla="*/ 1666992 h 6477317"/>
              <a:gd name="connsiteX3695" fmla="*/ 3731052 w 6239431"/>
              <a:gd name="connsiteY3695" fmla="*/ 1666992 h 6477317"/>
              <a:gd name="connsiteX3696" fmla="*/ 3731053 w 6239431"/>
              <a:gd name="connsiteY3696" fmla="*/ 1666991 h 6477317"/>
              <a:gd name="connsiteX3697" fmla="*/ 3731052 w 6239431"/>
              <a:gd name="connsiteY3697" fmla="*/ 1666991 h 6477317"/>
              <a:gd name="connsiteX3698" fmla="*/ 3534537 w 6239431"/>
              <a:gd name="connsiteY3698" fmla="*/ 1591486 h 6477317"/>
              <a:gd name="connsiteX3699" fmla="*/ 3715512 w 6239431"/>
              <a:gd name="connsiteY3699" fmla="*/ 1591486 h 6477317"/>
              <a:gd name="connsiteX3700" fmla="*/ 3715511 w 6239431"/>
              <a:gd name="connsiteY3700" fmla="*/ 1591486 h 6477317"/>
              <a:gd name="connsiteX3701" fmla="*/ 3715512 w 6239431"/>
              <a:gd name="connsiteY3701" fmla="*/ 1591486 h 6477317"/>
              <a:gd name="connsiteX3702" fmla="*/ 3635311 w 6239431"/>
              <a:gd name="connsiteY3702" fmla="*/ 1671687 h 6477317"/>
              <a:gd name="connsiteX3703" fmla="*/ 3119342 w 6239431"/>
              <a:gd name="connsiteY3703" fmla="*/ 1671687 h 6477317"/>
              <a:gd name="connsiteX3704" fmla="*/ 3091719 w 6239431"/>
              <a:gd name="connsiteY3704" fmla="*/ 1644064 h 6477317"/>
              <a:gd name="connsiteX3705" fmla="*/ 3091720 w 6239431"/>
              <a:gd name="connsiteY3705" fmla="*/ 1644064 h 6477317"/>
              <a:gd name="connsiteX3706" fmla="*/ 3091719 w 6239431"/>
              <a:gd name="connsiteY3706" fmla="*/ 1644064 h 6477317"/>
              <a:gd name="connsiteX3707" fmla="*/ 3145250 w 6239431"/>
              <a:gd name="connsiteY3707" fmla="*/ 1593200 h 6477317"/>
              <a:gd name="connsiteX3708" fmla="*/ 3306413 w 6239431"/>
              <a:gd name="connsiteY3708" fmla="*/ 1593200 h 6477317"/>
              <a:gd name="connsiteX3709" fmla="*/ 3328701 w 6239431"/>
              <a:gd name="connsiteY3709" fmla="*/ 1615489 h 6477317"/>
              <a:gd name="connsiteX3710" fmla="*/ 3510629 w 6239431"/>
              <a:gd name="connsiteY3710" fmla="*/ 1615489 h 6477317"/>
              <a:gd name="connsiteX3711" fmla="*/ 2397147 w 6239431"/>
              <a:gd name="connsiteY3711" fmla="*/ 1581310 h 6477317"/>
              <a:gd name="connsiteX3712" fmla="*/ 2404967 w 6239431"/>
              <a:gd name="connsiteY3712" fmla="*/ 1583349 h 6477317"/>
              <a:gd name="connsiteX3713" fmla="*/ 2571845 w 6239431"/>
              <a:gd name="connsiteY3713" fmla="*/ 1898628 h 6477317"/>
              <a:gd name="connsiteX3714" fmla="*/ 2569940 w 6239431"/>
              <a:gd name="connsiteY3714" fmla="*/ 1905866 h 6477317"/>
              <a:gd name="connsiteX3715" fmla="*/ 2562797 w 6239431"/>
              <a:gd name="connsiteY3715" fmla="*/ 1905866 h 6477317"/>
              <a:gd name="connsiteX3716" fmla="*/ 2394871 w 6239431"/>
              <a:gd name="connsiteY3716" fmla="*/ 1588682 h 6477317"/>
              <a:gd name="connsiteX3717" fmla="*/ 2397147 w 6239431"/>
              <a:gd name="connsiteY3717" fmla="*/ 1581310 h 6477317"/>
              <a:gd name="connsiteX3718" fmla="*/ 519494 w 6239431"/>
              <a:gd name="connsiteY3718" fmla="*/ 1577524 h 6477317"/>
              <a:gd name="connsiteX3719" fmla="*/ 553688 w 6239431"/>
              <a:gd name="connsiteY3719" fmla="*/ 1598002 h 6477317"/>
              <a:gd name="connsiteX3720" fmla="*/ 555336 w 6239431"/>
              <a:gd name="connsiteY3720" fmla="*/ 1604536 h 6477317"/>
              <a:gd name="connsiteX3721" fmla="*/ 555336 w 6239431"/>
              <a:gd name="connsiteY3721" fmla="*/ 1604537 h 6477317"/>
              <a:gd name="connsiteX3722" fmla="*/ 555336 w 6239431"/>
              <a:gd name="connsiteY3722" fmla="*/ 1604539 h 6477317"/>
              <a:gd name="connsiteX3723" fmla="*/ 555307 w 6239431"/>
              <a:gd name="connsiteY3723" fmla="*/ 1604578 h 6477317"/>
              <a:gd name="connsiteX3724" fmla="*/ 551116 w 6239431"/>
              <a:gd name="connsiteY3724" fmla="*/ 1607531 h 6477317"/>
              <a:gd name="connsiteX3725" fmla="*/ 548640 w 6239431"/>
              <a:gd name="connsiteY3725" fmla="*/ 1606863 h 6477317"/>
              <a:gd name="connsiteX3726" fmla="*/ 514445 w 6239431"/>
              <a:gd name="connsiteY3726" fmla="*/ 1585623 h 6477317"/>
              <a:gd name="connsiteX3727" fmla="*/ 512912 w 6239431"/>
              <a:gd name="connsiteY3727" fmla="*/ 1579060 h 6477317"/>
              <a:gd name="connsiteX3728" fmla="*/ 512913 w 6239431"/>
              <a:gd name="connsiteY3728" fmla="*/ 1579059 h 6477317"/>
              <a:gd name="connsiteX3729" fmla="*/ 512912 w 6239431"/>
              <a:gd name="connsiteY3729" fmla="*/ 1579057 h 6477317"/>
              <a:gd name="connsiteX3730" fmla="*/ 512921 w 6239431"/>
              <a:gd name="connsiteY3730" fmla="*/ 1579047 h 6477317"/>
              <a:gd name="connsiteX3731" fmla="*/ 519494 w 6239431"/>
              <a:gd name="connsiteY3731" fmla="*/ 1577524 h 6477317"/>
              <a:gd name="connsiteX3732" fmla="*/ 3137154 w 6239431"/>
              <a:gd name="connsiteY3732" fmla="*/ 1573484 h 6477317"/>
              <a:gd name="connsiteX3733" fmla="*/ 3291173 w 6239431"/>
              <a:gd name="connsiteY3733" fmla="*/ 1573484 h 6477317"/>
              <a:gd name="connsiteX3734" fmla="*/ 3295650 w 6239431"/>
              <a:gd name="connsiteY3734" fmla="*/ 1576912 h 6477317"/>
              <a:gd name="connsiteX3735" fmla="*/ 3295736 w 6239431"/>
              <a:gd name="connsiteY3735" fmla="*/ 1577589 h 6477317"/>
              <a:gd name="connsiteX3736" fmla="*/ 3291173 w 6239431"/>
              <a:gd name="connsiteY3736" fmla="*/ 1582723 h 6477317"/>
              <a:gd name="connsiteX3737" fmla="*/ 3140964 w 6239431"/>
              <a:gd name="connsiteY3737" fmla="*/ 1582723 h 6477317"/>
              <a:gd name="connsiteX3738" fmla="*/ 3049810 w 6239431"/>
              <a:gd name="connsiteY3738" fmla="*/ 1673878 h 6477317"/>
              <a:gd name="connsiteX3739" fmla="*/ 3043237 w 6239431"/>
              <a:gd name="connsiteY3739" fmla="*/ 1673878 h 6477317"/>
              <a:gd name="connsiteX3740" fmla="*/ 3043228 w 6239431"/>
              <a:gd name="connsiteY3740" fmla="*/ 1673869 h 6477317"/>
              <a:gd name="connsiteX3741" fmla="*/ 3043237 w 6239431"/>
              <a:gd name="connsiteY3741" fmla="*/ 1667401 h 6477317"/>
              <a:gd name="connsiteX3742" fmla="*/ 2558810 w 6239431"/>
              <a:gd name="connsiteY3742" fmla="*/ 1567733 h 6477317"/>
              <a:gd name="connsiteX3743" fmla="*/ 2773218 w 6239431"/>
              <a:gd name="connsiteY3743" fmla="*/ 1567733 h 6477317"/>
              <a:gd name="connsiteX3744" fmla="*/ 2773218 w 6239431"/>
              <a:gd name="connsiteY3744" fmla="*/ 1567734 h 6477317"/>
              <a:gd name="connsiteX3745" fmla="*/ 2855133 w 6239431"/>
              <a:gd name="connsiteY3745" fmla="*/ 1567734 h 6477317"/>
              <a:gd name="connsiteX3746" fmla="*/ 2855133 w 6239431"/>
              <a:gd name="connsiteY3746" fmla="*/ 1591261 h 6477317"/>
              <a:gd name="connsiteX3747" fmla="*/ 2569764 w 6239431"/>
              <a:gd name="connsiteY3747" fmla="*/ 1591261 h 6477317"/>
              <a:gd name="connsiteX3748" fmla="*/ 2558810 w 6239431"/>
              <a:gd name="connsiteY3748" fmla="*/ 1567734 h 6477317"/>
              <a:gd name="connsiteX3749" fmla="*/ 3329954 w 6239431"/>
              <a:gd name="connsiteY3749" fmla="*/ 1566122 h 6477317"/>
              <a:gd name="connsiteX3750" fmla="*/ 3367959 w 6239431"/>
              <a:gd name="connsiteY3750" fmla="*/ 1566122 h 6477317"/>
              <a:gd name="connsiteX3751" fmla="*/ 3385675 w 6239431"/>
              <a:gd name="connsiteY3751" fmla="*/ 1583839 h 6477317"/>
              <a:gd name="connsiteX3752" fmla="*/ 3347671 w 6239431"/>
              <a:gd name="connsiteY3752" fmla="*/ 1583839 h 6477317"/>
              <a:gd name="connsiteX3753" fmla="*/ 3384056 w 6239431"/>
              <a:gd name="connsiteY3753" fmla="*/ 1566122 h 6477317"/>
              <a:gd name="connsiteX3754" fmla="*/ 3479782 w 6239431"/>
              <a:gd name="connsiteY3754" fmla="*/ 1566122 h 6477317"/>
              <a:gd name="connsiteX3755" fmla="*/ 3497499 w 6239431"/>
              <a:gd name="connsiteY3755" fmla="*/ 1583933 h 6477317"/>
              <a:gd name="connsiteX3756" fmla="*/ 3497499 w 6239431"/>
              <a:gd name="connsiteY3756" fmla="*/ 1583933 h 6477317"/>
              <a:gd name="connsiteX3757" fmla="*/ 3497499 w 6239431"/>
              <a:gd name="connsiteY3757" fmla="*/ 1583934 h 6477317"/>
              <a:gd name="connsiteX3758" fmla="*/ 3401868 w 6239431"/>
              <a:gd name="connsiteY3758" fmla="*/ 1583839 h 6477317"/>
              <a:gd name="connsiteX3759" fmla="*/ 3384056 w 6239431"/>
              <a:gd name="connsiteY3759" fmla="*/ 1566122 h 6477317"/>
              <a:gd name="connsiteX3760" fmla="*/ 3384057 w 6239431"/>
              <a:gd name="connsiteY3760" fmla="*/ 1566122 h 6477317"/>
              <a:gd name="connsiteX3761" fmla="*/ 731424 w 6239431"/>
              <a:gd name="connsiteY3761" fmla="*/ 1563677 h 6477317"/>
              <a:gd name="connsiteX3762" fmla="*/ 735234 w 6239431"/>
              <a:gd name="connsiteY3762" fmla="*/ 1567487 h 6477317"/>
              <a:gd name="connsiteX3763" fmla="*/ 735234 w 6239431"/>
              <a:gd name="connsiteY3763" fmla="*/ 1567487 h 6477317"/>
              <a:gd name="connsiteX3764" fmla="*/ 735234 w 6239431"/>
              <a:gd name="connsiteY3764" fmla="*/ 1591395 h 6477317"/>
              <a:gd name="connsiteX3765" fmla="*/ 829913 w 6239431"/>
              <a:gd name="connsiteY3765" fmla="*/ 1646068 h 6477317"/>
              <a:gd name="connsiteX3766" fmla="*/ 829913 w 6239431"/>
              <a:gd name="connsiteY3766" fmla="*/ 1699218 h 6477317"/>
              <a:gd name="connsiteX3767" fmla="*/ 854297 w 6239431"/>
              <a:gd name="connsiteY3767" fmla="*/ 1699218 h 6477317"/>
              <a:gd name="connsiteX3768" fmla="*/ 854392 w 6239431"/>
              <a:gd name="connsiteY3768" fmla="*/ 1699218 h 6477317"/>
              <a:gd name="connsiteX3769" fmla="*/ 858107 w 6239431"/>
              <a:gd name="connsiteY3769" fmla="*/ 1702933 h 6477317"/>
              <a:gd name="connsiteX3770" fmla="*/ 854297 w 6239431"/>
              <a:gd name="connsiteY3770" fmla="*/ 1706743 h 6477317"/>
              <a:gd name="connsiteX3771" fmla="*/ 829913 w 6239431"/>
              <a:gd name="connsiteY3771" fmla="*/ 1706743 h 6477317"/>
              <a:gd name="connsiteX3772" fmla="*/ 829913 w 6239431"/>
              <a:gd name="connsiteY3772" fmla="*/ 1759889 h 6477317"/>
              <a:gd name="connsiteX3773" fmla="*/ 735234 w 6239431"/>
              <a:gd name="connsiteY3773" fmla="*/ 1815234 h 6477317"/>
              <a:gd name="connsiteX3774" fmla="*/ 735234 w 6239431"/>
              <a:gd name="connsiteY3774" fmla="*/ 1887623 h 6477317"/>
              <a:gd name="connsiteX3775" fmla="*/ 759618 w 6239431"/>
              <a:gd name="connsiteY3775" fmla="*/ 1887623 h 6477317"/>
              <a:gd name="connsiteX3776" fmla="*/ 759809 w 6239431"/>
              <a:gd name="connsiteY3776" fmla="*/ 1887623 h 6477317"/>
              <a:gd name="connsiteX3777" fmla="*/ 763333 w 6239431"/>
              <a:gd name="connsiteY3777" fmla="*/ 1891338 h 6477317"/>
              <a:gd name="connsiteX3778" fmla="*/ 763333 w 6239431"/>
              <a:gd name="connsiteY3778" fmla="*/ 1891433 h 6477317"/>
              <a:gd name="connsiteX3779" fmla="*/ 759618 w 6239431"/>
              <a:gd name="connsiteY3779" fmla="*/ 1895148 h 6477317"/>
              <a:gd name="connsiteX3780" fmla="*/ 735234 w 6239431"/>
              <a:gd name="connsiteY3780" fmla="*/ 1895148 h 6477317"/>
              <a:gd name="connsiteX3781" fmla="*/ 735234 w 6239431"/>
              <a:gd name="connsiteY3781" fmla="*/ 1945048 h 6477317"/>
              <a:gd name="connsiteX3782" fmla="*/ 735234 w 6239431"/>
              <a:gd name="connsiteY3782" fmla="*/ 1969050 h 6477317"/>
              <a:gd name="connsiteX3783" fmla="*/ 829913 w 6239431"/>
              <a:gd name="connsiteY3783" fmla="*/ 2023715 h 6477317"/>
              <a:gd name="connsiteX3784" fmla="*/ 829913 w 6239431"/>
              <a:gd name="connsiteY3784" fmla="*/ 2076872 h 6477317"/>
              <a:gd name="connsiteX3785" fmla="*/ 854392 w 6239431"/>
              <a:gd name="connsiteY3785" fmla="*/ 2076872 h 6477317"/>
              <a:gd name="connsiteX3786" fmla="*/ 854487 w 6239431"/>
              <a:gd name="connsiteY3786" fmla="*/ 2076872 h 6477317"/>
              <a:gd name="connsiteX3787" fmla="*/ 858202 w 6239431"/>
              <a:gd name="connsiteY3787" fmla="*/ 2080588 h 6477317"/>
              <a:gd name="connsiteX3788" fmla="*/ 858202 w 6239431"/>
              <a:gd name="connsiteY3788" fmla="*/ 2080589 h 6477317"/>
              <a:gd name="connsiteX3789" fmla="*/ 854392 w 6239431"/>
              <a:gd name="connsiteY3789" fmla="*/ 2084400 h 6477317"/>
              <a:gd name="connsiteX3790" fmla="*/ 830008 w 6239431"/>
              <a:gd name="connsiteY3790" fmla="*/ 2084400 h 6477317"/>
              <a:gd name="connsiteX3791" fmla="*/ 830008 w 6239431"/>
              <a:gd name="connsiteY3791" fmla="*/ 2137556 h 6477317"/>
              <a:gd name="connsiteX3792" fmla="*/ 735329 w 6239431"/>
              <a:gd name="connsiteY3792" fmla="*/ 2192240 h 6477317"/>
              <a:gd name="connsiteX3793" fmla="*/ 735329 w 6239431"/>
              <a:gd name="connsiteY3793" fmla="*/ 2216149 h 6477317"/>
              <a:gd name="connsiteX3794" fmla="*/ 731519 w 6239431"/>
              <a:gd name="connsiteY3794" fmla="*/ 2219961 h 6477317"/>
              <a:gd name="connsiteX3795" fmla="*/ 727709 w 6239431"/>
              <a:gd name="connsiteY3795" fmla="*/ 2216149 h 6477317"/>
              <a:gd name="connsiteX3796" fmla="*/ 727709 w 6239431"/>
              <a:gd name="connsiteY3796" fmla="*/ 2192240 h 6477317"/>
              <a:gd name="connsiteX3797" fmla="*/ 632936 w 6239431"/>
              <a:gd name="connsiteY3797" fmla="*/ 2137556 h 6477317"/>
              <a:gd name="connsiteX3798" fmla="*/ 632936 w 6239431"/>
              <a:gd name="connsiteY3798" fmla="*/ 2084400 h 6477317"/>
              <a:gd name="connsiteX3799" fmla="*/ 608552 w 6239431"/>
              <a:gd name="connsiteY3799" fmla="*/ 2084400 h 6477317"/>
              <a:gd name="connsiteX3800" fmla="*/ 608456 w 6239431"/>
              <a:gd name="connsiteY3800" fmla="*/ 2084400 h 6477317"/>
              <a:gd name="connsiteX3801" fmla="*/ 604837 w 6239431"/>
              <a:gd name="connsiteY3801" fmla="*/ 2080589 h 6477317"/>
              <a:gd name="connsiteX3802" fmla="*/ 604837 w 6239431"/>
              <a:gd name="connsiteY3802" fmla="*/ 2080588 h 6477317"/>
              <a:gd name="connsiteX3803" fmla="*/ 604837 w 6239431"/>
              <a:gd name="connsiteY3803" fmla="*/ 2080398 h 6477317"/>
              <a:gd name="connsiteX3804" fmla="*/ 608552 w 6239431"/>
              <a:gd name="connsiteY3804" fmla="*/ 2076872 h 6477317"/>
              <a:gd name="connsiteX3805" fmla="*/ 632936 w 6239431"/>
              <a:gd name="connsiteY3805" fmla="*/ 2076872 h 6477317"/>
              <a:gd name="connsiteX3806" fmla="*/ 632936 w 6239431"/>
              <a:gd name="connsiteY3806" fmla="*/ 2026573 h 6477317"/>
              <a:gd name="connsiteX3807" fmla="*/ 632936 w 6239431"/>
              <a:gd name="connsiteY3807" fmla="*/ 2002476 h 6477317"/>
              <a:gd name="connsiteX3808" fmla="*/ 538162 w 6239431"/>
              <a:gd name="connsiteY3808" fmla="*/ 1947713 h 6477317"/>
              <a:gd name="connsiteX3809" fmla="*/ 538162 w 6239431"/>
              <a:gd name="connsiteY3809" fmla="*/ 1894576 h 6477317"/>
              <a:gd name="connsiteX3810" fmla="*/ 513873 w 6239431"/>
              <a:gd name="connsiteY3810" fmla="*/ 1894576 h 6477317"/>
              <a:gd name="connsiteX3811" fmla="*/ 513578 w 6239431"/>
              <a:gd name="connsiteY3811" fmla="*/ 1894576 h 6477317"/>
              <a:gd name="connsiteX3812" fmla="*/ 509968 w 6239431"/>
              <a:gd name="connsiteY3812" fmla="*/ 1890576 h 6477317"/>
              <a:gd name="connsiteX3813" fmla="*/ 509968 w 6239431"/>
              <a:gd name="connsiteY3813" fmla="*/ 1890481 h 6477317"/>
              <a:gd name="connsiteX3814" fmla="*/ 513778 w 6239431"/>
              <a:gd name="connsiteY3814" fmla="*/ 1886861 h 6477317"/>
              <a:gd name="connsiteX3815" fmla="*/ 538067 w 6239431"/>
              <a:gd name="connsiteY3815" fmla="*/ 1886861 h 6477317"/>
              <a:gd name="connsiteX3816" fmla="*/ 538067 w 6239431"/>
              <a:gd name="connsiteY3816" fmla="*/ 1833713 h 6477317"/>
              <a:gd name="connsiteX3817" fmla="*/ 632840 w 6239431"/>
              <a:gd name="connsiteY3817" fmla="*/ 1778943 h 6477317"/>
              <a:gd name="connsiteX3818" fmla="*/ 632840 w 6239431"/>
              <a:gd name="connsiteY3818" fmla="*/ 1755129 h 6477317"/>
              <a:gd name="connsiteX3819" fmla="*/ 632840 w 6239431"/>
              <a:gd name="connsiteY3819" fmla="*/ 1706838 h 6477317"/>
              <a:gd name="connsiteX3820" fmla="*/ 608456 w 6239431"/>
              <a:gd name="connsiteY3820" fmla="*/ 1706838 h 6477317"/>
              <a:gd name="connsiteX3821" fmla="*/ 608361 w 6239431"/>
              <a:gd name="connsiteY3821" fmla="*/ 1706838 h 6477317"/>
              <a:gd name="connsiteX3822" fmla="*/ 604742 w 6239431"/>
              <a:gd name="connsiteY3822" fmla="*/ 1703029 h 6477317"/>
              <a:gd name="connsiteX3823" fmla="*/ 604742 w 6239431"/>
              <a:gd name="connsiteY3823" fmla="*/ 1702838 h 6477317"/>
              <a:gd name="connsiteX3824" fmla="*/ 604742 w 6239431"/>
              <a:gd name="connsiteY3824" fmla="*/ 1702837 h 6477317"/>
              <a:gd name="connsiteX3825" fmla="*/ 608456 w 6239431"/>
              <a:gd name="connsiteY3825" fmla="*/ 1699313 h 6477317"/>
              <a:gd name="connsiteX3826" fmla="*/ 632840 w 6239431"/>
              <a:gd name="connsiteY3826" fmla="*/ 1699313 h 6477317"/>
              <a:gd name="connsiteX3827" fmla="*/ 632840 w 6239431"/>
              <a:gd name="connsiteY3827" fmla="*/ 1646162 h 6477317"/>
              <a:gd name="connsiteX3828" fmla="*/ 727614 w 6239431"/>
              <a:gd name="connsiteY3828" fmla="*/ 1591395 h 6477317"/>
              <a:gd name="connsiteX3829" fmla="*/ 727614 w 6239431"/>
              <a:gd name="connsiteY3829" fmla="*/ 1567487 h 6477317"/>
              <a:gd name="connsiteX3830" fmla="*/ 727614 w 6239431"/>
              <a:gd name="connsiteY3830" fmla="*/ 1567487 h 6477317"/>
              <a:gd name="connsiteX3831" fmla="*/ 731424 w 6239431"/>
              <a:gd name="connsiteY3831" fmla="*/ 1563677 h 6477317"/>
              <a:gd name="connsiteX3832" fmla="*/ 538752 w 6239431"/>
              <a:gd name="connsiteY3832" fmla="*/ 1544359 h 6477317"/>
              <a:gd name="connsiteX3833" fmla="*/ 539686 w 6239431"/>
              <a:gd name="connsiteY3833" fmla="*/ 1544949 h 6477317"/>
              <a:gd name="connsiteX3834" fmla="*/ 573690 w 6239431"/>
              <a:gd name="connsiteY3834" fmla="*/ 1566476 h 6477317"/>
              <a:gd name="connsiteX3835" fmla="*/ 575119 w 6239431"/>
              <a:gd name="connsiteY3835" fmla="*/ 1573142 h 6477317"/>
              <a:gd name="connsiteX3836" fmla="*/ 575118 w 6239431"/>
              <a:gd name="connsiteY3836" fmla="*/ 1573142 h 6477317"/>
              <a:gd name="connsiteX3837" fmla="*/ 575119 w 6239431"/>
              <a:gd name="connsiteY3837" fmla="*/ 1573145 h 6477317"/>
              <a:gd name="connsiteX3838" fmla="*/ 571214 w 6239431"/>
              <a:gd name="connsiteY3838" fmla="*/ 1575336 h 6477317"/>
              <a:gd name="connsiteX3839" fmla="*/ 568642 w 6239431"/>
              <a:gd name="connsiteY3839" fmla="*/ 1574574 h 6477317"/>
              <a:gd name="connsiteX3840" fmla="*/ 534638 w 6239431"/>
              <a:gd name="connsiteY3840" fmla="*/ 1552953 h 6477317"/>
              <a:gd name="connsiteX3841" fmla="*/ 532399 w 6239431"/>
              <a:gd name="connsiteY3841" fmla="*/ 1546600 h 6477317"/>
              <a:gd name="connsiteX3842" fmla="*/ 532400 w 6239431"/>
              <a:gd name="connsiteY3842" fmla="*/ 1546600 h 6477317"/>
              <a:gd name="connsiteX3843" fmla="*/ 532399 w 6239431"/>
              <a:gd name="connsiteY3843" fmla="*/ 1546597 h 6477317"/>
              <a:gd name="connsiteX3844" fmla="*/ 538752 w 6239431"/>
              <a:gd name="connsiteY3844" fmla="*/ 1544359 h 6477317"/>
              <a:gd name="connsiteX3845" fmla="*/ 3288125 w 6239431"/>
              <a:gd name="connsiteY3845" fmla="*/ 1543098 h 6477317"/>
              <a:gd name="connsiteX3846" fmla="*/ 3341274 w 6239431"/>
              <a:gd name="connsiteY3846" fmla="*/ 1596343 h 6477317"/>
              <a:gd name="connsiteX3847" fmla="*/ 3491389 w 6239431"/>
              <a:gd name="connsiteY3847" fmla="*/ 1596343 h 6477317"/>
              <a:gd name="connsiteX3848" fmla="*/ 3495865 w 6239431"/>
              <a:gd name="connsiteY3848" fmla="*/ 1599772 h 6477317"/>
              <a:gd name="connsiteX3849" fmla="*/ 3496056 w 6239431"/>
              <a:gd name="connsiteY3849" fmla="*/ 1600820 h 6477317"/>
              <a:gd name="connsiteX3850" fmla="*/ 3496056 w 6239431"/>
              <a:gd name="connsiteY3850" fmla="*/ 1600820 h 6477317"/>
              <a:gd name="connsiteX3851" fmla="*/ 3496056 w 6239431"/>
              <a:gd name="connsiteY3851" fmla="*/ 1600821 h 6477317"/>
              <a:gd name="connsiteX3852" fmla="*/ 3491389 w 6239431"/>
              <a:gd name="connsiteY3852" fmla="*/ 1605487 h 6477317"/>
              <a:gd name="connsiteX3853" fmla="*/ 3337369 w 6239431"/>
              <a:gd name="connsiteY3853" fmla="*/ 1605487 h 6477317"/>
              <a:gd name="connsiteX3854" fmla="*/ 3281553 w 6239431"/>
              <a:gd name="connsiteY3854" fmla="*/ 1549671 h 6477317"/>
              <a:gd name="connsiteX3855" fmla="*/ 3281553 w 6239431"/>
              <a:gd name="connsiteY3855" fmla="*/ 1549670 h 6477317"/>
              <a:gd name="connsiteX3856" fmla="*/ 3281553 w 6239431"/>
              <a:gd name="connsiteY3856" fmla="*/ 1543709 h 6477317"/>
              <a:gd name="connsiteX3857" fmla="*/ 3281553 w 6239431"/>
              <a:gd name="connsiteY3857" fmla="*/ 1543708 h 6477317"/>
              <a:gd name="connsiteX3858" fmla="*/ 3288125 w 6239431"/>
              <a:gd name="connsiteY3858" fmla="*/ 1543098 h 6477317"/>
              <a:gd name="connsiteX3859" fmla="*/ 4349400 w 6239431"/>
              <a:gd name="connsiteY3859" fmla="*/ 1525722 h 6477317"/>
              <a:gd name="connsiteX3860" fmla="*/ 4351019 w 6239431"/>
              <a:gd name="connsiteY3860" fmla="*/ 1532294 h 6477317"/>
              <a:gd name="connsiteX3861" fmla="*/ 4061555 w 6239431"/>
              <a:gd name="connsiteY3861" fmla="*/ 2013713 h 6477317"/>
              <a:gd name="connsiteX3862" fmla="*/ 4057459 w 6239431"/>
              <a:gd name="connsiteY3862" fmla="*/ 2016000 h 6477317"/>
              <a:gd name="connsiteX3863" fmla="*/ 4054983 w 6239431"/>
              <a:gd name="connsiteY3863" fmla="*/ 2015333 h 6477317"/>
              <a:gd name="connsiteX3864" fmla="*/ 4053363 w 6239431"/>
              <a:gd name="connsiteY3864" fmla="*/ 2008762 h 6477317"/>
              <a:gd name="connsiteX3865" fmla="*/ 4342828 w 6239431"/>
              <a:gd name="connsiteY3865" fmla="*/ 1527341 h 6477317"/>
              <a:gd name="connsiteX3866" fmla="*/ 4349400 w 6239431"/>
              <a:gd name="connsiteY3866" fmla="*/ 1525722 h 6477317"/>
              <a:gd name="connsiteX3867" fmla="*/ 2537569 w 6239431"/>
              <a:gd name="connsiteY3867" fmla="*/ 1522300 h 6477317"/>
              <a:gd name="connsiteX3868" fmla="*/ 2791410 w 6239431"/>
              <a:gd name="connsiteY3868" fmla="*/ 1522300 h 6477317"/>
              <a:gd name="connsiteX3869" fmla="*/ 2898757 w 6239431"/>
              <a:gd name="connsiteY3869" fmla="*/ 1522300 h 6477317"/>
              <a:gd name="connsiteX3870" fmla="*/ 2898757 w 6239431"/>
              <a:gd name="connsiteY3870" fmla="*/ 1545730 h 6477317"/>
              <a:gd name="connsiteX3871" fmla="*/ 2548523 w 6239431"/>
              <a:gd name="connsiteY3871" fmla="*/ 1545730 h 6477317"/>
              <a:gd name="connsiteX3872" fmla="*/ 3105445 w 6239431"/>
              <a:gd name="connsiteY3872" fmla="*/ 1516420 h 6477317"/>
              <a:gd name="connsiteX3873" fmla="*/ 3111912 w 6239431"/>
              <a:gd name="connsiteY3873" fmla="*/ 1516429 h 6477317"/>
              <a:gd name="connsiteX3874" fmla="*/ 3146107 w 6239431"/>
              <a:gd name="connsiteY3874" fmla="*/ 1550624 h 6477317"/>
              <a:gd name="connsiteX3875" fmla="*/ 3273361 w 6239431"/>
              <a:gd name="connsiteY3875" fmla="*/ 1550624 h 6477317"/>
              <a:gd name="connsiteX3876" fmla="*/ 3277838 w 6239431"/>
              <a:gd name="connsiteY3876" fmla="*/ 1554148 h 6477317"/>
              <a:gd name="connsiteX3877" fmla="*/ 3278028 w 6239431"/>
              <a:gd name="connsiteY3877" fmla="*/ 1555291 h 6477317"/>
              <a:gd name="connsiteX3878" fmla="*/ 3278028 w 6239431"/>
              <a:gd name="connsiteY3878" fmla="*/ 1555291 h 6477317"/>
              <a:gd name="connsiteX3879" fmla="*/ 3278028 w 6239431"/>
              <a:gd name="connsiteY3879" fmla="*/ 1555481 h 6477317"/>
              <a:gd name="connsiteX3880" fmla="*/ 3278028 w 6239431"/>
              <a:gd name="connsiteY3880" fmla="*/ 1555481 h 6477317"/>
              <a:gd name="connsiteX3881" fmla="*/ 3273456 w 6239431"/>
              <a:gd name="connsiteY3881" fmla="*/ 1559864 h 6477317"/>
              <a:gd name="connsiteX3882" fmla="*/ 3142202 w 6239431"/>
              <a:gd name="connsiteY3882" fmla="*/ 1559864 h 6477317"/>
              <a:gd name="connsiteX3883" fmla="*/ 3105435 w 6239431"/>
              <a:gd name="connsiteY3883" fmla="*/ 1523002 h 6477317"/>
              <a:gd name="connsiteX3884" fmla="*/ 3105435 w 6239431"/>
              <a:gd name="connsiteY3884" fmla="*/ 1523001 h 6477317"/>
              <a:gd name="connsiteX3885" fmla="*/ 3105435 w 6239431"/>
              <a:gd name="connsiteY3885" fmla="*/ 1516430 h 6477317"/>
              <a:gd name="connsiteX3886" fmla="*/ 3105435 w 6239431"/>
              <a:gd name="connsiteY3886" fmla="*/ 1516429 h 6477317"/>
              <a:gd name="connsiteX3887" fmla="*/ 3105445 w 6239431"/>
              <a:gd name="connsiteY3887" fmla="*/ 1516420 h 6477317"/>
              <a:gd name="connsiteX3888" fmla="*/ 560003 w 6239431"/>
              <a:gd name="connsiteY3888" fmla="*/ 1512556 h 6477317"/>
              <a:gd name="connsiteX3889" fmla="*/ 560737 w 6239431"/>
              <a:gd name="connsiteY3889" fmla="*/ 1513042 h 6477317"/>
              <a:gd name="connsiteX3890" fmla="*/ 594360 w 6239431"/>
              <a:gd name="connsiteY3890" fmla="*/ 1535044 h 6477317"/>
              <a:gd name="connsiteX3891" fmla="*/ 595884 w 6239431"/>
              <a:gd name="connsiteY3891" fmla="*/ 1541463 h 6477317"/>
              <a:gd name="connsiteX3892" fmla="*/ 595883 w 6239431"/>
              <a:gd name="connsiteY3892" fmla="*/ 1541464 h 6477317"/>
              <a:gd name="connsiteX3893" fmla="*/ 595884 w 6239431"/>
              <a:gd name="connsiteY3893" fmla="*/ 1541466 h 6477317"/>
              <a:gd name="connsiteX3894" fmla="*/ 595788 w 6239431"/>
              <a:gd name="connsiteY3894" fmla="*/ 1541618 h 6477317"/>
              <a:gd name="connsiteX3895" fmla="*/ 591788 w 6239431"/>
              <a:gd name="connsiteY3895" fmla="*/ 1543714 h 6477317"/>
              <a:gd name="connsiteX3896" fmla="*/ 589216 w 6239431"/>
              <a:gd name="connsiteY3896" fmla="*/ 1542952 h 6477317"/>
              <a:gd name="connsiteX3897" fmla="*/ 555498 w 6239431"/>
              <a:gd name="connsiteY3897" fmla="*/ 1520950 h 6477317"/>
              <a:gd name="connsiteX3898" fmla="*/ 553555 w 6239431"/>
              <a:gd name="connsiteY3898" fmla="*/ 1514501 h 6477317"/>
              <a:gd name="connsiteX3899" fmla="*/ 553556 w 6239431"/>
              <a:gd name="connsiteY3899" fmla="*/ 1514501 h 6477317"/>
              <a:gd name="connsiteX3900" fmla="*/ 553555 w 6239431"/>
              <a:gd name="connsiteY3900" fmla="*/ 1514498 h 6477317"/>
              <a:gd name="connsiteX3901" fmla="*/ 560003 w 6239431"/>
              <a:gd name="connsiteY3901" fmla="*/ 1512556 h 6477317"/>
              <a:gd name="connsiteX3902" fmla="*/ 1856437 w 6239431"/>
              <a:gd name="connsiteY3902" fmla="*/ 1485930 h 6477317"/>
              <a:gd name="connsiteX3903" fmla="*/ 1901490 w 6239431"/>
              <a:gd name="connsiteY3903" fmla="*/ 1530983 h 6477317"/>
              <a:gd name="connsiteX3904" fmla="*/ 1856437 w 6239431"/>
              <a:gd name="connsiteY3904" fmla="*/ 1576035 h 6477317"/>
              <a:gd name="connsiteX3905" fmla="*/ 1811384 w 6239431"/>
              <a:gd name="connsiteY3905" fmla="*/ 1530983 h 6477317"/>
              <a:gd name="connsiteX3906" fmla="*/ 1856437 w 6239431"/>
              <a:gd name="connsiteY3906" fmla="*/ 1485930 h 6477317"/>
              <a:gd name="connsiteX3907" fmla="*/ 581692 w 6239431"/>
              <a:gd name="connsiteY3907" fmla="*/ 1481134 h 6477317"/>
              <a:gd name="connsiteX3908" fmla="*/ 615029 w 6239431"/>
              <a:gd name="connsiteY3908" fmla="*/ 1503517 h 6477317"/>
              <a:gd name="connsiteX3909" fmla="*/ 616448 w 6239431"/>
              <a:gd name="connsiteY3909" fmla="*/ 1510099 h 6477317"/>
              <a:gd name="connsiteX3910" fmla="*/ 616448 w 6239431"/>
              <a:gd name="connsiteY3910" fmla="*/ 1510099 h 6477317"/>
              <a:gd name="connsiteX3911" fmla="*/ 616448 w 6239431"/>
              <a:gd name="connsiteY3911" fmla="*/ 1510102 h 6477317"/>
              <a:gd name="connsiteX3912" fmla="*/ 612362 w 6239431"/>
              <a:gd name="connsiteY3912" fmla="*/ 1512283 h 6477317"/>
              <a:gd name="connsiteX3913" fmla="*/ 609790 w 6239431"/>
              <a:gd name="connsiteY3913" fmla="*/ 1511426 h 6477317"/>
              <a:gd name="connsiteX3914" fmla="*/ 576358 w 6239431"/>
              <a:gd name="connsiteY3914" fmla="*/ 1489043 h 6477317"/>
              <a:gd name="connsiteX3915" fmla="*/ 575024 w 6239431"/>
              <a:gd name="connsiteY3915" fmla="*/ 1482471 h 6477317"/>
              <a:gd name="connsiteX3916" fmla="*/ 575025 w 6239431"/>
              <a:gd name="connsiteY3916" fmla="*/ 1482471 h 6477317"/>
              <a:gd name="connsiteX3917" fmla="*/ 575024 w 6239431"/>
              <a:gd name="connsiteY3917" fmla="*/ 1482468 h 6477317"/>
              <a:gd name="connsiteX3918" fmla="*/ 581692 w 6239431"/>
              <a:gd name="connsiteY3918" fmla="*/ 1481134 h 6477317"/>
              <a:gd name="connsiteX3919" fmla="*/ 2516329 w 6239431"/>
              <a:gd name="connsiteY3919" fmla="*/ 1476770 h 6477317"/>
              <a:gd name="connsiteX3920" fmla="*/ 2837798 w 6239431"/>
              <a:gd name="connsiteY3920" fmla="*/ 1476770 h 6477317"/>
              <a:gd name="connsiteX3921" fmla="*/ 2969719 w 6239431"/>
              <a:gd name="connsiteY3921" fmla="*/ 1476770 h 6477317"/>
              <a:gd name="connsiteX3922" fmla="*/ 2969719 w 6239431"/>
              <a:gd name="connsiteY3922" fmla="*/ 1500201 h 6477317"/>
              <a:gd name="connsiteX3923" fmla="*/ 2527283 w 6239431"/>
              <a:gd name="connsiteY3923" fmla="*/ 1500201 h 6477317"/>
              <a:gd name="connsiteX3924" fmla="*/ 2084176 w 6239431"/>
              <a:gd name="connsiteY3924" fmla="*/ 1473574 h 6477317"/>
              <a:gd name="connsiteX3925" fmla="*/ 2063600 w 6239431"/>
              <a:gd name="connsiteY3925" fmla="*/ 1480725 h 6477317"/>
              <a:gd name="connsiteX3926" fmla="*/ 2062066 w 6239431"/>
              <a:gd name="connsiteY3926" fmla="*/ 1481669 h 6477317"/>
              <a:gd name="connsiteX3927" fmla="*/ 2035800 w 6239431"/>
              <a:gd name="connsiteY3927" fmla="*/ 1539125 h 6477317"/>
              <a:gd name="connsiteX3928" fmla="*/ 2043015 w 6239431"/>
              <a:gd name="connsiteY3928" fmla="*/ 1558440 h 6477317"/>
              <a:gd name="connsiteX3929" fmla="*/ 2057801 w 6239431"/>
              <a:gd name="connsiteY3929" fmla="*/ 1574565 h 6477317"/>
              <a:gd name="connsiteX3930" fmla="*/ 2099552 w 6239431"/>
              <a:gd name="connsiteY3930" fmla="*/ 1584897 h 6477317"/>
              <a:gd name="connsiteX3931" fmla="*/ 2119623 w 6239431"/>
              <a:gd name="connsiteY3931" fmla="*/ 1577715 h 6477317"/>
              <a:gd name="connsiteX3932" fmla="*/ 2134714 w 6239431"/>
              <a:gd name="connsiteY3932" fmla="*/ 1564341 h 6477317"/>
              <a:gd name="connsiteX3933" fmla="*/ 2138743 w 6239431"/>
              <a:gd name="connsiteY3933" fmla="*/ 1500051 h 6477317"/>
              <a:gd name="connsiteX3934" fmla="*/ 2126096 w 6239431"/>
              <a:gd name="connsiteY3934" fmla="*/ 1486001 h 6477317"/>
              <a:gd name="connsiteX3935" fmla="*/ 2123245 w 6239431"/>
              <a:gd name="connsiteY3935" fmla="*/ 1483420 h 6477317"/>
              <a:gd name="connsiteX3936" fmla="*/ 2105667 w 6239431"/>
              <a:gd name="connsiteY3936" fmla="*/ 1475061 h 6477317"/>
              <a:gd name="connsiteX3937" fmla="*/ 2103426 w 6239431"/>
              <a:gd name="connsiteY3937" fmla="*/ 1474722 h 6477317"/>
              <a:gd name="connsiteX3938" fmla="*/ 2080965 w 6239431"/>
              <a:gd name="connsiteY3938" fmla="*/ 1455580 h 6477317"/>
              <a:gd name="connsiteX3939" fmla="*/ 2099992 w 6239431"/>
              <a:gd name="connsiteY3939" fmla="*/ 1458404 h 6477317"/>
              <a:gd name="connsiteX3940" fmla="*/ 2108273 w 6239431"/>
              <a:gd name="connsiteY3940" fmla="*/ 1458779 h 6477317"/>
              <a:gd name="connsiteX3941" fmla="*/ 2111036 w 6239431"/>
              <a:gd name="connsiteY3941" fmla="*/ 1460044 h 6477317"/>
              <a:gd name="connsiteX3942" fmla="*/ 2122466 w 6239431"/>
              <a:gd name="connsiteY3942" fmla="*/ 1461741 h 6477317"/>
              <a:gd name="connsiteX3943" fmla="*/ 2130479 w 6239431"/>
              <a:gd name="connsiteY3943" fmla="*/ 1468950 h 6477317"/>
              <a:gd name="connsiteX3944" fmla="*/ 2133038 w 6239431"/>
              <a:gd name="connsiteY3944" fmla="*/ 1470122 h 6477317"/>
              <a:gd name="connsiteX3945" fmla="*/ 2139323 w 6239431"/>
              <a:gd name="connsiteY3945" fmla="*/ 1476908 h 6477317"/>
              <a:gd name="connsiteX3946" fmla="*/ 2154459 w 6239431"/>
              <a:gd name="connsiteY3946" fmla="*/ 1490526 h 6477317"/>
              <a:gd name="connsiteX3947" fmla="*/ 2129314 w 6239431"/>
              <a:gd name="connsiteY3947" fmla="*/ 1591586 h 6477317"/>
              <a:gd name="connsiteX3948" fmla="*/ 2127392 w 6239431"/>
              <a:gd name="connsiteY3948" fmla="*/ 1592271 h 6477317"/>
              <a:gd name="connsiteX3949" fmla="*/ 2125789 w 6239431"/>
              <a:gd name="connsiteY3949" fmla="*/ 1593681 h 6477317"/>
              <a:gd name="connsiteX3950" fmla="*/ 2125375 w 6239431"/>
              <a:gd name="connsiteY3950" fmla="*/ 1592989 h 6477317"/>
              <a:gd name="connsiteX3951" fmla="*/ 2101769 w 6239431"/>
              <a:gd name="connsiteY3951" fmla="*/ 1601396 h 6477317"/>
              <a:gd name="connsiteX3952" fmla="*/ 2047999 w 6239431"/>
              <a:gd name="connsiteY3952" fmla="*/ 1588007 h 6477317"/>
              <a:gd name="connsiteX3953" fmla="*/ 2031071 w 6239431"/>
              <a:gd name="connsiteY3953" fmla="*/ 1569492 h 6477317"/>
              <a:gd name="connsiteX3954" fmla="*/ 2030444 w 6239431"/>
              <a:gd name="connsiteY3954" fmla="*/ 1569868 h 6477317"/>
              <a:gd name="connsiteX3955" fmla="*/ 2029798 w 6239431"/>
              <a:gd name="connsiteY3955" fmla="*/ 1568100 h 6477317"/>
              <a:gd name="connsiteX3956" fmla="*/ 2028272 w 6239431"/>
              <a:gd name="connsiteY3956" fmla="*/ 1566430 h 6477317"/>
              <a:gd name="connsiteX3957" fmla="*/ 2053428 w 6239431"/>
              <a:gd name="connsiteY3957" fmla="*/ 1465391 h 6477317"/>
              <a:gd name="connsiteX3958" fmla="*/ 2080965 w 6239431"/>
              <a:gd name="connsiteY3958" fmla="*/ 1455580 h 6477317"/>
              <a:gd name="connsiteX3959" fmla="*/ 603122 w 6239431"/>
              <a:gd name="connsiteY3959" fmla="*/ 1449893 h 6477317"/>
              <a:gd name="connsiteX3960" fmla="*/ 636269 w 6239431"/>
              <a:gd name="connsiteY3960" fmla="*/ 1472657 h 6477317"/>
              <a:gd name="connsiteX3961" fmla="*/ 637508 w 6239431"/>
              <a:gd name="connsiteY3961" fmla="*/ 1479325 h 6477317"/>
              <a:gd name="connsiteX3962" fmla="*/ 637508 w 6239431"/>
              <a:gd name="connsiteY3962" fmla="*/ 1479325 h 6477317"/>
              <a:gd name="connsiteX3963" fmla="*/ 637508 w 6239431"/>
              <a:gd name="connsiteY3963" fmla="*/ 1479328 h 6477317"/>
              <a:gd name="connsiteX3964" fmla="*/ 633602 w 6239431"/>
              <a:gd name="connsiteY3964" fmla="*/ 1481423 h 6477317"/>
              <a:gd name="connsiteX3965" fmla="*/ 630840 w 6239431"/>
              <a:gd name="connsiteY3965" fmla="*/ 1480566 h 6477317"/>
              <a:gd name="connsiteX3966" fmla="*/ 597693 w 6239431"/>
              <a:gd name="connsiteY3966" fmla="*/ 1457802 h 6477317"/>
              <a:gd name="connsiteX3967" fmla="*/ 596455 w 6239431"/>
              <a:gd name="connsiteY3967" fmla="*/ 1451135 h 6477317"/>
              <a:gd name="connsiteX3968" fmla="*/ 596456 w 6239431"/>
              <a:gd name="connsiteY3968" fmla="*/ 1451135 h 6477317"/>
              <a:gd name="connsiteX3969" fmla="*/ 596455 w 6239431"/>
              <a:gd name="connsiteY3969" fmla="*/ 1451132 h 6477317"/>
              <a:gd name="connsiteX3970" fmla="*/ 603122 w 6239431"/>
              <a:gd name="connsiteY3970" fmla="*/ 1449893 h 6477317"/>
              <a:gd name="connsiteX3971" fmla="*/ 5466206 w 6239431"/>
              <a:gd name="connsiteY3971" fmla="*/ 1427095 h 6477317"/>
              <a:gd name="connsiteX3972" fmla="*/ 5697568 w 6239431"/>
              <a:gd name="connsiteY3972" fmla="*/ 1427095 h 6477317"/>
              <a:gd name="connsiteX3973" fmla="*/ 5704331 w 6239431"/>
              <a:gd name="connsiteY3973" fmla="*/ 1429952 h 6477317"/>
              <a:gd name="connsiteX3974" fmla="*/ 5798152 w 6239431"/>
              <a:gd name="connsiteY3974" fmla="*/ 1523773 h 6477317"/>
              <a:gd name="connsiteX3975" fmla="*/ 5801010 w 6239431"/>
              <a:gd name="connsiteY3975" fmla="*/ 1530534 h 6477317"/>
              <a:gd name="connsiteX3976" fmla="*/ 5801010 w 6239431"/>
              <a:gd name="connsiteY3976" fmla="*/ 1530535 h 6477317"/>
              <a:gd name="connsiteX3977" fmla="*/ 5801010 w 6239431"/>
              <a:gd name="connsiteY3977" fmla="*/ 1727705 h 6477317"/>
              <a:gd name="connsiteX3978" fmla="*/ 5791485 w 6239431"/>
              <a:gd name="connsiteY3978" fmla="*/ 1737230 h 6477317"/>
              <a:gd name="connsiteX3979" fmla="*/ 5778722 w 6239431"/>
              <a:gd name="connsiteY3979" fmla="*/ 1737230 h 6477317"/>
              <a:gd name="connsiteX3980" fmla="*/ 5771959 w 6239431"/>
              <a:gd name="connsiteY3980" fmla="*/ 1734468 h 6477317"/>
              <a:gd name="connsiteX3981" fmla="*/ 5700045 w 6239431"/>
              <a:gd name="connsiteY3981" fmla="*/ 1662457 h 6477317"/>
              <a:gd name="connsiteX3982" fmla="*/ 5697188 w 6239431"/>
              <a:gd name="connsiteY3982" fmla="*/ 1655694 h 6477317"/>
              <a:gd name="connsiteX3983" fmla="*/ 5697188 w 6239431"/>
              <a:gd name="connsiteY3983" fmla="*/ 1644358 h 6477317"/>
              <a:gd name="connsiteX3984" fmla="*/ 5706713 w 6239431"/>
              <a:gd name="connsiteY3984" fmla="*/ 1634833 h 6477317"/>
              <a:gd name="connsiteX3985" fmla="*/ 5723001 w 6239431"/>
              <a:gd name="connsiteY3985" fmla="*/ 1634833 h 6477317"/>
              <a:gd name="connsiteX3986" fmla="*/ 5738498 w 6239431"/>
              <a:gd name="connsiteY3986" fmla="*/ 1628354 h 6477317"/>
              <a:gd name="connsiteX3987" fmla="*/ 5744908 w 6239431"/>
              <a:gd name="connsiteY3987" fmla="*/ 1612830 h 6477317"/>
              <a:gd name="connsiteX3988" fmla="*/ 5738491 w 6239431"/>
              <a:gd name="connsiteY3988" fmla="*/ 1597340 h 6477317"/>
              <a:gd name="connsiteX3989" fmla="*/ 5723001 w 6239431"/>
              <a:gd name="connsiteY3989" fmla="*/ 1590923 h 6477317"/>
              <a:gd name="connsiteX3990" fmla="*/ 5631846 w 6239431"/>
              <a:gd name="connsiteY3990" fmla="*/ 1590923 h 6477317"/>
              <a:gd name="connsiteX3991" fmla="*/ 5625083 w 6239431"/>
              <a:gd name="connsiteY3991" fmla="*/ 1588065 h 6477317"/>
              <a:gd name="connsiteX3992" fmla="*/ 5563362 w 6239431"/>
              <a:gd name="connsiteY3992" fmla="*/ 1526440 h 6477317"/>
              <a:gd name="connsiteX3993" fmla="*/ 5556599 w 6239431"/>
              <a:gd name="connsiteY3993" fmla="*/ 1523582 h 6477317"/>
              <a:gd name="connsiteX3994" fmla="*/ 5514784 w 6239431"/>
              <a:gd name="connsiteY3994" fmla="*/ 1523582 h 6477317"/>
              <a:gd name="connsiteX3995" fmla="*/ 5508021 w 6239431"/>
              <a:gd name="connsiteY3995" fmla="*/ 1520725 h 6477317"/>
              <a:gd name="connsiteX3996" fmla="*/ 5459443 w 6239431"/>
              <a:gd name="connsiteY3996" fmla="*/ 1472243 h 6477317"/>
              <a:gd name="connsiteX3997" fmla="*/ 5456681 w 6239431"/>
              <a:gd name="connsiteY3997" fmla="*/ 1465481 h 6477317"/>
              <a:gd name="connsiteX3998" fmla="*/ 5456681 w 6239431"/>
              <a:gd name="connsiteY3998" fmla="*/ 1436906 h 6477317"/>
              <a:gd name="connsiteX3999" fmla="*/ 5456681 w 6239431"/>
              <a:gd name="connsiteY3999" fmla="*/ 1436620 h 6477317"/>
              <a:gd name="connsiteX4000" fmla="*/ 5466206 w 6239431"/>
              <a:gd name="connsiteY4000" fmla="*/ 1427095 h 6477317"/>
              <a:gd name="connsiteX4001" fmla="*/ 624935 w 6239431"/>
              <a:gd name="connsiteY4001" fmla="*/ 1418748 h 6477317"/>
              <a:gd name="connsiteX4002" fmla="*/ 657796 w 6239431"/>
              <a:gd name="connsiteY4002" fmla="*/ 1441892 h 6477317"/>
              <a:gd name="connsiteX4003" fmla="*/ 658968 w 6239431"/>
              <a:gd name="connsiteY4003" fmla="*/ 1448522 h 6477317"/>
              <a:gd name="connsiteX4004" fmla="*/ 658968 w 6239431"/>
              <a:gd name="connsiteY4004" fmla="*/ 1448523 h 6477317"/>
              <a:gd name="connsiteX4005" fmla="*/ 658968 w 6239431"/>
              <a:gd name="connsiteY4005" fmla="*/ 1448525 h 6477317"/>
              <a:gd name="connsiteX4006" fmla="*/ 658939 w 6239431"/>
              <a:gd name="connsiteY4006" fmla="*/ 1448563 h 6477317"/>
              <a:gd name="connsiteX4007" fmla="*/ 655129 w 6239431"/>
              <a:gd name="connsiteY4007" fmla="*/ 1450563 h 6477317"/>
              <a:gd name="connsiteX4008" fmla="*/ 652367 w 6239431"/>
              <a:gd name="connsiteY4008" fmla="*/ 1449706 h 6477317"/>
              <a:gd name="connsiteX4009" fmla="*/ 619506 w 6239431"/>
              <a:gd name="connsiteY4009" fmla="*/ 1426561 h 6477317"/>
              <a:gd name="connsiteX4010" fmla="*/ 618658 w 6239431"/>
              <a:gd name="connsiteY4010" fmla="*/ 1419875 h 6477317"/>
              <a:gd name="connsiteX4011" fmla="*/ 618658 w 6239431"/>
              <a:gd name="connsiteY4011" fmla="*/ 1419875 h 6477317"/>
              <a:gd name="connsiteX4012" fmla="*/ 618658 w 6239431"/>
              <a:gd name="connsiteY4012" fmla="*/ 1419872 h 6477317"/>
              <a:gd name="connsiteX4013" fmla="*/ 624935 w 6239431"/>
              <a:gd name="connsiteY4013" fmla="*/ 1418748 h 6477317"/>
              <a:gd name="connsiteX4014" fmla="*/ 3232308 w 6239431"/>
              <a:gd name="connsiteY4014" fmla="*/ 1402412 h 6477317"/>
              <a:gd name="connsiteX4015" fmla="*/ 3232403 w 6239431"/>
              <a:gd name="connsiteY4015" fmla="*/ 1402412 h 6477317"/>
              <a:gd name="connsiteX4016" fmla="*/ 3258502 w 6239431"/>
              <a:gd name="connsiteY4016" fmla="*/ 1428701 h 6477317"/>
              <a:gd name="connsiteX4017" fmla="*/ 3232213 w 6239431"/>
              <a:gd name="connsiteY4017" fmla="*/ 1454798 h 6477317"/>
              <a:gd name="connsiteX4018" fmla="*/ 3206114 w 6239431"/>
              <a:gd name="connsiteY4018" fmla="*/ 1428510 h 6477317"/>
              <a:gd name="connsiteX4019" fmla="*/ 3232308 w 6239431"/>
              <a:gd name="connsiteY4019" fmla="*/ 1402412 h 6477317"/>
              <a:gd name="connsiteX4020" fmla="*/ 3599607 w 6239431"/>
              <a:gd name="connsiteY4020" fmla="*/ 1402384 h 6477317"/>
              <a:gd name="connsiteX4021" fmla="*/ 3625800 w 6239431"/>
              <a:gd name="connsiteY4021" fmla="*/ 1428578 h 6477317"/>
              <a:gd name="connsiteX4022" fmla="*/ 3599607 w 6239431"/>
              <a:gd name="connsiteY4022" fmla="*/ 1454771 h 6477317"/>
              <a:gd name="connsiteX4023" fmla="*/ 3573413 w 6239431"/>
              <a:gd name="connsiteY4023" fmla="*/ 1428578 h 6477317"/>
              <a:gd name="connsiteX4024" fmla="*/ 3599607 w 6239431"/>
              <a:gd name="connsiteY4024" fmla="*/ 1402384 h 6477317"/>
              <a:gd name="connsiteX4025" fmla="*/ 3324144 w 6239431"/>
              <a:gd name="connsiteY4025" fmla="*/ 1402384 h 6477317"/>
              <a:gd name="connsiteX4026" fmla="*/ 3350338 w 6239431"/>
              <a:gd name="connsiteY4026" fmla="*/ 1428578 h 6477317"/>
              <a:gd name="connsiteX4027" fmla="*/ 3350338 w 6239431"/>
              <a:gd name="connsiteY4027" fmla="*/ 1428578 h 6477317"/>
              <a:gd name="connsiteX4028" fmla="*/ 3324144 w 6239431"/>
              <a:gd name="connsiteY4028" fmla="*/ 1454771 h 6477317"/>
              <a:gd name="connsiteX4029" fmla="*/ 3297950 w 6239431"/>
              <a:gd name="connsiteY4029" fmla="*/ 1428578 h 6477317"/>
              <a:gd name="connsiteX4030" fmla="*/ 3297950 w 6239431"/>
              <a:gd name="connsiteY4030" fmla="*/ 1428578 h 6477317"/>
              <a:gd name="connsiteX4031" fmla="*/ 3324144 w 6239431"/>
              <a:gd name="connsiteY4031" fmla="*/ 1402384 h 6477317"/>
              <a:gd name="connsiteX4032" fmla="*/ 3140598 w 6239431"/>
              <a:gd name="connsiteY4032" fmla="*/ 1402384 h 6477317"/>
              <a:gd name="connsiteX4033" fmla="*/ 3166791 w 6239431"/>
              <a:gd name="connsiteY4033" fmla="*/ 1428578 h 6477317"/>
              <a:gd name="connsiteX4034" fmla="*/ 3140598 w 6239431"/>
              <a:gd name="connsiteY4034" fmla="*/ 1454770 h 6477317"/>
              <a:gd name="connsiteX4035" fmla="*/ 3114404 w 6239431"/>
              <a:gd name="connsiteY4035" fmla="*/ 1428578 h 6477317"/>
              <a:gd name="connsiteX4036" fmla="*/ 3140598 w 6239431"/>
              <a:gd name="connsiteY4036" fmla="*/ 1402384 h 6477317"/>
              <a:gd name="connsiteX4037" fmla="*/ 3507786 w 6239431"/>
              <a:gd name="connsiteY4037" fmla="*/ 1402383 h 6477317"/>
              <a:gd name="connsiteX4038" fmla="*/ 3533980 w 6239431"/>
              <a:gd name="connsiteY4038" fmla="*/ 1428577 h 6477317"/>
              <a:gd name="connsiteX4039" fmla="*/ 3507786 w 6239431"/>
              <a:gd name="connsiteY4039" fmla="*/ 1454770 h 6477317"/>
              <a:gd name="connsiteX4040" fmla="*/ 3481592 w 6239431"/>
              <a:gd name="connsiteY4040" fmla="*/ 1428577 h 6477317"/>
              <a:gd name="connsiteX4041" fmla="*/ 3507786 w 6239431"/>
              <a:gd name="connsiteY4041" fmla="*/ 1402383 h 6477317"/>
              <a:gd name="connsiteX4042" fmla="*/ 647128 w 6239431"/>
              <a:gd name="connsiteY4042" fmla="*/ 1387889 h 6477317"/>
              <a:gd name="connsiteX4043" fmla="*/ 679799 w 6239431"/>
              <a:gd name="connsiteY4043" fmla="*/ 1411414 h 6477317"/>
              <a:gd name="connsiteX4044" fmla="*/ 680847 w 6239431"/>
              <a:gd name="connsiteY4044" fmla="*/ 1418081 h 6477317"/>
              <a:gd name="connsiteX4045" fmla="*/ 680847 w 6239431"/>
              <a:gd name="connsiteY4045" fmla="*/ 1418082 h 6477317"/>
              <a:gd name="connsiteX4046" fmla="*/ 680847 w 6239431"/>
              <a:gd name="connsiteY4046" fmla="*/ 1418085 h 6477317"/>
              <a:gd name="connsiteX4047" fmla="*/ 676941 w 6239431"/>
              <a:gd name="connsiteY4047" fmla="*/ 1419990 h 6477317"/>
              <a:gd name="connsiteX4048" fmla="*/ 674179 w 6239431"/>
              <a:gd name="connsiteY4048" fmla="*/ 1419133 h 6477317"/>
              <a:gd name="connsiteX4049" fmla="*/ 641604 w 6239431"/>
              <a:gd name="connsiteY4049" fmla="*/ 1395607 h 6477317"/>
              <a:gd name="connsiteX4050" fmla="*/ 640432 w 6239431"/>
              <a:gd name="connsiteY4050" fmla="*/ 1389111 h 6477317"/>
              <a:gd name="connsiteX4051" fmla="*/ 640432 w 6239431"/>
              <a:gd name="connsiteY4051" fmla="*/ 1389110 h 6477317"/>
              <a:gd name="connsiteX4052" fmla="*/ 640432 w 6239431"/>
              <a:gd name="connsiteY4052" fmla="*/ 1389108 h 6477317"/>
              <a:gd name="connsiteX4053" fmla="*/ 640556 w 6239431"/>
              <a:gd name="connsiteY4053" fmla="*/ 1388936 h 6477317"/>
              <a:gd name="connsiteX4054" fmla="*/ 647128 w 6239431"/>
              <a:gd name="connsiteY4054" fmla="*/ 1387889 h 6477317"/>
              <a:gd name="connsiteX4055" fmla="*/ 2624232 w 6239431"/>
              <a:gd name="connsiteY4055" fmla="*/ 1363544 h 6477317"/>
              <a:gd name="connsiteX4056" fmla="*/ 2651950 w 6239431"/>
              <a:gd name="connsiteY4056" fmla="*/ 1371258 h 6477317"/>
              <a:gd name="connsiteX4057" fmla="*/ 2651950 w 6239431"/>
              <a:gd name="connsiteY4057" fmla="*/ 1399071 h 6477317"/>
              <a:gd name="connsiteX4058" fmla="*/ 2609754 w 6239431"/>
              <a:gd name="connsiteY4058" fmla="*/ 1387355 h 6477317"/>
              <a:gd name="connsiteX4059" fmla="*/ 668864 w 6239431"/>
              <a:gd name="connsiteY4059" fmla="*/ 1356600 h 6477317"/>
              <a:gd name="connsiteX4060" fmla="*/ 669702 w 6239431"/>
              <a:gd name="connsiteY4060" fmla="*/ 1357220 h 6477317"/>
              <a:gd name="connsiteX4061" fmla="*/ 702087 w 6239431"/>
              <a:gd name="connsiteY4061" fmla="*/ 1381126 h 6477317"/>
              <a:gd name="connsiteX4062" fmla="*/ 703040 w 6239431"/>
              <a:gd name="connsiteY4062" fmla="*/ 1387793 h 6477317"/>
              <a:gd name="connsiteX4063" fmla="*/ 703040 w 6239431"/>
              <a:gd name="connsiteY4063" fmla="*/ 1387794 h 6477317"/>
              <a:gd name="connsiteX4064" fmla="*/ 703040 w 6239431"/>
              <a:gd name="connsiteY4064" fmla="*/ 1387797 h 6477317"/>
              <a:gd name="connsiteX4065" fmla="*/ 699230 w 6239431"/>
              <a:gd name="connsiteY4065" fmla="*/ 1389702 h 6477317"/>
              <a:gd name="connsiteX4066" fmla="*/ 696372 w 6239431"/>
              <a:gd name="connsiteY4066" fmla="*/ 1388845 h 6477317"/>
              <a:gd name="connsiteX4067" fmla="*/ 664082 w 6239431"/>
              <a:gd name="connsiteY4067" fmla="*/ 1364843 h 6477317"/>
              <a:gd name="connsiteX4068" fmla="*/ 662358 w 6239431"/>
              <a:gd name="connsiteY4068" fmla="*/ 1358337 h 6477317"/>
              <a:gd name="connsiteX4069" fmla="*/ 662359 w 6239431"/>
              <a:gd name="connsiteY4069" fmla="*/ 1358337 h 6477317"/>
              <a:gd name="connsiteX4070" fmla="*/ 662358 w 6239431"/>
              <a:gd name="connsiteY4070" fmla="*/ 1358334 h 6477317"/>
              <a:gd name="connsiteX4071" fmla="*/ 668864 w 6239431"/>
              <a:gd name="connsiteY4071" fmla="*/ 1356600 h 6477317"/>
              <a:gd name="connsiteX4072" fmla="*/ 692848 w 6239431"/>
              <a:gd name="connsiteY4072" fmla="*/ 1326836 h 6477317"/>
              <a:gd name="connsiteX4073" fmla="*/ 724852 w 6239431"/>
              <a:gd name="connsiteY4073" fmla="*/ 1351123 h 6477317"/>
              <a:gd name="connsiteX4074" fmla="*/ 725805 w 6239431"/>
              <a:gd name="connsiteY4074" fmla="*/ 1357791 h 6477317"/>
              <a:gd name="connsiteX4075" fmla="*/ 725804 w 6239431"/>
              <a:gd name="connsiteY4075" fmla="*/ 1357791 h 6477317"/>
              <a:gd name="connsiteX4076" fmla="*/ 725805 w 6239431"/>
              <a:gd name="connsiteY4076" fmla="*/ 1357794 h 6477317"/>
              <a:gd name="connsiteX4077" fmla="*/ 721995 w 6239431"/>
              <a:gd name="connsiteY4077" fmla="*/ 1359699 h 6477317"/>
              <a:gd name="connsiteX4078" fmla="*/ 721804 w 6239431"/>
              <a:gd name="connsiteY4078" fmla="*/ 1359889 h 6477317"/>
              <a:gd name="connsiteX4079" fmla="*/ 718947 w 6239431"/>
              <a:gd name="connsiteY4079" fmla="*/ 1358937 h 6477317"/>
              <a:gd name="connsiteX4080" fmla="*/ 687038 w 6239431"/>
              <a:gd name="connsiteY4080" fmla="*/ 1334459 h 6477317"/>
              <a:gd name="connsiteX4081" fmla="*/ 686133 w 6239431"/>
              <a:gd name="connsiteY4081" fmla="*/ 1327744 h 6477317"/>
              <a:gd name="connsiteX4082" fmla="*/ 686133 w 6239431"/>
              <a:gd name="connsiteY4082" fmla="*/ 1327744 h 6477317"/>
              <a:gd name="connsiteX4083" fmla="*/ 686133 w 6239431"/>
              <a:gd name="connsiteY4083" fmla="*/ 1327741 h 6477317"/>
              <a:gd name="connsiteX4084" fmla="*/ 692848 w 6239431"/>
              <a:gd name="connsiteY4084" fmla="*/ 1326836 h 6477317"/>
              <a:gd name="connsiteX4085" fmla="*/ 3140487 w 6239431"/>
              <a:gd name="connsiteY4085" fmla="*/ 1326022 h 6477317"/>
              <a:gd name="connsiteX4086" fmla="*/ 3166681 w 6239431"/>
              <a:gd name="connsiteY4086" fmla="*/ 1352216 h 6477317"/>
              <a:gd name="connsiteX4087" fmla="*/ 3166681 w 6239431"/>
              <a:gd name="connsiteY4087" fmla="*/ 1352216 h 6477317"/>
              <a:gd name="connsiteX4088" fmla="*/ 3140487 w 6239431"/>
              <a:gd name="connsiteY4088" fmla="*/ 1378409 h 6477317"/>
              <a:gd name="connsiteX4089" fmla="*/ 3114293 w 6239431"/>
              <a:gd name="connsiteY4089" fmla="*/ 1352216 h 6477317"/>
              <a:gd name="connsiteX4090" fmla="*/ 3114293 w 6239431"/>
              <a:gd name="connsiteY4090" fmla="*/ 1352216 h 6477317"/>
              <a:gd name="connsiteX4091" fmla="*/ 3140487 w 6239431"/>
              <a:gd name="connsiteY4091" fmla="*/ 1326022 h 6477317"/>
              <a:gd name="connsiteX4092" fmla="*/ 3324129 w 6239431"/>
              <a:gd name="connsiteY4092" fmla="*/ 1326021 h 6477317"/>
              <a:gd name="connsiteX4093" fmla="*/ 3350323 w 6239431"/>
              <a:gd name="connsiteY4093" fmla="*/ 1352215 h 6477317"/>
              <a:gd name="connsiteX4094" fmla="*/ 3324129 w 6239431"/>
              <a:gd name="connsiteY4094" fmla="*/ 1378408 h 6477317"/>
              <a:gd name="connsiteX4095" fmla="*/ 3297935 w 6239431"/>
              <a:gd name="connsiteY4095" fmla="*/ 1352215 h 6477317"/>
              <a:gd name="connsiteX4096" fmla="*/ 3324129 w 6239431"/>
              <a:gd name="connsiteY4096" fmla="*/ 1326021 h 6477317"/>
              <a:gd name="connsiteX4097" fmla="*/ 3507677 w 6239431"/>
              <a:gd name="connsiteY4097" fmla="*/ 1326021 h 6477317"/>
              <a:gd name="connsiteX4098" fmla="*/ 3507772 w 6239431"/>
              <a:gd name="connsiteY4098" fmla="*/ 1326021 h 6477317"/>
              <a:gd name="connsiteX4099" fmla="*/ 3533966 w 6239431"/>
              <a:gd name="connsiteY4099" fmla="*/ 1352215 h 6477317"/>
              <a:gd name="connsiteX4100" fmla="*/ 3533966 w 6239431"/>
              <a:gd name="connsiteY4100" fmla="*/ 1352215 h 6477317"/>
              <a:gd name="connsiteX4101" fmla="*/ 3507772 w 6239431"/>
              <a:gd name="connsiteY4101" fmla="*/ 1378408 h 6477317"/>
              <a:gd name="connsiteX4102" fmla="*/ 3481578 w 6239431"/>
              <a:gd name="connsiteY4102" fmla="*/ 1352215 h 6477317"/>
              <a:gd name="connsiteX4103" fmla="*/ 3481578 w 6239431"/>
              <a:gd name="connsiteY4103" fmla="*/ 1352215 h 6477317"/>
              <a:gd name="connsiteX4104" fmla="*/ 3507677 w 6239431"/>
              <a:gd name="connsiteY4104" fmla="*/ 1326021 h 6477317"/>
              <a:gd name="connsiteX4105" fmla="*/ 3415951 w 6239431"/>
              <a:gd name="connsiteY4105" fmla="*/ 1326021 h 6477317"/>
              <a:gd name="connsiteX4106" fmla="*/ 3442145 w 6239431"/>
              <a:gd name="connsiteY4106" fmla="*/ 1352214 h 6477317"/>
              <a:gd name="connsiteX4107" fmla="*/ 3442145 w 6239431"/>
              <a:gd name="connsiteY4107" fmla="*/ 1352215 h 6477317"/>
              <a:gd name="connsiteX4108" fmla="*/ 3442145 w 6239431"/>
              <a:gd name="connsiteY4108" fmla="*/ 1352215 h 6477317"/>
              <a:gd name="connsiteX4109" fmla="*/ 3415951 w 6239431"/>
              <a:gd name="connsiteY4109" fmla="*/ 1378408 h 6477317"/>
              <a:gd name="connsiteX4110" fmla="*/ 3389757 w 6239431"/>
              <a:gd name="connsiteY4110" fmla="*/ 1352215 h 6477317"/>
              <a:gd name="connsiteX4111" fmla="*/ 3389757 w 6239431"/>
              <a:gd name="connsiteY4111" fmla="*/ 1352215 h 6477317"/>
              <a:gd name="connsiteX4112" fmla="*/ 3389757 w 6239431"/>
              <a:gd name="connsiteY4112" fmla="*/ 1352214 h 6477317"/>
              <a:gd name="connsiteX4113" fmla="*/ 3415951 w 6239431"/>
              <a:gd name="connsiteY4113" fmla="*/ 1326021 h 6477317"/>
              <a:gd name="connsiteX4114" fmla="*/ 3920489 w 6239431"/>
              <a:gd name="connsiteY4114" fmla="*/ 1325826 h 6477317"/>
              <a:gd name="connsiteX4115" fmla="*/ 3920004 w 6239431"/>
              <a:gd name="connsiteY4115" fmla="*/ 1325835 h 6477317"/>
              <a:gd name="connsiteX4116" fmla="*/ 3908566 w 6239431"/>
              <a:gd name="connsiteY4116" fmla="*/ 1330963 h 6477317"/>
              <a:gd name="connsiteX4117" fmla="*/ 3904107 w 6239431"/>
              <a:gd name="connsiteY4117" fmla="*/ 1342685 h 6477317"/>
              <a:gd name="connsiteX4118" fmla="*/ 3908905 w 6239431"/>
              <a:gd name="connsiteY4118" fmla="*/ 1354270 h 6477317"/>
              <a:gd name="connsiteX4119" fmla="*/ 3920489 w 6239431"/>
              <a:gd name="connsiteY4119" fmla="*/ 1359068 h 6477317"/>
              <a:gd name="connsiteX4120" fmla="*/ 3932075 w 6239431"/>
              <a:gd name="connsiteY4120" fmla="*/ 1354270 h 6477317"/>
              <a:gd name="connsiteX4121" fmla="*/ 3936873 w 6239431"/>
              <a:gd name="connsiteY4121" fmla="*/ 1342685 h 6477317"/>
              <a:gd name="connsiteX4122" fmla="*/ 3932075 w 6239431"/>
              <a:gd name="connsiteY4122" fmla="*/ 1331101 h 6477317"/>
              <a:gd name="connsiteX4123" fmla="*/ 3920489 w 6239431"/>
              <a:gd name="connsiteY4123" fmla="*/ 1326302 h 6477317"/>
              <a:gd name="connsiteX4124" fmla="*/ 1987620 w 6239431"/>
              <a:gd name="connsiteY4124" fmla="*/ 1319708 h 6477317"/>
              <a:gd name="connsiteX4125" fmla="*/ 1967329 w 6239431"/>
              <a:gd name="connsiteY4125" fmla="*/ 1327084 h 6477317"/>
              <a:gd name="connsiteX4126" fmla="*/ 1952622 w 6239431"/>
              <a:gd name="connsiteY4126" fmla="*/ 1340668 h 6477317"/>
              <a:gd name="connsiteX4127" fmla="*/ 1950176 w 6239431"/>
              <a:gd name="connsiteY4127" fmla="*/ 1403794 h 6477317"/>
              <a:gd name="connsiteX4128" fmla="*/ 1955946 w 6239431"/>
              <a:gd name="connsiteY4128" fmla="*/ 1410041 h 6477317"/>
              <a:gd name="connsiteX4129" fmla="*/ 1985582 w 6239431"/>
              <a:gd name="connsiteY4129" fmla="*/ 1429624 h 6477317"/>
              <a:gd name="connsiteX4130" fmla="*/ 2007361 w 6239431"/>
              <a:gd name="connsiteY4130" fmla="*/ 1430643 h 6477317"/>
              <a:gd name="connsiteX4131" fmla="*/ 2028700 w 6239431"/>
              <a:gd name="connsiteY4131" fmla="*/ 1422920 h 6477317"/>
              <a:gd name="connsiteX4132" fmla="*/ 2045371 w 6239431"/>
              <a:gd name="connsiteY4132" fmla="*/ 1407517 h 6477317"/>
              <a:gd name="connsiteX4133" fmla="*/ 2054254 w 6239431"/>
              <a:gd name="connsiteY4133" fmla="*/ 1388200 h 6477317"/>
              <a:gd name="connsiteX4134" fmla="*/ 2054839 w 6239431"/>
              <a:gd name="connsiteY4134" fmla="*/ 1368113 h 6477317"/>
              <a:gd name="connsiteX4135" fmla="*/ 2046836 w 6239431"/>
              <a:gd name="connsiteY4135" fmla="*/ 1347159 h 6477317"/>
              <a:gd name="connsiteX4136" fmla="*/ 2046541 w 6239431"/>
              <a:gd name="connsiteY4136" fmla="*/ 1346702 h 6477317"/>
              <a:gd name="connsiteX4137" fmla="*/ 1987620 w 6239431"/>
              <a:gd name="connsiteY4137" fmla="*/ 1319708 h 6477317"/>
              <a:gd name="connsiteX4138" fmla="*/ 4464652 w 6239431"/>
              <a:gd name="connsiteY4138" fmla="*/ 1316087 h 6477317"/>
              <a:gd name="connsiteX4139" fmla="*/ 4381785 w 6239431"/>
              <a:gd name="connsiteY4139" fmla="*/ 1454098 h 6477317"/>
              <a:gd name="connsiteX4140" fmla="*/ 4398073 w 6239431"/>
              <a:gd name="connsiteY4140" fmla="*/ 1463623 h 6477317"/>
              <a:gd name="connsiteX4141" fmla="*/ 4481036 w 6239431"/>
              <a:gd name="connsiteY4141" fmla="*/ 1325612 h 6477317"/>
              <a:gd name="connsiteX4142" fmla="*/ 4460938 w 6239431"/>
              <a:gd name="connsiteY4142" fmla="*/ 1303134 h 6477317"/>
              <a:gd name="connsiteX4143" fmla="*/ 4493609 w 6239431"/>
              <a:gd name="connsiteY4143" fmla="*/ 1322754 h 6477317"/>
              <a:gd name="connsiteX4144" fmla="*/ 4493609 w 6239431"/>
              <a:gd name="connsiteY4144" fmla="*/ 1322754 h 6477317"/>
              <a:gd name="connsiteX4145" fmla="*/ 4400835 w 6239431"/>
              <a:gd name="connsiteY4145" fmla="*/ 1477052 h 6477317"/>
              <a:gd name="connsiteX4146" fmla="*/ 4368164 w 6239431"/>
              <a:gd name="connsiteY4146" fmla="*/ 1457432 h 6477317"/>
              <a:gd name="connsiteX4147" fmla="*/ 1988204 w 6239431"/>
              <a:gd name="connsiteY4147" fmla="*/ 1301405 h 6477317"/>
              <a:gd name="connsiteX4148" fmla="*/ 2013479 w 6239431"/>
              <a:gd name="connsiteY4148" fmla="*/ 1305143 h 6477317"/>
              <a:gd name="connsiteX4149" fmla="*/ 2014077 w 6239431"/>
              <a:gd name="connsiteY4149" fmla="*/ 1305172 h 6477317"/>
              <a:gd name="connsiteX4150" fmla="*/ 2014271 w 6239431"/>
              <a:gd name="connsiteY4150" fmla="*/ 1305260 h 6477317"/>
              <a:gd name="connsiteX4151" fmla="*/ 2029718 w 6239431"/>
              <a:gd name="connsiteY4151" fmla="*/ 1307544 h 6477317"/>
              <a:gd name="connsiteX4152" fmla="*/ 2061724 w 6239431"/>
              <a:gd name="connsiteY4152" fmla="*/ 1336320 h 6477317"/>
              <a:gd name="connsiteX4153" fmla="*/ 2061781 w 6239431"/>
              <a:gd name="connsiteY4153" fmla="*/ 1336415 h 6477317"/>
              <a:gd name="connsiteX4154" fmla="*/ 2070060 w 6239431"/>
              <a:gd name="connsiteY4154" fmla="*/ 1392086 h 6477317"/>
              <a:gd name="connsiteX4155" fmla="*/ 2070032 w 6239431"/>
              <a:gd name="connsiteY4155" fmla="*/ 1392148 h 6477317"/>
              <a:gd name="connsiteX4156" fmla="*/ 2069985 w 6239431"/>
              <a:gd name="connsiteY4156" fmla="*/ 1393586 h 6477317"/>
              <a:gd name="connsiteX4157" fmla="*/ 2037720 w 6239431"/>
              <a:gd name="connsiteY4157" fmla="*/ 1439073 h 6477317"/>
              <a:gd name="connsiteX4158" fmla="*/ 2037682 w 6239431"/>
              <a:gd name="connsiteY4158" fmla="*/ 1439092 h 6477317"/>
              <a:gd name="connsiteX4159" fmla="*/ 1983280 w 6239431"/>
              <a:gd name="connsiteY4159" fmla="*/ 1446336 h 6477317"/>
              <a:gd name="connsiteX4160" fmla="*/ 1982092 w 6239431"/>
              <a:gd name="connsiteY4160" fmla="*/ 1445822 h 6477317"/>
              <a:gd name="connsiteX4161" fmla="*/ 1980911 w 6239431"/>
              <a:gd name="connsiteY4161" fmla="*/ 1445761 h 6477317"/>
              <a:gd name="connsiteX4162" fmla="*/ 1967046 w 6239431"/>
              <a:gd name="connsiteY4162" fmla="*/ 1439310 h 6477317"/>
              <a:gd name="connsiteX4163" fmla="*/ 1958063 w 6239431"/>
              <a:gd name="connsiteY4163" fmla="*/ 1435423 h 6477317"/>
              <a:gd name="connsiteX4164" fmla="*/ 1957488 w 6239431"/>
              <a:gd name="connsiteY4164" fmla="*/ 1434864 h 6477317"/>
              <a:gd name="connsiteX4165" fmla="*/ 1955319 w 6239431"/>
              <a:gd name="connsiteY4165" fmla="*/ 1433854 h 6477317"/>
              <a:gd name="connsiteX4166" fmla="*/ 1946020 w 6239431"/>
              <a:gd name="connsiteY4166" fmla="*/ 1423698 h 6477317"/>
              <a:gd name="connsiteX4167" fmla="*/ 1937765 w 6239431"/>
              <a:gd name="connsiteY4167" fmla="*/ 1415661 h 6477317"/>
              <a:gd name="connsiteX4168" fmla="*/ 1938344 w 6239431"/>
              <a:gd name="connsiteY4168" fmla="*/ 1415315 h 6477317"/>
              <a:gd name="connsiteX4169" fmla="*/ 1935574 w 6239431"/>
              <a:gd name="connsiteY4169" fmla="*/ 1412290 h 6477317"/>
              <a:gd name="connsiteX4170" fmla="*/ 1939098 w 6239431"/>
              <a:gd name="connsiteY4170" fmla="*/ 1330976 h 6477317"/>
              <a:gd name="connsiteX4171" fmla="*/ 1957611 w 6239431"/>
              <a:gd name="connsiteY4171" fmla="*/ 1314025 h 6477317"/>
              <a:gd name="connsiteX4172" fmla="*/ 1957387 w 6239431"/>
              <a:gd name="connsiteY4172" fmla="*/ 1313650 h 6477317"/>
              <a:gd name="connsiteX4173" fmla="*/ 1958417 w 6239431"/>
              <a:gd name="connsiteY4173" fmla="*/ 1313287 h 6477317"/>
              <a:gd name="connsiteX4174" fmla="*/ 1960663 w 6239431"/>
              <a:gd name="connsiteY4174" fmla="*/ 1311231 h 6477317"/>
              <a:gd name="connsiteX4175" fmla="*/ 1988204 w 6239431"/>
              <a:gd name="connsiteY4175" fmla="*/ 1301405 h 6477317"/>
              <a:gd name="connsiteX4176" fmla="*/ 715432 w 6239431"/>
              <a:gd name="connsiteY4176" fmla="*/ 1296376 h 6477317"/>
              <a:gd name="connsiteX4177" fmla="*/ 715898 w 6239431"/>
              <a:gd name="connsiteY4177" fmla="*/ 1296738 h 6477317"/>
              <a:gd name="connsiteX4178" fmla="*/ 747617 w 6239431"/>
              <a:gd name="connsiteY4178" fmla="*/ 1321407 h 6477317"/>
              <a:gd name="connsiteX4179" fmla="*/ 748474 w 6239431"/>
              <a:gd name="connsiteY4179" fmla="*/ 1328074 h 6477317"/>
              <a:gd name="connsiteX4180" fmla="*/ 748474 w 6239431"/>
              <a:gd name="connsiteY4180" fmla="*/ 1328074 h 6477317"/>
              <a:gd name="connsiteX4181" fmla="*/ 748474 w 6239431"/>
              <a:gd name="connsiteY4181" fmla="*/ 1328078 h 6477317"/>
              <a:gd name="connsiteX4182" fmla="*/ 744759 w 6239431"/>
              <a:gd name="connsiteY4182" fmla="*/ 1329982 h 6477317"/>
              <a:gd name="connsiteX4183" fmla="*/ 741806 w 6239431"/>
              <a:gd name="connsiteY4183" fmla="*/ 1328934 h 6477317"/>
              <a:gd name="connsiteX4184" fmla="*/ 710088 w 6239431"/>
              <a:gd name="connsiteY4184" fmla="*/ 1304266 h 6477317"/>
              <a:gd name="connsiteX4185" fmla="*/ 708821 w 6239431"/>
              <a:gd name="connsiteY4185" fmla="*/ 1297656 h 6477317"/>
              <a:gd name="connsiteX4186" fmla="*/ 708822 w 6239431"/>
              <a:gd name="connsiteY4186" fmla="*/ 1297656 h 6477317"/>
              <a:gd name="connsiteX4187" fmla="*/ 708821 w 6239431"/>
              <a:gd name="connsiteY4187" fmla="*/ 1297652 h 6477317"/>
              <a:gd name="connsiteX4188" fmla="*/ 715432 w 6239431"/>
              <a:gd name="connsiteY4188" fmla="*/ 1296376 h 6477317"/>
              <a:gd name="connsiteX4189" fmla="*/ 2652251 w 6239431"/>
              <a:gd name="connsiteY4189" fmla="*/ 1291318 h 6477317"/>
              <a:gd name="connsiteX4190" fmla="*/ 2678349 w 6239431"/>
              <a:gd name="connsiteY4190" fmla="*/ 1317416 h 6477317"/>
              <a:gd name="connsiteX4191" fmla="*/ 2652251 w 6239431"/>
              <a:gd name="connsiteY4191" fmla="*/ 1343515 h 6477317"/>
              <a:gd name="connsiteX4192" fmla="*/ 2626152 w 6239431"/>
              <a:gd name="connsiteY4192" fmla="*/ 1317416 h 6477317"/>
              <a:gd name="connsiteX4193" fmla="*/ 2652251 w 6239431"/>
              <a:gd name="connsiteY4193" fmla="*/ 1291318 h 6477317"/>
              <a:gd name="connsiteX4194" fmla="*/ 2770315 w 6239431"/>
              <a:gd name="connsiteY4194" fmla="*/ 1291297 h 6477317"/>
              <a:gd name="connsiteX4195" fmla="*/ 2788777 w 6239431"/>
              <a:gd name="connsiteY4195" fmla="*/ 1298917 h 6477317"/>
              <a:gd name="connsiteX4196" fmla="*/ 2788824 w 6239431"/>
              <a:gd name="connsiteY4196" fmla="*/ 1298964 h 6477317"/>
              <a:gd name="connsiteX4197" fmla="*/ 2788910 w 6239431"/>
              <a:gd name="connsiteY4197" fmla="*/ 1335740 h 6477317"/>
              <a:gd name="connsiteX4198" fmla="*/ 2788824 w 6239431"/>
              <a:gd name="connsiteY4198" fmla="*/ 1335826 h 6477317"/>
              <a:gd name="connsiteX4199" fmla="*/ 2751915 w 6239431"/>
              <a:gd name="connsiteY4199" fmla="*/ 1335874 h 6477317"/>
              <a:gd name="connsiteX4200" fmla="*/ 2751867 w 6239431"/>
              <a:gd name="connsiteY4200" fmla="*/ 1298964 h 6477317"/>
              <a:gd name="connsiteX4201" fmla="*/ 2770315 w 6239431"/>
              <a:gd name="connsiteY4201" fmla="*/ 1291297 h 6477317"/>
              <a:gd name="connsiteX4202" fmla="*/ 986694 w 6239431"/>
              <a:gd name="connsiteY4202" fmla="*/ 1284789 h 6477317"/>
              <a:gd name="connsiteX4203" fmla="*/ 1748694 w 6239431"/>
              <a:gd name="connsiteY4203" fmla="*/ 1284789 h 6477317"/>
              <a:gd name="connsiteX4204" fmla="*/ 1752380 w 6239431"/>
              <a:gd name="connsiteY4204" fmla="*/ 1288475 h 6477317"/>
              <a:gd name="connsiteX4205" fmla="*/ 1752380 w 6239431"/>
              <a:gd name="connsiteY4205" fmla="*/ 1288476 h 6477317"/>
              <a:gd name="connsiteX4206" fmla="*/ 1748694 w 6239431"/>
              <a:gd name="connsiteY4206" fmla="*/ 1293457 h 6477317"/>
              <a:gd name="connsiteX4207" fmla="*/ 986694 w 6239431"/>
              <a:gd name="connsiteY4207" fmla="*/ 1293457 h 6477317"/>
              <a:gd name="connsiteX4208" fmla="*/ 986694 w 6239431"/>
              <a:gd name="connsiteY4208" fmla="*/ 1293457 h 6477317"/>
              <a:gd name="connsiteX4209" fmla="*/ 985511 w 6239431"/>
              <a:gd name="connsiteY4209" fmla="*/ 1292274 h 6477317"/>
              <a:gd name="connsiteX4210" fmla="*/ 983008 w 6239431"/>
              <a:gd name="connsiteY4210" fmla="*/ 1289770 h 6477317"/>
              <a:gd name="connsiteX4211" fmla="*/ 983008 w 6239431"/>
              <a:gd name="connsiteY4211" fmla="*/ 1289770 h 6477317"/>
              <a:gd name="connsiteX4212" fmla="*/ 983008 w 6239431"/>
              <a:gd name="connsiteY4212" fmla="*/ 1289770 h 6477317"/>
              <a:gd name="connsiteX4213" fmla="*/ 986694 w 6239431"/>
              <a:gd name="connsiteY4213" fmla="*/ 1284789 h 6477317"/>
              <a:gd name="connsiteX4214" fmla="*/ 5246384 w 6239431"/>
              <a:gd name="connsiteY4214" fmla="*/ 1279817 h 6477317"/>
              <a:gd name="connsiteX4215" fmla="*/ 5259052 w 6239431"/>
              <a:gd name="connsiteY4215" fmla="*/ 1292485 h 6477317"/>
              <a:gd name="connsiteX4216" fmla="*/ 5246384 w 6239431"/>
              <a:gd name="connsiteY4216" fmla="*/ 1305154 h 6477317"/>
              <a:gd name="connsiteX4217" fmla="*/ 5233716 w 6239431"/>
              <a:gd name="connsiteY4217" fmla="*/ 1292485 h 6477317"/>
              <a:gd name="connsiteX4218" fmla="*/ 5246384 w 6239431"/>
              <a:gd name="connsiteY4218" fmla="*/ 1279817 h 6477317"/>
              <a:gd name="connsiteX4219" fmla="*/ 5318665 w 6239431"/>
              <a:gd name="connsiteY4219" fmla="*/ 1279750 h 6477317"/>
              <a:gd name="connsiteX4220" fmla="*/ 5331333 w 6239431"/>
              <a:gd name="connsiteY4220" fmla="*/ 1292417 h 6477317"/>
              <a:gd name="connsiteX4221" fmla="*/ 5318665 w 6239431"/>
              <a:gd name="connsiteY4221" fmla="*/ 1305086 h 6477317"/>
              <a:gd name="connsiteX4222" fmla="*/ 5305996 w 6239431"/>
              <a:gd name="connsiteY4222" fmla="*/ 1292417 h 6477317"/>
              <a:gd name="connsiteX4223" fmla="*/ 5305996 w 6239431"/>
              <a:gd name="connsiteY4223" fmla="*/ 1292227 h 6477317"/>
              <a:gd name="connsiteX4224" fmla="*/ 5318665 w 6239431"/>
              <a:gd name="connsiteY4224" fmla="*/ 1279750 h 6477317"/>
              <a:gd name="connsiteX4225" fmla="*/ 5173980 w 6239431"/>
              <a:gd name="connsiteY4225" fmla="*/ 1279654 h 6477317"/>
              <a:gd name="connsiteX4226" fmla="*/ 5186553 w 6239431"/>
              <a:gd name="connsiteY4226" fmla="*/ 1292418 h 6477317"/>
              <a:gd name="connsiteX4227" fmla="*/ 5173885 w 6239431"/>
              <a:gd name="connsiteY4227" fmla="*/ 1304991 h 6477317"/>
              <a:gd name="connsiteX4228" fmla="*/ 5173790 w 6239431"/>
              <a:gd name="connsiteY4228" fmla="*/ 1304991 h 6477317"/>
              <a:gd name="connsiteX4229" fmla="*/ 5161216 w 6239431"/>
              <a:gd name="connsiteY4229" fmla="*/ 1292227 h 6477317"/>
              <a:gd name="connsiteX4230" fmla="*/ 5161216 w 6239431"/>
              <a:gd name="connsiteY4230" fmla="*/ 1292227 h 6477317"/>
              <a:gd name="connsiteX4231" fmla="*/ 5173980 w 6239431"/>
              <a:gd name="connsiteY4231" fmla="*/ 1279654 h 6477317"/>
              <a:gd name="connsiteX4232" fmla="*/ 4903933 w 6239431"/>
              <a:gd name="connsiteY4232" fmla="*/ 1273810 h 6477317"/>
              <a:gd name="connsiteX4233" fmla="*/ 4913185 w 6239431"/>
              <a:gd name="connsiteY4233" fmla="*/ 1274990 h 6477317"/>
              <a:gd name="connsiteX4234" fmla="*/ 4917662 w 6239431"/>
              <a:gd name="connsiteY4234" fmla="*/ 1291659 h 6477317"/>
              <a:gd name="connsiteX4235" fmla="*/ 4867275 w 6239431"/>
              <a:gd name="connsiteY4235" fmla="*/ 1378906 h 6477317"/>
              <a:gd name="connsiteX4236" fmla="*/ 4850797 w 6239431"/>
              <a:gd name="connsiteY4236" fmla="*/ 1383486 h 6477317"/>
              <a:gd name="connsiteX4237" fmla="*/ 4850606 w 6239431"/>
              <a:gd name="connsiteY4237" fmla="*/ 1383382 h 6477317"/>
              <a:gd name="connsiteX4238" fmla="*/ 4846129 w 6239431"/>
              <a:gd name="connsiteY4238" fmla="*/ 1366714 h 6477317"/>
              <a:gd name="connsiteX4239" fmla="*/ 4896516 w 6239431"/>
              <a:gd name="connsiteY4239" fmla="*/ 1279467 h 6477317"/>
              <a:gd name="connsiteX4240" fmla="*/ 4903933 w 6239431"/>
              <a:gd name="connsiteY4240" fmla="*/ 1273810 h 6477317"/>
              <a:gd name="connsiteX4241" fmla="*/ 4962321 w 6239431"/>
              <a:gd name="connsiteY4241" fmla="*/ 1273809 h 6477317"/>
              <a:gd name="connsiteX4242" fmla="*/ 4971573 w 6239431"/>
              <a:gd name="connsiteY4242" fmla="*/ 1274989 h 6477317"/>
              <a:gd name="connsiteX4243" fmla="*/ 4977230 w 6239431"/>
              <a:gd name="connsiteY4243" fmla="*/ 1282406 h 6477317"/>
              <a:gd name="connsiteX4244" fmla="*/ 4977230 w 6239431"/>
              <a:gd name="connsiteY4244" fmla="*/ 1282406 h 6477317"/>
              <a:gd name="connsiteX4245" fmla="*/ 4977230 w 6239431"/>
              <a:gd name="connsiteY4245" fmla="*/ 1282406 h 6477317"/>
              <a:gd name="connsiteX4246" fmla="*/ 4976050 w 6239431"/>
              <a:gd name="connsiteY4246" fmla="*/ 1291659 h 6477317"/>
              <a:gd name="connsiteX4247" fmla="*/ 4925663 w 6239431"/>
              <a:gd name="connsiteY4247" fmla="*/ 1378906 h 6477317"/>
              <a:gd name="connsiteX4248" fmla="*/ 4909185 w 6239431"/>
              <a:gd name="connsiteY4248" fmla="*/ 1383487 h 6477317"/>
              <a:gd name="connsiteX4249" fmla="*/ 4908994 w 6239431"/>
              <a:gd name="connsiteY4249" fmla="*/ 1383382 h 6477317"/>
              <a:gd name="connsiteX4250" fmla="*/ 4903338 w 6239431"/>
              <a:gd name="connsiteY4250" fmla="*/ 1375966 h 6477317"/>
              <a:gd name="connsiteX4251" fmla="*/ 4903338 w 6239431"/>
              <a:gd name="connsiteY4251" fmla="*/ 1375966 h 6477317"/>
              <a:gd name="connsiteX4252" fmla="*/ 4904517 w 6239431"/>
              <a:gd name="connsiteY4252" fmla="*/ 1366714 h 6477317"/>
              <a:gd name="connsiteX4253" fmla="*/ 4954904 w 6239431"/>
              <a:gd name="connsiteY4253" fmla="*/ 1279466 h 6477317"/>
              <a:gd name="connsiteX4254" fmla="*/ 4962321 w 6239431"/>
              <a:gd name="connsiteY4254" fmla="*/ 1273809 h 6477317"/>
              <a:gd name="connsiteX4255" fmla="*/ 4845926 w 6239431"/>
              <a:gd name="connsiteY4255" fmla="*/ 1273809 h 6477317"/>
              <a:gd name="connsiteX4256" fmla="*/ 4855178 w 6239431"/>
              <a:gd name="connsiteY4256" fmla="*/ 1274989 h 6477317"/>
              <a:gd name="connsiteX4257" fmla="*/ 4860835 w 6239431"/>
              <a:gd name="connsiteY4257" fmla="*/ 1282405 h 6477317"/>
              <a:gd name="connsiteX4258" fmla="*/ 4860835 w 6239431"/>
              <a:gd name="connsiteY4258" fmla="*/ 1282406 h 6477317"/>
              <a:gd name="connsiteX4259" fmla="*/ 4859655 w 6239431"/>
              <a:gd name="connsiteY4259" fmla="*/ 1291658 h 6477317"/>
              <a:gd name="connsiteX4260" fmla="*/ 4809268 w 6239431"/>
              <a:gd name="connsiteY4260" fmla="*/ 1378906 h 6477317"/>
              <a:gd name="connsiteX4261" fmla="*/ 4792789 w 6239431"/>
              <a:gd name="connsiteY4261" fmla="*/ 1383486 h 6477317"/>
              <a:gd name="connsiteX4262" fmla="*/ 4792599 w 6239431"/>
              <a:gd name="connsiteY4262" fmla="*/ 1383382 h 6477317"/>
              <a:gd name="connsiteX4263" fmla="*/ 4786943 w 6239431"/>
              <a:gd name="connsiteY4263" fmla="*/ 1375966 h 6477317"/>
              <a:gd name="connsiteX4264" fmla="*/ 4786943 w 6239431"/>
              <a:gd name="connsiteY4264" fmla="*/ 1375966 h 6477317"/>
              <a:gd name="connsiteX4265" fmla="*/ 4788122 w 6239431"/>
              <a:gd name="connsiteY4265" fmla="*/ 1366714 h 6477317"/>
              <a:gd name="connsiteX4266" fmla="*/ 4838509 w 6239431"/>
              <a:gd name="connsiteY4266" fmla="*/ 1279466 h 6477317"/>
              <a:gd name="connsiteX4267" fmla="*/ 4845926 w 6239431"/>
              <a:gd name="connsiteY4267" fmla="*/ 1273809 h 6477317"/>
              <a:gd name="connsiteX4268" fmla="*/ 4787918 w 6239431"/>
              <a:gd name="connsiteY4268" fmla="*/ 1273809 h 6477317"/>
              <a:gd name="connsiteX4269" fmla="*/ 4797170 w 6239431"/>
              <a:gd name="connsiteY4269" fmla="*/ 1274989 h 6477317"/>
              <a:gd name="connsiteX4270" fmla="*/ 4801647 w 6239431"/>
              <a:gd name="connsiteY4270" fmla="*/ 1291658 h 6477317"/>
              <a:gd name="connsiteX4271" fmla="*/ 4751260 w 6239431"/>
              <a:gd name="connsiteY4271" fmla="*/ 1378905 h 6477317"/>
              <a:gd name="connsiteX4272" fmla="*/ 4734782 w 6239431"/>
              <a:gd name="connsiteY4272" fmla="*/ 1383486 h 6477317"/>
              <a:gd name="connsiteX4273" fmla="*/ 4734591 w 6239431"/>
              <a:gd name="connsiteY4273" fmla="*/ 1383381 h 6477317"/>
              <a:gd name="connsiteX4274" fmla="*/ 4730114 w 6239431"/>
              <a:gd name="connsiteY4274" fmla="*/ 1366713 h 6477317"/>
              <a:gd name="connsiteX4275" fmla="*/ 4780502 w 6239431"/>
              <a:gd name="connsiteY4275" fmla="*/ 1279466 h 6477317"/>
              <a:gd name="connsiteX4276" fmla="*/ 4787918 w 6239431"/>
              <a:gd name="connsiteY4276" fmla="*/ 1273809 h 6477317"/>
              <a:gd name="connsiteX4277" fmla="*/ 738892 w 6239431"/>
              <a:gd name="connsiteY4277" fmla="*/ 1266422 h 6477317"/>
              <a:gd name="connsiteX4278" fmla="*/ 739520 w 6239431"/>
              <a:gd name="connsiteY4278" fmla="*/ 1266926 h 6477317"/>
              <a:gd name="connsiteX4279" fmla="*/ 770953 w 6239431"/>
              <a:gd name="connsiteY4279" fmla="*/ 1291976 h 6477317"/>
              <a:gd name="connsiteX4280" fmla="*/ 771810 w 6239431"/>
              <a:gd name="connsiteY4280" fmla="*/ 1298519 h 6477317"/>
              <a:gd name="connsiteX4281" fmla="*/ 771810 w 6239431"/>
              <a:gd name="connsiteY4281" fmla="*/ 1298520 h 6477317"/>
              <a:gd name="connsiteX4282" fmla="*/ 771810 w 6239431"/>
              <a:gd name="connsiteY4282" fmla="*/ 1298523 h 6477317"/>
              <a:gd name="connsiteX4283" fmla="*/ 771715 w 6239431"/>
              <a:gd name="connsiteY4283" fmla="*/ 1298647 h 6477317"/>
              <a:gd name="connsiteX4284" fmla="*/ 768000 w 6239431"/>
              <a:gd name="connsiteY4284" fmla="*/ 1300457 h 6477317"/>
              <a:gd name="connsiteX4285" fmla="*/ 765047 w 6239431"/>
              <a:gd name="connsiteY4285" fmla="*/ 1299409 h 6477317"/>
              <a:gd name="connsiteX4286" fmla="*/ 733615 w 6239431"/>
              <a:gd name="connsiteY4286" fmla="*/ 1274359 h 6477317"/>
              <a:gd name="connsiteX4287" fmla="*/ 732281 w 6239431"/>
              <a:gd name="connsiteY4287" fmla="*/ 1267759 h 6477317"/>
              <a:gd name="connsiteX4288" fmla="*/ 732282 w 6239431"/>
              <a:gd name="connsiteY4288" fmla="*/ 1267759 h 6477317"/>
              <a:gd name="connsiteX4289" fmla="*/ 732281 w 6239431"/>
              <a:gd name="connsiteY4289" fmla="*/ 1267755 h 6477317"/>
              <a:gd name="connsiteX4290" fmla="*/ 738892 w 6239431"/>
              <a:gd name="connsiteY4290" fmla="*/ 1266422 h 6477317"/>
              <a:gd name="connsiteX4291" fmla="*/ 959929 w 6239431"/>
              <a:gd name="connsiteY4291" fmla="*/ 1261453 h 6477317"/>
              <a:gd name="connsiteX4292" fmla="*/ 1102804 w 6239431"/>
              <a:gd name="connsiteY4292" fmla="*/ 1261453 h 6477317"/>
              <a:gd name="connsiteX4293" fmla="*/ 1106043 w 6239431"/>
              <a:gd name="connsiteY4293" fmla="*/ 1264691 h 6477317"/>
              <a:gd name="connsiteX4294" fmla="*/ 1106043 w 6239431"/>
              <a:gd name="connsiteY4294" fmla="*/ 1264691 h 6477317"/>
              <a:gd name="connsiteX4295" fmla="*/ 1102804 w 6239431"/>
              <a:gd name="connsiteY4295" fmla="*/ 1267930 h 6477317"/>
              <a:gd name="connsiteX4296" fmla="*/ 963263 w 6239431"/>
              <a:gd name="connsiteY4296" fmla="*/ 1267930 h 6477317"/>
              <a:gd name="connsiteX4297" fmla="*/ 884396 w 6239431"/>
              <a:gd name="connsiteY4297" fmla="*/ 1346796 h 6477317"/>
              <a:gd name="connsiteX4298" fmla="*/ 884396 w 6239431"/>
              <a:gd name="connsiteY4298" fmla="*/ 1533102 h 6477317"/>
              <a:gd name="connsiteX4299" fmla="*/ 892492 w 6239431"/>
              <a:gd name="connsiteY4299" fmla="*/ 1533102 h 6477317"/>
              <a:gd name="connsiteX4300" fmla="*/ 921067 w 6239431"/>
              <a:gd name="connsiteY4300" fmla="*/ 1561677 h 6477317"/>
              <a:gd name="connsiteX4301" fmla="*/ 955738 w 6239431"/>
              <a:gd name="connsiteY4301" fmla="*/ 1596253 h 6477317"/>
              <a:gd name="connsiteX4302" fmla="*/ 955738 w 6239431"/>
              <a:gd name="connsiteY4302" fmla="*/ 1596253 h 6477317"/>
              <a:gd name="connsiteX4303" fmla="*/ 955738 w 6239431"/>
              <a:gd name="connsiteY4303" fmla="*/ 1812758 h 6477317"/>
              <a:gd name="connsiteX4304" fmla="*/ 921067 w 6239431"/>
              <a:gd name="connsiteY4304" fmla="*/ 1778181 h 6477317"/>
              <a:gd name="connsiteX4305" fmla="*/ 921067 w 6239431"/>
              <a:gd name="connsiteY4305" fmla="*/ 1586442 h 6477317"/>
              <a:gd name="connsiteX4306" fmla="*/ 867727 w 6239431"/>
              <a:gd name="connsiteY4306" fmla="*/ 1533102 h 6477317"/>
              <a:gd name="connsiteX4307" fmla="*/ 867727 w 6239431"/>
              <a:gd name="connsiteY4307" fmla="*/ 1533102 h 6477317"/>
              <a:gd name="connsiteX4308" fmla="*/ 877252 w 6239431"/>
              <a:gd name="connsiteY4308" fmla="*/ 1533102 h 6477317"/>
              <a:gd name="connsiteX4309" fmla="*/ 877252 w 6239431"/>
              <a:gd name="connsiteY4309" fmla="*/ 1344034 h 6477317"/>
              <a:gd name="connsiteX4310" fmla="*/ 3921919 w 6239431"/>
              <a:gd name="connsiteY4310" fmla="*/ 1249344 h 6477317"/>
              <a:gd name="connsiteX4311" fmla="*/ 4014073 w 6239431"/>
              <a:gd name="connsiteY4311" fmla="*/ 1342926 h 6477317"/>
              <a:gd name="connsiteX4312" fmla="*/ 3920490 w 6239431"/>
              <a:gd name="connsiteY4312" fmla="*/ 1435079 h 6477317"/>
              <a:gd name="connsiteX4313" fmla="*/ 3826650 w 6239431"/>
              <a:gd name="connsiteY4313" fmla="*/ 1346888 h 6477317"/>
              <a:gd name="connsiteX4314" fmla="*/ 3826669 w 6239431"/>
              <a:gd name="connsiteY4314" fmla="*/ 1340688 h 6477317"/>
              <a:gd name="connsiteX4315" fmla="*/ 3843624 w 6239431"/>
              <a:gd name="connsiteY4315" fmla="*/ 1340688 h 6477317"/>
              <a:gd name="connsiteX4316" fmla="*/ 3917985 w 6239431"/>
              <a:gd name="connsiteY4316" fmla="*/ 1419973 h 6477317"/>
              <a:gd name="connsiteX4317" fmla="*/ 3997280 w 6239431"/>
              <a:gd name="connsiteY4317" fmla="*/ 1345612 h 6477317"/>
              <a:gd name="connsiteX4318" fmla="*/ 3922909 w 6239431"/>
              <a:gd name="connsiteY4318" fmla="*/ 1266327 h 6477317"/>
              <a:gd name="connsiteX4319" fmla="*/ 3921919 w 6239431"/>
              <a:gd name="connsiteY4319" fmla="*/ 1266298 h 6477317"/>
              <a:gd name="connsiteX4320" fmla="*/ 1355216 w 6239431"/>
              <a:gd name="connsiteY4320" fmla="*/ 1245547 h 6477317"/>
              <a:gd name="connsiteX4321" fmla="*/ 1571720 w 6239431"/>
              <a:gd name="connsiteY4321" fmla="*/ 1245547 h 6477317"/>
              <a:gd name="connsiteX4322" fmla="*/ 1587531 w 6239431"/>
              <a:gd name="connsiteY4322" fmla="*/ 1261358 h 6477317"/>
              <a:gd name="connsiteX4323" fmla="*/ 1752980 w 6239431"/>
              <a:gd name="connsiteY4323" fmla="*/ 1261358 h 6477317"/>
              <a:gd name="connsiteX4324" fmla="*/ 1756219 w 6239431"/>
              <a:gd name="connsiteY4324" fmla="*/ 1264597 h 6477317"/>
              <a:gd name="connsiteX4325" fmla="*/ 1752980 w 6239431"/>
              <a:gd name="connsiteY4325" fmla="*/ 1267835 h 6477317"/>
              <a:gd name="connsiteX4326" fmla="*/ 1752980 w 6239431"/>
              <a:gd name="connsiteY4326" fmla="*/ 1267931 h 6477317"/>
              <a:gd name="connsiteX4327" fmla="*/ 1242155 w 6239431"/>
              <a:gd name="connsiteY4327" fmla="*/ 1267931 h 6477317"/>
              <a:gd name="connsiteX4328" fmla="*/ 1238916 w 6239431"/>
              <a:gd name="connsiteY4328" fmla="*/ 1264692 h 6477317"/>
              <a:gd name="connsiteX4329" fmla="*/ 1242155 w 6239431"/>
              <a:gd name="connsiteY4329" fmla="*/ 1261454 h 6477317"/>
              <a:gd name="connsiteX4330" fmla="*/ 1371028 w 6239431"/>
              <a:gd name="connsiteY4330" fmla="*/ 1261454 h 6477317"/>
              <a:gd name="connsiteX4331" fmla="*/ 763714 w 6239431"/>
              <a:gd name="connsiteY4331" fmla="*/ 1237400 h 6477317"/>
              <a:gd name="connsiteX4332" fmla="*/ 794861 w 6239431"/>
              <a:gd name="connsiteY4332" fmla="*/ 1262736 h 6477317"/>
              <a:gd name="connsiteX4333" fmla="*/ 795527 w 6239431"/>
              <a:gd name="connsiteY4333" fmla="*/ 1269497 h 6477317"/>
              <a:gd name="connsiteX4334" fmla="*/ 795527 w 6239431"/>
              <a:gd name="connsiteY4334" fmla="*/ 1269498 h 6477317"/>
              <a:gd name="connsiteX4335" fmla="*/ 795527 w 6239431"/>
              <a:gd name="connsiteY4335" fmla="*/ 1269501 h 6477317"/>
              <a:gd name="connsiteX4336" fmla="*/ 791812 w 6239431"/>
              <a:gd name="connsiteY4336" fmla="*/ 1271216 h 6477317"/>
              <a:gd name="connsiteX4337" fmla="*/ 788860 w 6239431"/>
              <a:gd name="connsiteY4337" fmla="*/ 1270168 h 6477317"/>
              <a:gd name="connsiteX4338" fmla="*/ 757713 w 6239431"/>
              <a:gd name="connsiteY4338" fmla="*/ 1244737 h 6477317"/>
              <a:gd name="connsiteX4339" fmla="*/ 756951 w 6239431"/>
              <a:gd name="connsiteY4339" fmla="*/ 1238070 h 6477317"/>
              <a:gd name="connsiteX4340" fmla="*/ 756951 w 6239431"/>
              <a:gd name="connsiteY4340" fmla="*/ 1238070 h 6477317"/>
              <a:gd name="connsiteX4341" fmla="*/ 756951 w 6239431"/>
              <a:gd name="connsiteY4341" fmla="*/ 1238067 h 6477317"/>
              <a:gd name="connsiteX4342" fmla="*/ 763714 w 6239431"/>
              <a:gd name="connsiteY4342" fmla="*/ 1237400 h 6477317"/>
              <a:gd name="connsiteX4343" fmla="*/ 2770441 w 6239431"/>
              <a:gd name="connsiteY4343" fmla="*/ 1236005 h 6477317"/>
              <a:gd name="connsiteX4344" fmla="*/ 2852203 w 6239431"/>
              <a:gd name="connsiteY4344" fmla="*/ 1317691 h 6477317"/>
              <a:gd name="connsiteX4345" fmla="*/ 2770517 w 6239431"/>
              <a:gd name="connsiteY4345" fmla="*/ 1399454 h 6477317"/>
              <a:gd name="connsiteX4346" fmla="*/ 2712624 w 6239431"/>
              <a:gd name="connsiteY4346" fmla="*/ 1375451 h 6477317"/>
              <a:gd name="connsiteX4347" fmla="*/ 2732246 w 6239431"/>
              <a:gd name="connsiteY4347" fmla="*/ 1355829 h 6477317"/>
              <a:gd name="connsiteX4348" fmla="*/ 2808484 w 6239431"/>
              <a:gd name="connsiteY4348" fmla="*/ 1355867 h 6477317"/>
              <a:gd name="connsiteX4349" fmla="*/ 2820339 w 6239431"/>
              <a:gd name="connsiteY4349" fmla="*/ 1338042 h 6477317"/>
              <a:gd name="connsiteX4350" fmla="*/ 2824299 w 6239431"/>
              <a:gd name="connsiteY4350" fmla="*/ 1317759 h 6477317"/>
              <a:gd name="connsiteX4351" fmla="*/ 2820364 w 6239431"/>
              <a:gd name="connsiteY4351" fmla="*/ 1297472 h 6477317"/>
              <a:gd name="connsiteX4352" fmla="*/ 2808531 w 6239431"/>
              <a:gd name="connsiteY4352" fmla="*/ 1279629 h 6477317"/>
              <a:gd name="connsiteX4353" fmla="*/ 2732284 w 6239431"/>
              <a:gd name="connsiteY4353" fmla="*/ 1279591 h 6477317"/>
              <a:gd name="connsiteX4354" fmla="*/ 2732246 w 6239431"/>
              <a:gd name="connsiteY4354" fmla="*/ 1279629 h 6477317"/>
              <a:gd name="connsiteX4355" fmla="*/ 2712624 w 6239431"/>
              <a:gd name="connsiteY4355" fmla="*/ 1260008 h 6477317"/>
              <a:gd name="connsiteX4356" fmla="*/ 2712624 w 6239431"/>
              <a:gd name="connsiteY4356" fmla="*/ 1260008 h 6477317"/>
              <a:gd name="connsiteX4357" fmla="*/ 2770441 w 6239431"/>
              <a:gd name="connsiteY4357" fmla="*/ 1236005 h 6477317"/>
              <a:gd name="connsiteX4358" fmla="*/ 2651950 w 6239431"/>
              <a:gd name="connsiteY4358" fmla="*/ 1236005 h 6477317"/>
              <a:gd name="connsiteX4359" fmla="*/ 2651950 w 6239431"/>
              <a:gd name="connsiteY4359" fmla="*/ 1236005 h 6477317"/>
              <a:gd name="connsiteX4360" fmla="*/ 2651950 w 6239431"/>
              <a:gd name="connsiteY4360" fmla="*/ 1263818 h 6477317"/>
              <a:gd name="connsiteX4361" fmla="*/ 2651950 w 6239431"/>
              <a:gd name="connsiteY4361" fmla="*/ 1263818 h 6477317"/>
              <a:gd name="connsiteX4362" fmla="*/ 2598324 w 6239431"/>
              <a:gd name="connsiteY4362" fmla="*/ 1318396 h 6477317"/>
              <a:gd name="connsiteX4363" fmla="*/ 2570511 w 6239431"/>
              <a:gd name="connsiteY4363" fmla="*/ 1318396 h 6477317"/>
              <a:gd name="connsiteX4364" fmla="*/ 2570511 w 6239431"/>
              <a:gd name="connsiteY4364" fmla="*/ 1318396 h 6477317"/>
              <a:gd name="connsiteX4365" fmla="*/ 2651950 w 6239431"/>
              <a:gd name="connsiteY4365" fmla="*/ 1236005 h 6477317"/>
              <a:gd name="connsiteX4366" fmla="*/ 5116172 w 6239431"/>
              <a:gd name="connsiteY4366" fmla="*/ 1224887 h 6477317"/>
              <a:gd name="connsiteX4367" fmla="*/ 5119973 w 6239431"/>
              <a:gd name="connsiteY4367" fmla="*/ 1228696 h 6477317"/>
              <a:gd name="connsiteX4368" fmla="*/ 5119973 w 6239431"/>
              <a:gd name="connsiteY4368" fmla="*/ 1228697 h 6477317"/>
              <a:gd name="connsiteX4369" fmla="*/ 5119973 w 6239431"/>
              <a:gd name="connsiteY4369" fmla="*/ 1375570 h 6477317"/>
              <a:gd name="connsiteX4370" fmla="*/ 5327808 w 6239431"/>
              <a:gd name="connsiteY4370" fmla="*/ 1375570 h 6477317"/>
              <a:gd name="connsiteX4371" fmla="*/ 5478113 w 6239431"/>
              <a:gd name="connsiteY4371" fmla="*/ 1225268 h 6477317"/>
              <a:gd name="connsiteX4372" fmla="*/ 5484876 w 6239431"/>
              <a:gd name="connsiteY4372" fmla="*/ 1225268 h 6477317"/>
              <a:gd name="connsiteX4373" fmla="*/ 5486495 w 6239431"/>
              <a:gd name="connsiteY4373" fmla="*/ 1228696 h 6477317"/>
              <a:gd name="connsiteX4374" fmla="*/ 5486495 w 6239431"/>
              <a:gd name="connsiteY4374" fmla="*/ 1228697 h 6477317"/>
              <a:gd name="connsiteX4375" fmla="*/ 5485066 w 6239431"/>
              <a:gd name="connsiteY4375" fmla="*/ 1232125 h 6477317"/>
              <a:gd name="connsiteX4376" fmla="*/ 5331999 w 6239431"/>
              <a:gd name="connsiteY4376" fmla="*/ 1385190 h 6477317"/>
              <a:gd name="connsiteX4377" fmla="*/ 5110448 w 6239431"/>
              <a:gd name="connsiteY4377" fmla="*/ 1385190 h 6477317"/>
              <a:gd name="connsiteX4378" fmla="*/ 5110448 w 6239431"/>
              <a:gd name="connsiteY4378" fmla="*/ 1228697 h 6477317"/>
              <a:gd name="connsiteX4379" fmla="*/ 5110448 w 6239431"/>
              <a:gd name="connsiteY4379" fmla="*/ 1228696 h 6477317"/>
              <a:gd name="connsiteX4380" fmla="*/ 5116172 w 6239431"/>
              <a:gd name="connsiteY4380" fmla="*/ 1224887 h 6477317"/>
              <a:gd name="connsiteX4381" fmla="*/ 3921918 w 6239431"/>
              <a:gd name="connsiteY4381" fmla="*/ 1221054 h 6477317"/>
              <a:gd name="connsiteX4382" fmla="*/ 4006976 w 6239431"/>
              <a:gd name="connsiteY4382" fmla="*/ 1256676 h 6477317"/>
              <a:gd name="connsiteX4383" fmla="*/ 4006571 w 6239431"/>
              <a:gd name="connsiteY4383" fmla="*/ 1257098 h 6477317"/>
              <a:gd name="connsiteX4384" fmla="*/ 4006959 w 6239431"/>
              <a:gd name="connsiteY4384" fmla="*/ 1257364 h 6477317"/>
              <a:gd name="connsiteX4385" fmla="*/ 4042600 w 6239431"/>
              <a:gd name="connsiteY4385" fmla="*/ 1342687 h 6477317"/>
              <a:gd name="connsiteX4386" fmla="*/ 3920585 w 6239431"/>
              <a:gd name="connsiteY4386" fmla="*/ 1463368 h 6477317"/>
              <a:gd name="connsiteX4387" fmla="*/ 3920489 w 6239431"/>
              <a:gd name="connsiteY4387" fmla="*/ 1463368 h 6477317"/>
              <a:gd name="connsiteX4388" fmla="*/ 3798379 w 6239431"/>
              <a:gd name="connsiteY4388" fmla="*/ 1340782 h 6477317"/>
              <a:gd name="connsiteX4389" fmla="*/ 3815334 w 6239431"/>
              <a:gd name="connsiteY4389" fmla="*/ 1340782 h 6477317"/>
              <a:gd name="connsiteX4390" fmla="*/ 3917232 w 6239431"/>
              <a:gd name="connsiteY4390" fmla="*/ 1446499 h 6477317"/>
              <a:gd name="connsiteX4391" fmla="*/ 3920109 w 6239431"/>
              <a:gd name="connsiteY4391" fmla="*/ 1446509 h 6477317"/>
              <a:gd name="connsiteX4392" fmla="*/ 4025741 w 6239431"/>
              <a:gd name="connsiteY4392" fmla="*/ 1342601 h 6477317"/>
              <a:gd name="connsiteX4393" fmla="*/ 4025741 w 6239431"/>
              <a:gd name="connsiteY4393" fmla="*/ 1342306 h 6477317"/>
              <a:gd name="connsiteX4394" fmla="*/ 3995697 w 6239431"/>
              <a:gd name="connsiteY4394" fmla="*/ 1268824 h 6477317"/>
              <a:gd name="connsiteX4395" fmla="*/ 3995464 w 6239431"/>
              <a:gd name="connsiteY4395" fmla="*/ 1268665 h 6477317"/>
              <a:gd name="connsiteX4396" fmla="*/ 3995451 w 6239431"/>
              <a:gd name="connsiteY4396" fmla="*/ 1268678 h 6477317"/>
              <a:gd name="connsiteX4397" fmla="*/ 3961553 w 6239431"/>
              <a:gd name="connsiteY4397" fmla="*/ 1246471 h 6477317"/>
              <a:gd name="connsiteX4398" fmla="*/ 3922368 w 6239431"/>
              <a:gd name="connsiteY4398" fmla="*/ 1238104 h 6477317"/>
              <a:gd name="connsiteX4399" fmla="*/ 3922014 w 6239431"/>
              <a:gd name="connsiteY4399" fmla="*/ 1238104 h 6477317"/>
              <a:gd name="connsiteX4400" fmla="*/ 3922014 w 6239431"/>
              <a:gd name="connsiteY4400" fmla="*/ 1238028 h 6477317"/>
              <a:gd name="connsiteX4401" fmla="*/ 3921918 w 6239431"/>
              <a:gd name="connsiteY4401" fmla="*/ 1238008 h 6477317"/>
              <a:gd name="connsiteX4402" fmla="*/ 3921918 w 6239431"/>
              <a:gd name="connsiteY4402" fmla="*/ 1221054 h 6477317"/>
              <a:gd name="connsiteX4403" fmla="*/ 787812 w 6239431"/>
              <a:gd name="connsiteY4403" fmla="*/ 1208064 h 6477317"/>
              <a:gd name="connsiteX4404" fmla="*/ 818673 w 6239431"/>
              <a:gd name="connsiteY4404" fmla="*/ 1233876 h 6477317"/>
              <a:gd name="connsiteX4405" fmla="*/ 819330 w 6239431"/>
              <a:gd name="connsiteY4405" fmla="*/ 1240449 h 6477317"/>
              <a:gd name="connsiteX4406" fmla="*/ 819330 w 6239431"/>
              <a:gd name="connsiteY4406" fmla="*/ 1240449 h 6477317"/>
              <a:gd name="connsiteX4407" fmla="*/ 819330 w 6239431"/>
              <a:gd name="connsiteY4407" fmla="*/ 1240452 h 6477317"/>
              <a:gd name="connsiteX4408" fmla="*/ 819244 w 6239431"/>
              <a:gd name="connsiteY4408" fmla="*/ 1240547 h 6477317"/>
              <a:gd name="connsiteX4409" fmla="*/ 815625 w 6239431"/>
              <a:gd name="connsiteY4409" fmla="*/ 1242261 h 6477317"/>
              <a:gd name="connsiteX4410" fmla="*/ 812577 w 6239431"/>
              <a:gd name="connsiteY4410" fmla="*/ 1241213 h 6477317"/>
              <a:gd name="connsiteX4411" fmla="*/ 781716 w 6239431"/>
              <a:gd name="connsiteY4411" fmla="*/ 1215402 h 6477317"/>
              <a:gd name="connsiteX4412" fmla="*/ 781097 w 6239431"/>
              <a:gd name="connsiteY4412" fmla="*/ 1208687 h 6477317"/>
              <a:gd name="connsiteX4413" fmla="*/ 781097 w 6239431"/>
              <a:gd name="connsiteY4413" fmla="*/ 1208687 h 6477317"/>
              <a:gd name="connsiteX4414" fmla="*/ 781097 w 6239431"/>
              <a:gd name="connsiteY4414" fmla="*/ 1208684 h 6477317"/>
              <a:gd name="connsiteX4415" fmla="*/ 787812 w 6239431"/>
              <a:gd name="connsiteY4415" fmla="*/ 1208064 h 6477317"/>
              <a:gd name="connsiteX4416" fmla="*/ 5192363 w 6239431"/>
              <a:gd name="connsiteY4416" fmla="*/ 1192883 h 6477317"/>
              <a:gd name="connsiteX4417" fmla="*/ 5205031 w 6239431"/>
              <a:gd name="connsiteY4417" fmla="*/ 1205551 h 6477317"/>
              <a:gd name="connsiteX4418" fmla="*/ 5192363 w 6239431"/>
              <a:gd name="connsiteY4418" fmla="*/ 1218219 h 6477317"/>
              <a:gd name="connsiteX4419" fmla="*/ 5179694 w 6239431"/>
              <a:gd name="connsiteY4419" fmla="*/ 1205551 h 6477317"/>
              <a:gd name="connsiteX4420" fmla="*/ 5192363 w 6239431"/>
              <a:gd name="connsiteY4420" fmla="*/ 1192883 h 6477317"/>
              <a:gd name="connsiteX4421" fmla="*/ 3921918 w 6239431"/>
              <a:gd name="connsiteY4421" fmla="*/ 1192765 h 6477317"/>
              <a:gd name="connsiteX4422" fmla="*/ 3967663 w 6239431"/>
              <a:gd name="connsiteY4422" fmla="*/ 1199890 h 6477317"/>
              <a:gd name="connsiteX4423" fmla="*/ 3977943 w 6239431"/>
              <a:gd name="connsiteY4423" fmla="*/ 1205047 h 6477317"/>
              <a:gd name="connsiteX4424" fmla="*/ 3979886 w 6239431"/>
              <a:gd name="connsiteY4424" fmla="*/ 1205473 h 6477317"/>
              <a:gd name="connsiteX4425" fmla="*/ 3982674 w 6239431"/>
              <a:gd name="connsiteY4425" fmla="*/ 1207420 h 6477317"/>
              <a:gd name="connsiteX4426" fmla="*/ 4008112 w 6239431"/>
              <a:gd name="connsiteY4426" fmla="*/ 1220183 h 6477317"/>
              <a:gd name="connsiteX4427" fmla="*/ 4026450 w 6239431"/>
              <a:gd name="connsiteY4427" fmla="*/ 1238005 h 6477317"/>
              <a:gd name="connsiteX4428" fmla="*/ 4026851 w 6239431"/>
              <a:gd name="connsiteY4428" fmla="*/ 1238285 h 6477317"/>
              <a:gd name="connsiteX4429" fmla="*/ 4027044 w 6239431"/>
              <a:gd name="connsiteY4429" fmla="*/ 1238583 h 6477317"/>
              <a:gd name="connsiteX4430" fmla="*/ 4040564 w 6239431"/>
              <a:gd name="connsiteY4430" fmla="*/ 1251723 h 6477317"/>
              <a:gd name="connsiteX4431" fmla="*/ 4062317 w 6239431"/>
              <a:gd name="connsiteY4431" fmla="*/ 1292586 h 6477317"/>
              <a:gd name="connsiteX4432" fmla="*/ 4059440 w 6239431"/>
              <a:gd name="connsiteY4432" fmla="*/ 1293652 h 6477317"/>
              <a:gd name="connsiteX4433" fmla="*/ 4068861 w 6239431"/>
              <a:gd name="connsiteY4433" fmla="*/ 1344678 h 6477317"/>
              <a:gd name="connsiteX4434" fmla="*/ 3916956 w 6239431"/>
              <a:gd name="connsiteY4434" fmla="*/ 1491619 h 6477317"/>
              <a:gd name="connsiteX4435" fmla="*/ 3769995 w 6239431"/>
              <a:gd name="connsiteY4435" fmla="*/ 1340782 h 6477317"/>
              <a:gd name="connsiteX4436" fmla="*/ 3787044 w 6239431"/>
              <a:gd name="connsiteY4436" fmla="*/ 1340782 h 6477317"/>
              <a:gd name="connsiteX4437" fmla="*/ 3919633 w 6239431"/>
              <a:gd name="connsiteY4437" fmla="*/ 1474893 h 6477317"/>
              <a:gd name="connsiteX4438" fmla="*/ 4053745 w 6239431"/>
              <a:gd name="connsiteY4438" fmla="*/ 1342306 h 6477317"/>
              <a:gd name="connsiteX4439" fmla="*/ 4042565 w 6239431"/>
              <a:gd name="connsiteY4439" fmla="*/ 1291389 h 6477317"/>
              <a:gd name="connsiteX4440" fmla="*/ 4016359 w 6239431"/>
              <a:gd name="connsiteY4440" fmla="*/ 1252866 h 6477317"/>
              <a:gd name="connsiteX4441" fmla="*/ 4010039 w 6239431"/>
              <a:gd name="connsiteY4441" fmla="*/ 1246840 h 6477317"/>
              <a:gd name="connsiteX4442" fmla="*/ 3979035 w 6239431"/>
              <a:gd name="connsiteY4442" fmla="*/ 1225588 h 6477317"/>
              <a:gd name="connsiteX4443" fmla="*/ 3968671 w 6239431"/>
              <a:gd name="connsiteY4443" fmla="*/ 1220301 h 6477317"/>
              <a:gd name="connsiteX4444" fmla="*/ 3921728 w 6239431"/>
              <a:gd name="connsiteY4444" fmla="*/ 1209814 h 6477317"/>
              <a:gd name="connsiteX4445" fmla="*/ 805719 w 6239431"/>
              <a:gd name="connsiteY4445" fmla="*/ 1179585 h 6477317"/>
              <a:gd name="connsiteX4446" fmla="*/ 812482 w 6239431"/>
              <a:gd name="connsiteY4446" fmla="*/ 1179585 h 6477317"/>
              <a:gd name="connsiteX4447" fmla="*/ 843057 w 6239431"/>
              <a:gd name="connsiteY4447" fmla="*/ 1205683 h 6477317"/>
              <a:gd name="connsiteX4448" fmla="*/ 843533 w 6239431"/>
              <a:gd name="connsiteY4448" fmla="*/ 1212446 h 6477317"/>
              <a:gd name="connsiteX4449" fmla="*/ 843533 w 6239431"/>
              <a:gd name="connsiteY4449" fmla="*/ 1212446 h 6477317"/>
              <a:gd name="connsiteX4450" fmla="*/ 843533 w 6239431"/>
              <a:gd name="connsiteY4450" fmla="*/ 1212450 h 6477317"/>
              <a:gd name="connsiteX4451" fmla="*/ 839914 w 6239431"/>
              <a:gd name="connsiteY4451" fmla="*/ 1213592 h 6477317"/>
              <a:gd name="connsiteX4452" fmla="*/ 836866 w 6239431"/>
              <a:gd name="connsiteY4452" fmla="*/ 1212450 h 6477317"/>
              <a:gd name="connsiteX4453" fmla="*/ 806291 w 6239431"/>
              <a:gd name="connsiteY4453" fmla="*/ 1186351 h 6477317"/>
              <a:gd name="connsiteX4454" fmla="*/ 805719 w 6239431"/>
              <a:gd name="connsiteY4454" fmla="*/ 1179589 h 6477317"/>
              <a:gd name="connsiteX4455" fmla="*/ 805719 w 6239431"/>
              <a:gd name="connsiteY4455" fmla="*/ 1179589 h 6477317"/>
              <a:gd name="connsiteX4456" fmla="*/ 1898659 w 6239431"/>
              <a:gd name="connsiteY4456" fmla="*/ 1163171 h 6477317"/>
              <a:gd name="connsiteX4457" fmla="*/ 1877244 w 6239431"/>
              <a:gd name="connsiteY4457" fmla="*/ 1170682 h 6477317"/>
              <a:gd name="connsiteX4458" fmla="*/ 1876616 w 6239431"/>
              <a:gd name="connsiteY4458" fmla="*/ 1171062 h 6477317"/>
              <a:gd name="connsiteX4459" fmla="*/ 1876996 w 6239431"/>
              <a:gd name="connsiteY4459" fmla="*/ 1171539 h 6477317"/>
              <a:gd name="connsiteX4460" fmla="*/ 1857984 w 6239431"/>
              <a:gd name="connsiteY4460" fmla="*/ 1250090 h 6477317"/>
              <a:gd name="connsiteX4461" fmla="*/ 1936547 w 6239431"/>
              <a:gd name="connsiteY4461" fmla="*/ 1269102 h 6477317"/>
              <a:gd name="connsiteX4462" fmla="*/ 1939320 w 6239431"/>
              <a:gd name="connsiteY4462" fmla="*/ 1266533 h 6477317"/>
              <a:gd name="connsiteX4463" fmla="*/ 1960819 w 6239431"/>
              <a:gd name="connsiteY4463" fmla="*/ 1236764 h 6477317"/>
              <a:gd name="connsiteX4464" fmla="*/ 1962904 w 6239431"/>
              <a:gd name="connsiteY4464" fmla="*/ 1215443 h 6477317"/>
              <a:gd name="connsiteX4465" fmla="*/ 1958440 w 6239431"/>
              <a:gd name="connsiteY4465" fmla="*/ 1198479 h 6477317"/>
              <a:gd name="connsiteX4466" fmla="*/ 1955578 w 6239431"/>
              <a:gd name="connsiteY4466" fmla="*/ 1190589 h 6477317"/>
              <a:gd name="connsiteX4467" fmla="*/ 1898659 w 6239431"/>
              <a:gd name="connsiteY4467" fmla="*/ 1163171 h 6477317"/>
              <a:gd name="connsiteX4468" fmla="*/ 4175801 w 6239431"/>
              <a:gd name="connsiteY4468" fmla="*/ 1159906 h 6477317"/>
              <a:gd name="connsiteX4469" fmla="*/ 4190380 w 6239431"/>
              <a:gd name="connsiteY4469" fmla="*/ 1160066 h 6477317"/>
              <a:gd name="connsiteX4470" fmla="*/ 4190904 w 6239431"/>
              <a:gd name="connsiteY4470" fmla="*/ 1160295 h 6477317"/>
              <a:gd name="connsiteX4471" fmla="*/ 4200685 w 6239431"/>
              <a:gd name="connsiteY4471" fmla="*/ 1170744 h 6477317"/>
              <a:gd name="connsiteX4472" fmla="*/ 4200429 w 6239431"/>
              <a:gd name="connsiteY4472" fmla="*/ 1185060 h 6477317"/>
              <a:gd name="connsiteX4473" fmla="*/ 4175436 w 6239431"/>
              <a:gd name="connsiteY4473" fmla="*/ 1195108 h 6477317"/>
              <a:gd name="connsiteX4474" fmla="*/ 4165232 w 6239431"/>
              <a:gd name="connsiteY4474" fmla="*/ 1184685 h 6477317"/>
              <a:gd name="connsiteX4475" fmla="*/ 4165387 w 6239431"/>
              <a:gd name="connsiteY4475" fmla="*/ 1170105 h 6477317"/>
              <a:gd name="connsiteX4476" fmla="*/ 4175801 w 6239431"/>
              <a:gd name="connsiteY4476" fmla="*/ 1159906 h 6477317"/>
              <a:gd name="connsiteX4477" fmla="*/ 837609 w 6239431"/>
              <a:gd name="connsiteY4477" fmla="*/ 1150611 h 6477317"/>
              <a:gd name="connsiteX4478" fmla="*/ 837819 w 6239431"/>
              <a:gd name="connsiteY4478" fmla="*/ 1150821 h 6477317"/>
              <a:gd name="connsiteX4479" fmla="*/ 868108 w 6239431"/>
              <a:gd name="connsiteY4479" fmla="*/ 1177299 h 6477317"/>
              <a:gd name="connsiteX4480" fmla="*/ 868661 w 6239431"/>
              <a:gd name="connsiteY4480" fmla="*/ 1183881 h 6477317"/>
              <a:gd name="connsiteX4481" fmla="*/ 868661 w 6239431"/>
              <a:gd name="connsiteY4481" fmla="*/ 1183881 h 6477317"/>
              <a:gd name="connsiteX4482" fmla="*/ 868661 w 6239431"/>
              <a:gd name="connsiteY4482" fmla="*/ 1183885 h 6477317"/>
              <a:gd name="connsiteX4483" fmla="*/ 868585 w 6239431"/>
              <a:gd name="connsiteY4483" fmla="*/ 1183971 h 6477317"/>
              <a:gd name="connsiteX4484" fmla="*/ 864584 w 6239431"/>
              <a:gd name="connsiteY4484" fmla="*/ 1185209 h 6477317"/>
              <a:gd name="connsiteX4485" fmla="*/ 861441 w 6239431"/>
              <a:gd name="connsiteY4485" fmla="*/ 1184066 h 6477317"/>
              <a:gd name="connsiteX4486" fmla="*/ 831152 w 6239431"/>
              <a:gd name="connsiteY4486" fmla="*/ 1157588 h 6477317"/>
              <a:gd name="connsiteX4487" fmla="*/ 831123 w 6239431"/>
              <a:gd name="connsiteY4487" fmla="*/ 1150853 h 6477317"/>
              <a:gd name="connsiteX4488" fmla="*/ 831123 w 6239431"/>
              <a:gd name="connsiteY4488" fmla="*/ 1150849 h 6477317"/>
              <a:gd name="connsiteX4489" fmla="*/ 831152 w 6239431"/>
              <a:gd name="connsiteY4489" fmla="*/ 1150821 h 6477317"/>
              <a:gd name="connsiteX4490" fmla="*/ 837609 w 6239431"/>
              <a:gd name="connsiteY4490" fmla="*/ 1150611 h 6477317"/>
              <a:gd name="connsiteX4491" fmla="*/ 1896263 w 6239431"/>
              <a:gd name="connsiteY4491" fmla="*/ 1147737 h 6477317"/>
              <a:gd name="connsiteX4492" fmla="*/ 1969579 w 6239431"/>
              <a:gd name="connsiteY4492" fmla="*/ 1182683 h 6477317"/>
              <a:gd name="connsiteX4493" fmla="*/ 1970771 w 6239431"/>
              <a:gd name="connsiteY4493" fmla="*/ 1186044 h 6477317"/>
              <a:gd name="connsiteX4494" fmla="*/ 1971293 w 6239431"/>
              <a:gd name="connsiteY4494" fmla="*/ 1185732 h 6477317"/>
              <a:gd name="connsiteX4495" fmla="*/ 1974126 w 6239431"/>
              <a:gd name="connsiteY4495" fmla="*/ 1195502 h 6477317"/>
              <a:gd name="connsiteX4496" fmla="*/ 1979346 w 6239431"/>
              <a:gd name="connsiteY4496" fmla="*/ 1210219 h 6477317"/>
              <a:gd name="connsiteX4497" fmla="*/ 1977854 w 6239431"/>
              <a:gd name="connsiteY4497" fmla="*/ 1238387 h 6477317"/>
              <a:gd name="connsiteX4498" fmla="*/ 1976978 w 6239431"/>
              <a:gd name="connsiteY4498" fmla="*/ 1240263 h 6477317"/>
              <a:gd name="connsiteX4499" fmla="*/ 1976974 w 6239431"/>
              <a:gd name="connsiteY4499" fmla="*/ 1240314 h 6477317"/>
              <a:gd name="connsiteX4500" fmla="*/ 1945100 w 6239431"/>
              <a:gd name="connsiteY4500" fmla="*/ 1284981 h 6477317"/>
              <a:gd name="connsiteX4501" fmla="*/ 1841754 w 6239431"/>
              <a:gd name="connsiteY4501" fmla="*/ 1259930 h 6477317"/>
              <a:gd name="connsiteX4502" fmla="*/ 1864709 w 6239431"/>
              <a:gd name="connsiteY4502" fmla="*/ 1159157 h 6477317"/>
              <a:gd name="connsiteX4503" fmla="*/ 1865492 w 6239431"/>
              <a:gd name="connsiteY4503" fmla="*/ 1160465 h 6477317"/>
              <a:gd name="connsiteX4504" fmla="*/ 1868767 w 6239431"/>
              <a:gd name="connsiteY4504" fmla="*/ 1157481 h 6477317"/>
              <a:gd name="connsiteX4505" fmla="*/ 1896263 w 6239431"/>
              <a:gd name="connsiteY4505" fmla="*/ 1147737 h 6477317"/>
              <a:gd name="connsiteX4506" fmla="*/ 863127 w 6239431"/>
              <a:gd name="connsiteY4506" fmla="*/ 1122314 h 6477317"/>
              <a:gd name="connsiteX4507" fmla="*/ 863156 w 6239431"/>
              <a:gd name="connsiteY4507" fmla="*/ 1122343 h 6477317"/>
              <a:gd name="connsiteX4508" fmla="*/ 893064 w 6239431"/>
              <a:gd name="connsiteY4508" fmla="*/ 1149107 h 6477317"/>
              <a:gd name="connsiteX4509" fmla="*/ 893588 w 6239431"/>
              <a:gd name="connsiteY4509" fmla="*/ 1155821 h 6477317"/>
              <a:gd name="connsiteX4510" fmla="*/ 893588 w 6239431"/>
              <a:gd name="connsiteY4510" fmla="*/ 1155821 h 6477317"/>
              <a:gd name="connsiteX4511" fmla="*/ 893588 w 6239431"/>
              <a:gd name="connsiteY4511" fmla="*/ 1155825 h 6477317"/>
              <a:gd name="connsiteX4512" fmla="*/ 889921 w 6239431"/>
              <a:gd name="connsiteY4512" fmla="*/ 1157492 h 6477317"/>
              <a:gd name="connsiteX4513" fmla="*/ 889540 w 6239431"/>
              <a:gd name="connsiteY4513" fmla="*/ 1157207 h 6477317"/>
              <a:gd name="connsiteX4514" fmla="*/ 886396 w 6239431"/>
              <a:gd name="connsiteY4514" fmla="*/ 1155968 h 6477317"/>
              <a:gd name="connsiteX4515" fmla="*/ 856393 w 6239431"/>
              <a:gd name="connsiteY4515" fmla="*/ 1129109 h 6477317"/>
              <a:gd name="connsiteX4516" fmla="*/ 856393 w 6239431"/>
              <a:gd name="connsiteY4516" fmla="*/ 1129105 h 6477317"/>
              <a:gd name="connsiteX4517" fmla="*/ 856393 w 6239431"/>
              <a:gd name="connsiteY4517" fmla="*/ 1122346 h 6477317"/>
              <a:gd name="connsiteX4518" fmla="*/ 856393 w 6239431"/>
              <a:gd name="connsiteY4518" fmla="*/ 1122343 h 6477317"/>
              <a:gd name="connsiteX4519" fmla="*/ 863127 w 6239431"/>
              <a:gd name="connsiteY4519" fmla="*/ 1122314 h 6477317"/>
              <a:gd name="connsiteX4520" fmla="*/ 1287362 w 6239431"/>
              <a:gd name="connsiteY4520" fmla="*/ 1119753 h 6477317"/>
              <a:gd name="connsiteX4521" fmla="*/ 1316571 w 6239431"/>
              <a:gd name="connsiteY4521" fmla="*/ 1144806 h 6477317"/>
              <a:gd name="connsiteX4522" fmla="*/ 1291518 w 6239431"/>
              <a:gd name="connsiteY4522" fmla="*/ 1174014 h 6477317"/>
              <a:gd name="connsiteX4523" fmla="*/ 1262310 w 6239431"/>
              <a:gd name="connsiteY4523" fmla="*/ 1148962 h 6477317"/>
              <a:gd name="connsiteX4524" fmla="*/ 888397 w 6239431"/>
              <a:gd name="connsiteY4524" fmla="*/ 1093864 h 6477317"/>
              <a:gd name="connsiteX4525" fmla="*/ 918020 w 6239431"/>
              <a:gd name="connsiteY4525" fmla="*/ 1121104 h 6477317"/>
              <a:gd name="connsiteX4526" fmla="*/ 918048 w 6239431"/>
              <a:gd name="connsiteY4526" fmla="*/ 1127838 h 6477317"/>
              <a:gd name="connsiteX4527" fmla="*/ 918048 w 6239431"/>
              <a:gd name="connsiteY4527" fmla="*/ 1127842 h 6477317"/>
              <a:gd name="connsiteX4528" fmla="*/ 918020 w 6239431"/>
              <a:gd name="connsiteY4528" fmla="*/ 1127870 h 6477317"/>
              <a:gd name="connsiteX4529" fmla="*/ 914876 w 6239431"/>
              <a:gd name="connsiteY4529" fmla="*/ 1129394 h 6477317"/>
              <a:gd name="connsiteX4530" fmla="*/ 911638 w 6239431"/>
              <a:gd name="connsiteY4530" fmla="*/ 1128156 h 6477317"/>
              <a:gd name="connsiteX4531" fmla="*/ 882015 w 6239431"/>
              <a:gd name="connsiteY4531" fmla="*/ 1100915 h 6477317"/>
              <a:gd name="connsiteX4532" fmla="*/ 882015 w 6239431"/>
              <a:gd name="connsiteY4532" fmla="*/ 1100912 h 6477317"/>
              <a:gd name="connsiteX4533" fmla="*/ 882015 w 6239431"/>
              <a:gd name="connsiteY4533" fmla="*/ 1100911 h 6477317"/>
              <a:gd name="connsiteX4534" fmla="*/ 882082 w 6239431"/>
              <a:gd name="connsiteY4534" fmla="*/ 1094178 h 6477317"/>
              <a:gd name="connsiteX4535" fmla="*/ 888397 w 6239431"/>
              <a:gd name="connsiteY4535" fmla="*/ 1093864 h 6477317"/>
              <a:gd name="connsiteX4536" fmla="*/ 4060602 w 6239431"/>
              <a:gd name="connsiteY4536" fmla="*/ 1083130 h 6477317"/>
              <a:gd name="connsiteX4537" fmla="*/ 4081434 w 6239431"/>
              <a:gd name="connsiteY4537" fmla="*/ 1100465 h 6477317"/>
              <a:gd name="connsiteX4538" fmla="*/ 4081434 w 6239431"/>
              <a:gd name="connsiteY4538" fmla="*/ 1100466 h 6477317"/>
              <a:gd name="connsiteX4539" fmla="*/ 4064450 w 6239431"/>
              <a:gd name="connsiteY4539" fmla="*/ 1125079 h 6477317"/>
              <a:gd name="connsiteX4540" fmla="*/ 4039838 w 6239431"/>
              <a:gd name="connsiteY4540" fmla="*/ 1108086 h 6477317"/>
              <a:gd name="connsiteX4541" fmla="*/ 3851815 w 6239431"/>
              <a:gd name="connsiteY4541" fmla="*/ 1108086 h 6477317"/>
              <a:gd name="connsiteX4542" fmla="*/ 3851815 w 6239431"/>
              <a:gd name="connsiteY4542" fmla="*/ 1272487 h 6477317"/>
              <a:gd name="connsiteX4543" fmla="*/ 3902773 w 6239431"/>
              <a:gd name="connsiteY4543" fmla="*/ 1323540 h 6477317"/>
              <a:gd name="connsiteX4544" fmla="*/ 3920775 w 6239431"/>
              <a:gd name="connsiteY4544" fmla="*/ 1316206 h 6477317"/>
              <a:gd name="connsiteX4545" fmla="*/ 3932349 w 6239431"/>
              <a:gd name="connsiteY4545" fmla="*/ 1318920 h 6477317"/>
              <a:gd name="connsiteX4546" fmla="*/ 3945304 w 6239431"/>
              <a:gd name="connsiteY4546" fmla="*/ 1333835 h 6477317"/>
              <a:gd name="connsiteX4547" fmla="*/ 3943921 w 6239431"/>
              <a:gd name="connsiteY4547" fmla="*/ 1353544 h 6477317"/>
              <a:gd name="connsiteX4548" fmla="*/ 3909298 w 6239431"/>
              <a:gd name="connsiteY4548" fmla="*/ 1365116 h 6477317"/>
              <a:gd name="connsiteX4549" fmla="*/ 3896343 w 6239431"/>
              <a:gd name="connsiteY4549" fmla="*/ 1350202 h 6477317"/>
              <a:gd name="connsiteX4550" fmla="*/ 3897725 w 6239431"/>
              <a:gd name="connsiteY4550" fmla="*/ 1330493 h 6477317"/>
              <a:gd name="connsiteX4551" fmla="*/ 3896963 w 6239431"/>
              <a:gd name="connsiteY4551" fmla="*/ 1331255 h 6477317"/>
              <a:gd name="connsiteX4552" fmla="*/ 3841908 w 6239431"/>
              <a:gd name="connsiteY4552" fmla="*/ 1277059 h 6477317"/>
              <a:gd name="connsiteX4553" fmla="*/ 3841908 w 6239431"/>
              <a:gd name="connsiteY4553" fmla="*/ 1277058 h 6477317"/>
              <a:gd name="connsiteX4554" fmla="*/ 3841908 w 6239431"/>
              <a:gd name="connsiteY4554" fmla="*/ 1099038 h 6477317"/>
              <a:gd name="connsiteX4555" fmla="*/ 3841908 w 6239431"/>
              <a:gd name="connsiteY4555" fmla="*/ 1099037 h 6477317"/>
              <a:gd name="connsiteX4556" fmla="*/ 4040314 w 6239431"/>
              <a:gd name="connsiteY4556" fmla="*/ 1099037 h 6477317"/>
              <a:gd name="connsiteX4557" fmla="*/ 4060602 w 6239431"/>
              <a:gd name="connsiteY4557" fmla="*/ 1083607 h 6477317"/>
              <a:gd name="connsiteX4558" fmla="*/ 4060602 w 6239431"/>
              <a:gd name="connsiteY4558" fmla="*/ 1083131 h 6477317"/>
              <a:gd name="connsiteX4559" fmla="*/ 1242740 w 6239431"/>
              <a:gd name="connsiteY4559" fmla="*/ 1081300 h 6477317"/>
              <a:gd name="connsiteX4560" fmla="*/ 1271949 w 6239431"/>
              <a:gd name="connsiteY4560" fmla="*/ 1106353 h 6477317"/>
              <a:gd name="connsiteX4561" fmla="*/ 1246896 w 6239431"/>
              <a:gd name="connsiteY4561" fmla="*/ 1135561 h 6477317"/>
              <a:gd name="connsiteX4562" fmla="*/ 1217688 w 6239431"/>
              <a:gd name="connsiteY4562" fmla="*/ 1110509 h 6477317"/>
              <a:gd name="connsiteX4563" fmla="*/ 4205647 w 6239431"/>
              <a:gd name="connsiteY4563" fmla="*/ 1071384 h 6477317"/>
              <a:gd name="connsiteX4564" fmla="*/ 4228681 w 6239431"/>
              <a:gd name="connsiteY4564" fmla="*/ 1071694 h 6477317"/>
              <a:gd name="connsiteX4565" fmla="*/ 4228719 w 6239431"/>
              <a:gd name="connsiteY4565" fmla="*/ 1071714 h 6477317"/>
              <a:gd name="connsiteX4566" fmla="*/ 4244493 w 6239431"/>
              <a:gd name="connsiteY4566" fmla="*/ 1111099 h 6477317"/>
              <a:gd name="connsiteX4567" fmla="*/ 4244435 w 6239431"/>
              <a:gd name="connsiteY4567" fmla="*/ 1111242 h 6477317"/>
              <a:gd name="connsiteX4568" fmla="*/ 4204887 w 6239431"/>
              <a:gd name="connsiteY4568" fmla="*/ 1126996 h 6477317"/>
              <a:gd name="connsiteX4569" fmla="*/ 4189142 w 6239431"/>
              <a:gd name="connsiteY4569" fmla="*/ 1087449 h 6477317"/>
              <a:gd name="connsiteX4570" fmla="*/ 4205647 w 6239431"/>
              <a:gd name="connsiteY4570" fmla="*/ 1071384 h 6477317"/>
              <a:gd name="connsiteX4571" fmla="*/ 914523 w 6239431"/>
              <a:gd name="connsiteY4571" fmla="*/ 1066269 h 6477317"/>
              <a:gd name="connsiteX4572" fmla="*/ 914590 w 6239431"/>
              <a:gd name="connsiteY4572" fmla="*/ 1066336 h 6477317"/>
              <a:gd name="connsiteX4573" fmla="*/ 943927 w 6239431"/>
              <a:gd name="connsiteY4573" fmla="*/ 1093864 h 6477317"/>
              <a:gd name="connsiteX4574" fmla="*/ 943927 w 6239431"/>
              <a:gd name="connsiteY4574" fmla="*/ 1093867 h 6477317"/>
              <a:gd name="connsiteX4575" fmla="*/ 943927 w 6239431"/>
              <a:gd name="connsiteY4575" fmla="*/ 1093868 h 6477317"/>
              <a:gd name="connsiteX4576" fmla="*/ 943980 w 6239431"/>
              <a:gd name="connsiteY4576" fmla="*/ 1099098 h 6477317"/>
              <a:gd name="connsiteX4577" fmla="*/ 943994 w 6239431"/>
              <a:gd name="connsiteY4577" fmla="*/ 1100464 h 6477317"/>
              <a:gd name="connsiteX4578" fmla="*/ 943994 w 6239431"/>
              <a:gd name="connsiteY4578" fmla="*/ 1100468 h 6477317"/>
              <a:gd name="connsiteX4579" fmla="*/ 943927 w 6239431"/>
              <a:gd name="connsiteY4579" fmla="*/ 1100535 h 6477317"/>
              <a:gd name="connsiteX4580" fmla="*/ 940498 w 6239431"/>
              <a:gd name="connsiteY4580" fmla="*/ 1101868 h 6477317"/>
              <a:gd name="connsiteX4581" fmla="*/ 937164 w 6239431"/>
              <a:gd name="connsiteY4581" fmla="*/ 1100630 h 6477317"/>
              <a:gd name="connsiteX4582" fmla="*/ 907923 w 6239431"/>
              <a:gd name="connsiteY4582" fmla="*/ 1073103 h 6477317"/>
              <a:gd name="connsiteX4583" fmla="*/ 907894 w 6239431"/>
              <a:gd name="connsiteY4583" fmla="*/ 1066368 h 6477317"/>
              <a:gd name="connsiteX4584" fmla="*/ 907894 w 6239431"/>
              <a:gd name="connsiteY4584" fmla="*/ 1066364 h 6477317"/>
              <a:gd name="connsiteX4585" fmla="*/ 907923 w 6239431"/>
              <a:gd name="connsiteY4585" fmla="*/ 1066336 h 6477317"/>
              <a:gd name="connsiteX4586" fmla="*/ 914523 w 6239431"/>
              <a:gd name="connsiteY4586" fmla="*/ 1066269 h 6477317"/>
              <a:gd name="connsiteX4587" fmla="*/ 5060346 w 6239431"/>
              <a:gd name="connsiteY4587" fmla="*/ 1063057 h 6477317"/>
              <a:gd name="connsiteX4588" fmla="*/ 5062346 w 6239431"/>
              <a:gd name="connsiteY4588" fmla="*/ 1077821 h 6477317"/>
              <a:gd name="connsiteX4589" fmla="*/ 5050155 w 6239431"/>
              <a:gd name="connsiteY4589" fmla="*/ 1078583 h 6477317"/>
              <a:gd name="connsiteX4590" fmla="*/ 5049297 w 6239431"/>
              <a:gd name="connsiteY4590" fmla="*/ 1078583 h 6477317"/>
              <a:gd name="connsiteX4591" fmla="*/ 5049297 w 6239431"/>
              <a:gd name="connsiteY4591" fmla="*/ 1063724 h 6477317"/>
              <a:gd name="connsiteX4592" fmla="*/ 5060346 w 6239431"/>
              <a:gd name="connsiteY4592" fmla="*/ 1063057 h 6477317"/>
              <a:gd name="connsiteX4593" fmla="*/ 5028057 w 6239431"/>
              <a:gd name="connsiteY4593" fmla="*/ 1060104 h 6477317"/>
              <a:gd name="connsiteX4594" fmla="*/ 5038820 w 6239431"/>
              <a:gd name="connsiteY4594" fmla="*/ 1062580 h 6477317"/>
              <a:gd name="connsiteX4595" fmla="*/ 5038820 w 6239431"/>
              <a:gd name="connsiteY4595" fmla="*/ 1062580 h 6477317"/>
              <a:gd name="connsiteX4596" fmla="*/ 5036630 w 6239431"/>
              <a:gd name="connsiteY4596" fmla="*/ 1077250 h 6477317"/>
              <a:gd name="connsiteX4597" fmla="*/ 5023675 w 6239431"/>
              <a:gd name="connsiteY4597" fmla="*/ 1074297 h 6477317"/>
              <a:gd name="connsiteX4598" fmla="*/ 5023675 w 6239431"/>
              <a:gd name="connsiteY4598" fmla="*/ 1074297 h 6477317"/>
              <a:gd name="connsiteX4599" fmla="*/ 2788362 w 6239431"/>
              <a:gd name="connsiteY4599" fmla="*/ 1052722 h 6477317"/>
              <a:gd name="connsiteX4600" fmla="*/ 2834749 w 6239431"/>
              <a:gd name="connsiteY4600" fmla="*/ 1052722 h 6477317"/>
              <a:gd name="connsiteX4601" fmla="*/ 2747024 w 6239431"/>
              <a:gd name="connsiteY4601" fmla="*/ 1140446 h 6477317"/>
              <a:gd name="connsiteX4602" fmla="*/ 2700637 w 6239431"/>
              <a:gd name="connsiteY4602" fmla="*/ 1140446 h 6477317"/>
              <a:gd name="connsiteX4603" fmla="*/ 2705685 w 6239431"/>
              <a:gd name="connsiteY4603" fmla="*/ 1052721 h 6477317"/>
              <a:gd name="connsiteX4604" fmla="*/ 2751977 w 6239431"/>
              <a:gd name="connsiteY4604" fmla="*/ 1052721 h 6477317"/>
              <a:gd name="connsiteX4605" fmla="*/ 2751977 w 6239431"/>
              <a:gd name="connsiteY4605" fmla="*/ 1052722 h 6477317"/>
              <a:gd name="connsiteX4606" fmla="*/ 2751977 w 6239431"/>
              <a:gd name="connsiteY4606" fmla="*/ 1052722 h 6477317"/>
              <a:gd name="connsiteX4607" fmla="*/ 2664252 w 6239431"/>
              <a:gd name="connsiteY4607" fmla="*/ 1140446 h 6477317"/>
              <a:gd name="connsiteX4608" fmla="*/ 2617960 w 6239431"/>
              <a:gd name="connsiteY4608" fmla="*/ 1140446 h 6477317"/>
              <a:gd name="connsiteX4609" fmla="*/ 2617961 w 6239431"/>
              <a:gd name="connsiteY4609" fmla="*/ 1140446 h 6477317"/>
              <a:gd name="connsiteX4610" fmla="*/ 2617960 w 6239431"/>
              <a:gd name="connsiteY4610" fmla="*/ 1140446 h 6477317"/>
              <a:gd name="connsiteX4611" fmla="*/ 5008911 w 6239431"/>
              <a:gd name="connsiteY4611" fmla="*/ 1050579 h 6477317"/>
              <a:gd name="connsiteX4612" fmla="*/ 5018436 w 6239431"/>
              <a:gd name="connsiteY4612" fmla="*/ 1056008 h 6477317"/>
              <a:gd name="connsiteX4613" fmla="*/ 5018436 w 6239431"/>
              <a:gd name="connsiteY4613" fmla="*/ 1056008 h 6477317"/>
              <a:gd name="connsiteX4614" fmla="*/ 5012054 w 6239431"/>
              <a:gd name="connsiteY4614" fmla="*/ 1069439 h 6477317"/>
              <a:gd name="connsiteX4615" fmla="*/ 5000624 w 6239431"/>
              <a:gd name="connsiteY4615" fmla="*/ 1062867 h 6477317"/>
              <a:gd name="connsiteX4616" fmla="*/ 5000624 w 6239431"/>
              <a:gd name="connsiteY4616" fmla="*/ 1062866 h 6477317"/>
              <a:gd name="connsiteX4617" fmla="*/ 1196245 w 6239431"/>
              <a:gd name="connsiteY4617" fmla="*/ 1044288 h 6477317"/>
              <a:gd name="connsiteX4618" fmla="*/ 1176719 w 6239431"/>
              <a:gd name="connsiteY4618" fmla="*/ 1066958 h 6477317"/>
              <a:gd name="connsiteX4619" fmla="*/ 1199864 w 6239431"/>
              <a:gd name="connsiteY4619" fmla="*/ 1086104 h 6477317"/>
              <a:gd name="connsiteX4620" fmla="*/ 1218914 w 6239431"/>
              <a:gd name="connsiteY4620" fmla="*/ 1063339 h 6477317"/>
              <a:gd name="connsiteX4621" fmla="*/ 941098 w 6239431"/>
              <a:gd name="connsiteY4621" fmla="*/ 1038646 h 6477317"/>
              <a:gd name="connsiteX4622" fmla="*/ 941165 w 6239431"/>
              <a:gd name="connsiteY4622" fmla="*/ 1038713 h 6477317"/>
              <a:gd name="connsiteX4623" fmla="*/ 970216 w 6239431"/>
              <a:gd name="connsiteY4623" fmla="*/ 1066622 h 6477317"/>
              <a:gd name="connsiteX4624" fmla="*/ 970283 w 6239431"/>
              <a:gd name="connsiteY4624" fmla="*/ 1073224 h 6477317"/>
              <a:gd name="connsiteX4625" fmla="*/ 970283 w 6239431"/>
              <a:gd name="connsiteY4625" fmla="*/ 1073227 h 6477317"/>
              <a:gd name="connsiteX4626" fmla="*/ 970216 w 6239431"/>
              <a:gd name="connsiteY4626" fmla="*/ 1073295 h 6477317"/>
              <a:gd name="connsiteX4627" fmla="*/ 966406 w 6239431"/>
              <a:gd name="connsiteY4627" fmla="*/ 1074723 h 6477317"/>
              <a:gd name="connsiteX4628" fmla="*/ 963072 w 6239431"/>
              <a:gd name="connsiteY4628" fmla="*/ 1073389 h 6477317"/>
              <a:gd name="connsiteX4629" fmla="*/ 934497 w 6239431"/>
              <a:gd name="connsiteY4629" fmla="*/ 1045480 h 6477317"/>
              <a:gd name="connsiteX4630" fmla="*/ 934469 w 6239431"/>
              <a:gd name="connsiteY4630" fmla="*/ 1038744 h 6477317"/>
              <a:gd name="connsiteX4631" fmla="*/ 934469 w 6239431"/>
              <a:gd name="connsiteY4631" fmla="*/ 1038741 h 6477317"/>
              <a:gd name="connsiteX4632" fmla="*/ 934497 w 6239431"/>
              <a:gd name="connsiteY4632" fmla="*/ 1038713 h 6477317"/>
              <a:gd name="connsiteX4633" fmla="*/ 941098 w 6239431"/>
              <a:gd name="connsiteY4633" fmla="*/ 1038646 h 6477317"/>
              <a:gd name="connsiteX4634" fmla="*/ 4992719 w 6239431"/>
              <a:gd name="connsiteY4634" fmla="*/ 1036006 h 6477317"/>
              <a:gd name="connsiteX4635" fmla="*/ 5000339 w 6239431"/>
              <a:gd name="connsiteY4635" fmla="*/ 1043912 h 6477317"/>
              <a:gd name="connsiteX4636" fmla="*/ 4990814 w 6239431"/>
              <a:gd name="connsiteY4636" fmla="*/ 1055056 h 6477317"/>
              <a:gd name="connsiteX4637" fmla="*/ 4981289 w 6239431"/>
              <a:gd name="connsiteY4637" fmla="*/ 1045531 h 6477317"/>
              <a:gd name="connsiteX4638" fmla="*/ 1195673 w 6239431"/>
              <a:gd name="connsiteY4638" fmla="*/ 1031906 h 6477317"/>
              <a:gd name="connsiteX4639" fmla="*/ 1231297 w 6239431"/>
              <a:gd name="connsiteY4639" fmla="*/ 1062481 h 6477317"/>
              <a:gd name="connsiteX4640" fmla="*/ 1231297 w 6239431"/>
              <a:gd name="connsiteY4640" fmla="*/ 1062482 h 6477317"/>
              <a:gd name="connsiteX4641" fmla="*/ 1200722 w 6239431"/>
              <a:gd name="connsiteY4641" fmla="*/ 1098105 h 6477317"/>
              <a:gd name="connsiteX4642" fmla="*/ 1165098 w 6239431"/>
              <a:gd name="connsiteY4642" fmla="*/ 1067530 h 6477317"/>
              <a:gd name="connsiteX4643" fmla="*/ 1165098 w 6239431"/>
              <a:gd name="connsiteY4643" fmla="*/ 1067530 h 6477317"/>
              <a:gd name="connsiteX4644" fmla="*/ 1165098 w 6239431"/>
              <a:gd name="connsiteY4644" fmla="*/ 1067530 h 6477317"/>
              <a:gd name="connsiteX4645" fmla="*/ 1287693 w 6239431"/>
              <a:gd name="connsiteY4645" fmla="*/ 1028682 h 6477317"/>
              <a:gd name="connsiteX4646" fmla="*/ 1316902 w 6239431"/>
              <a:gd name="connsiteY4646" fmla="*/ 1053735 h 6477317"/>
              <a:gd name="connsiteX4647" fmla="*/ 1291849 w 6239431"/>
              <a:gd name="connsiteY4647" fmla="*/ 1082944 h 6477317"/>
              <a:gd name="connsiteX4648" fmla="*/ 1262641 w 6239431"/>
              <a:gd name="connsiteY4648" fmla="*/ 1057891 h 6477317"/>
              <a:gd name="connsiteX4649" fmla="*/ 4981956 w 6239431"/>
              <a:gd name="connsiteY4649" fmla="*/ 1017622 h 6477317"/>
              <a:gd name="connsiteX4650" fmla="*/ 4987100 w 6239431"/>
              <a:gd name="connsiteY4650" fmla="*/ 1027147 h 6477317"/>
              <a:gd name="connsiteX4651" fmla="*/ 4987100 w 6239431"/>
              <a:gd name="connsiteY4651" fmla="*/ 1027148 h 6477317"/>
              <a:gd name="connsiteX4652" fmla="*/ 4974431 w 6239431"/>
              <a:gd name="connsiteY4652" fmla="*/ 1034958 h 6477317"/>
              <a:gd name="connsiteX4653" fmla="*/ 4968335 w 6239431"/>
              <a:gd name="connsiteY4653" fmla="*/ 1023528 h 6477317"/>
              <a:gd name="connsiteX4654" fmla="*/ 4968335 w 6239431"/>
              <a:gd name="connsiteY4654" fmla="*/ 1023527 h 6477317"/>
              <a:gd name="connsiteX4655" fmla="*/ 4968335 w 6239431"/>
              <a:gd name="connsiteY4655" fmla="*/ 1023527 h 6477317"/>
              <a:gd name="connsiteX4656" fmla="*/ 967521 w 6239431"/>
              <a:gd name="connsiteY4656" fmla="*/ 1011060 h 6477317"/>
              <a:gd name="connsiteX4657" fmla="*/ 967549 w 6239431"/>
              <a:gd name="connsiteY4657" fmla="*/ 1011088 h 6477317"/>
              <a:gd name="connsiteX4658" fmla="*/ 996124 w 6239431"/>
              <a:gd name="connsiteY4658" fmla="*/ 1039665 h 6477317"/>
              <a:gd name="connsiteX4659" fmla="*/ 996137 w 6239431"/>
              <a:gd name="connsiteY4659" fmla="*/ 1040978 h 6477317"/>
              <a:gd name="connsiteX4660" fmla="*/ 996191 w 6239431"/>
              <a:gd name="connsiteY4660" fmla="*/ 1046270 h 6477317"/>
              <a:gd name="connsiteX4661" fmla="*/ 996124 w 6239431"/>
              <a:gd name="connsiteY4661" fmla="*/ 1046337 h 6477317"/>
              <a:gd name="connsiteX4662" fmla="*/ 992695 w 6239431"/>
              <a:gd name="connsiteY4662" fmla="*/ 1047765 h 6477317"/>
              <a:gd name="connsiteX4663" fmla="*/ 989362 w 6239431"/>
              <a:gd name="connsiteY4663" fmla="*/ 1046432 h 6477317"/>
              <a:gd name="connsiteX4664" fmla="*/ 960787 w 6239431"/>
              <a:gd name="connsiteY4664" fmla="*/ 1017855 h 6477317"/>
              <a:gd name="connsiteX4665" fmla="*/ 960758 w 6239431"/>
              <a:gd name="connsiteY4665" fmla="*/ 1011121 h 6477317"/>
              <a:gd name="connsiteX4666" fmla="*/ 960758 w 6239431"/>
              <a:gd name="connsiteY4666" fmla="*/ 1011117 h 6477317"/>
              <a:gd name="connsiteX4667" fmla="*/ 960787 w 6239431"/>
              <a:gd name="connsiteY4667" fmla="*/ 1011088 h 6477317"/>
              <a:gd name="connsiteX4668" fmla="*/ 967521 w 6239431"/>
              <a:gd name="connsiteY4668" fmla="*/ 1011060 h 6477317"/>
              <a:gd name="connsiteX4669" fmla="*/ 2723768 w 6239431"/>
              <a:gd name="connsiteY4669" fmla="*/ 1004647 h 6477317"/>
              <a:gd name="connsiteX4670" fmla="*/ 2911887 w 6239431"/>
              <a:gd name="connsiteY4670" fmla="*/ 1004647 h 6477317"/>
              <a:gd name="connsiteX4671" fmla="*/ 2955416 w 6239431"/>
              <a:gd name="connsiteY4671" fmla="*/ 1048272 h 6477317"/>
              <a:gd name="connsiteX4672" fmla="*/ 2955416 w 6239431"/>
              <a:gd name="connsiteY4672" fmla="*/ 1048272 h 6477317"/>
              <a:gd name="connsiteX4673" fmla="*/ 2955416 w 6239431"/>
              <a:gd name="connsiteY4673" fmla="*/ 1090659 h 6477317"/>
              <a:gd name="connsiteX4674" fmla="*/ 2955416 w 6239431"/>
              <a:gd name="connsiteY4674" fmla="*/ 1090660 h 6477317"/>
              <a:gd name="connsiteX4675" fmla="*/ 2955416 w 6239431"/>
              <a:gd name="connsiteY4675" fmla="*/ 1090754 h 6477317"/>
              <a:gd name="connsiteX4676" fmla="*/ 2955416 w 6239431"/>
              <a:gd name="connsiteY4676" fmla="*/ 1090755 h 6477317"/>
              <a:gd name="connsiteX4677" fmla="*/ 2948844 w 6239431"/>
              <a:gd name="connsiteY4677" fmla="*/ 1097327 h 6477317"/>
              <a:gd name="connsiteX4678" fmla="*/ 2942176 w 6239431"/>
              <a:gd name="connsiteY4678" fmla="*/ 1090660 h 6477317"/>
              <a:gd name="connsiteX4679" fmla="*/ 2942176 w 6239431"/>
              <a:gd name="connsiteY4679" fmla="*/ 1090659 h 6477317"/>
              <a:gd name="connsiteX4680" fmla="*/ 2942176 w 6239431"/>
              <a:gd name="connsiteY4680" fmla="*/ 1053701 h 6477317"/>
              <a:gd name="connsiteX4681" fmla="*/ 2906362 w 6239431"/>
              <a:gd name="connsiteY4681" fmla="*/ 1017888 h 6477317"/>
              <a:gd name="connsiteX4682" fmla="*/ 2723768 w 6239431"/>
              <a:gd name="connsiteY4682" fmla="*/ 1017888 h 6477317"/>
              <a:gd name="connsiteX4683" fmla="*/ 2722177 w 6239431"/>
              <a:gd name="connsiteY4683" fmla="*/ 1017888 h 6477317"/>
              <a:gd name="connsiteX4684" fmla="*/ 2716348 w 6239431"/>
              <a:gd name="connsiteY4684" fmla="*/ 1010467 h 6477317"/>
              <a:gd name="connsiteX4685" fmla="*/ 2716349 w 6239431"/>
              <a:gd name="connsiteY4685" fmla="*/ 1010467 h 6477317"/>
              <a:gd name="connsiteX4686" fmla="*/ 2716348 w 6239431"/>
              <a:gd name="connsiteY4686" fmla="*/ 1010466 h 6477317"/>
              <a:gd name="connsiteX4687" fmla="*/ 2723768 w 6239431"/>
              <a:gd name="connsiteY4687" fmla="*/ 1004647 h 6477317"/>
              <a:gd name="connsiteX4688" fmla="*/ 4976717 w 6239431"/>
              <a:gd name="connsiteY4688" fmla="*/ 996476 h 6477317"/>
              <a:gd name="connsiteX4689" fmla="*/ 4978813 w 6239431"/>
              <a:gd name="connsiteY4689" fmla="*/ 1007334 h 6477317"/>
              <a:gd name="connsiteX4690" fmla="*/ 4964525 w 6239431"/>
              <a:gd name="connsiteY4690" fmla="*/ 1011239 h 6477317"/>
              <a:gd name="connsiteX4691" fmla="*/ 4961953 w 6239431"/>
              <a:gd name="connsiteY4691" fmla="*/ 998285 h 6477317"/>
              <a:gd name="connsiteX4692" fmla="*/ 1241679 w 6239431"/>
              <a:gd name="connsiteY4692" fmla="*/ 991329 h 6477317"/>
              <a:gd name="connsiteX4693" fmla="*/ 1222629 w 6239431"/>
              <a:gd name="connsiteY4693" fmla="*/ 1014094 h 6477317"/>
              <a:gd name="connsiteX4694" fmla="*/ 1244822 w 6239431"/>
              <a:gd name="connsiteY4694" fmla="*/ 1033621 h 6477317"/>
              <a:gd name="connsiteX4695" fmla="*/ 1264348 w 6239431"/>
              <a:gd name="connsiteY4695" fmla="*/ 1010856 h 6477317"/>
              <a:gd name="connsiteX4696" fmla="*/ 5123878 w 6239431"/>
              <a:gd name="connsiteY4696" fmla="*/ 988000 h 6477317"/>
              <a:gd name="connsiteX4697" fmla="*/ 5142928 w 6239431"/>
              <a:gd name="connsiteY4697" fmla="*/ 988000 h 6477317"/>
              <a:gd name="connsiteX4698" fmla="*/ 5088254 w 6239431"/>
              <a:gd name="connsiteY4698" fmla="*/ 1072488 h 6477317"/>
              <a:gd name="connsiteX4699" fmla="*/ 5080539 w 6239431"/>
              <a:gd name="connsiteY4699" fmla="*/ 1054676 h 6477317"/>
              <a:gd name="connsiteX4700" fmla="*/ 5123878 w 6239431"/>
              <a:gd name="connsiteY4700" fmla="*/ 988000 h 6477317"/>
              <a:gd name="connsiteX4701" fmla="*/ 987266 w 6239431"/>
              <a:gd name="connsiteY4701" fmla="*/ 984512 h 6477317"/>
              <a:gd name="connsiteX4702" fmla="*/ 994028 w 6239431"/>
              <a:gd name="connsiteY4702" fmla="*/ 984512 h 6477317"/>
              <a:gd name="connsiteX4703" fmla="*/ 1022603 w 6239431"/>
              <a:gd name="connsiteY4703" fmla="*/ 1013088 h 6477317"/>
              <a:gd name="connsiteX4704" fmla="*/ 1022603 w 6239431"/>
              <a:gd name="connsiteY4704" fmla="*/ 1013091 h 6477317"/>
              <a:gd name="connsiteX4705" fmla="*/ 1022603 w 6239431"/>
              <a:gd name="connsiteY4705" fmla="*/ 1013092 h 6477317"/>
              <a:gd name="connsiteX4706" fmla="*/ 1022632 w 6239431"/>
              <a:gd name="connsiteY4706" fmla="*/ 1019827 h 6477317"/>
              <a:gd name="connsiteX4707" fmla="*/ 1022603 w 6239431"/>
              <a:gd name="connsiteY4707" fmla="*/ 1019855 h 6477317"/>
              <a:gd name="connsiteX4708" fmla="*/ 1019270 w 6239431"/>
              <a:gd name="connsiteY4708" fmla="*/ 1021189 h 6477317"/>
              <a:gd name="connsiteX4709" fmla="*/ 1015841 w 6239431"/>
              <a:gd name="connsiteY4709" fmla="*/ 1019855 h 6477317"/>
              <a:gd name="connsiteX4710" fmla="*/ 987266 w 6239431"/>
              <a:gd name="connsiteY4710" fmla="*/ 991279 h 6477317"/>
              <a:gd name="connsiteX4711" fmla="*/ 987237 w 6239431"/>
              <a:gd name="connsiteY4711" fmla="*/ 984544 h 6477317"/>
              <a:gd name="connsiteX4712" fmla="*/ 987237 w 6239431"/>
              <a:gd name="connsiteY4712" fmla="*/ 984540 h 6477317"/>
              <a:gd name="connsiteX4713" fmla="*/ 987266 w 6239431"/>
              <a:gd name="connsiteY4713" fmla="*/ 984512 h 6477317"/>
              <a:gd name="connsiteX4714" fmla="*/ 1240726 w 6239431"/>
              <a:gd name="connsiteY4714" fmla="*/ 979232 h 6477317"/>
              <a:gd name="connsiteX4715" fmla="*/ 1276350 w 6239431"/>
              <a:gd name="connsiteY4715" fmla="*/ 1009902 h 6477317"/>
              <a:gd name="connsiteX4716" fmla="*/ 1245775 w 6239431"/>
              <a:gd name="connsiteY4716" fmla="*/ 1045527 h 6477317"/>
              <a:gd name="connsiteX4717" fmla="*/ 1210151 w 6239431"/>
              <a:gd name="connsiteY4717" fmla="*/ 1014951 h 6477317"/>
              <a:gd name="connsiteX4718" fmla="*/ 5051107 w 6239431"/>
              <a:gd name="connsiteY4718" fmla="*/ 977902 h 6477317"/>
              <a:gd name="connsiteX4719" fmla="*/ 5060632 w 6239431"/>
              <a:gd name="connsiteY4719" fmla="*/ 987427 h 6477317"/>
              <a:gd name="connsiteX4720" fmla="*/ 5051107 w 6239431"/>
              <a:gd name="connsiteY4720" fmla="*/ 996952 h 6477317"/>
              <a:gd name="connsiteX4721" fmla="*/ 5041582 w 6239431"/>
              <a:gd name="connsiteY4721" fmla="*/ 987427 h 6477317"/>
              <a:gd name="connsiteX4722" fmla="*/ 5051107 w 6239431"/>
              <a:gd name="connsiteY4722" fmla="*/ 977902 h 6477317"/>
              <a:gd name="connsiteX4723" fmla="*/ 4241722 w 6239431"/>
              <a:gd name="connsiteY4723" fmla="*/ 969840 h 6477317"/>
              <a:gd name="connsiteX4724" fmla="*/ 4272410 w 6239431"/>
              <a:gd name="connsiteY4724" fmla="*/ 970261 h 6477317"/>
              <a:gd name="connsiteX4725" fmla="*/ 4272438 w 6239431"/>
              <a:gd name="connsiteY4725" fmla="*/ 970270 h 6477317"/>
              <a:gd name="connsiteX4726" fmla="*/ 4293821 w 6239431"/>
              <a:gd name="connsiteY4726" fmla="*/ 992267 h 6477317"/>
              <a:gd name="connsiteX4727" fmla="*/ 4293394 w 6239431"/>
              <a:gd name="connsiteY4727" fmla="*/ 1022945 h 6477317"/>
              <a:gd name="connsiteX4728" fmla="*/ 4240711 w 6239431"/>
              <a:gd name="connsiteY4728" fmla="*/ 1043928 h 6477317"/>
              <a:gd name="connsiteX4729" fmla="*/ 4219308 w 6239431"/>
              <a:gd name="connsiteY4729" fmla="*/ 1021930 h 6477317"/>
              <a:gd name="connsiteX4730" fmla="*/ 4219727 w 6239431"/>
              <a:gd name="connsiteY4730" fmla="*/ 991244 h 6477317"/>
              <a:gd name="connsiteX4731" fmla="*/ 4241722 w 6239431"/>
              <a:gd name="connsiteY4731" fmla="*/ 969840 h 6477317"/>
              <a:gd name="connsiteX4732" fmla="*/ 2520791 w 6239431"/>
              <a:gd name="connsiteY4732" fmla="*/ 968262 h 6477317"/>
              <a:gd name="connsiteX4733" fmla="*/ 2593562 w 6239431"/>
              <a:gd name="connsiteY4733" fmla="*/ 968262 h 6477317"/>
              <a:gd name="connsiteX4734" fmla="*/ 2595153 w 6239431"/>
              <a:gd name="connsiteY4734" fmla="*/ 968262 h 6477317"/>
              <a:gd name="connsiteX4735" fmla="*/ 2600982 w 6239431"/>
              <a:gd name="connsiteY4735" fmla="*/ 975682 h 6477317"/>
              <a:gd name="connsiteX4736" fmla="*/ 2593562 w 6239431"/>
              <a:gd name="connsiteY4736" fmla="*/ 981502 h 6477317"/>
              <a:gd name="connsiteX4737" fmla="*/ 2534031 w 6239431"/>
              <a:gd name="connsiteY4737" fmla="*/ 981502 h 6477317"/>
              <a:gd name="connsiteX4738" fmla="*/ 2534031 w 6239431"/>
              <a:gd name="connsiteY4738" fmla="*/ 1041034 h 6477317"/>
              <a:gd name="connsiteX4739" fmla="*/ 2527363 w 6239431"/>
              <a:gd name="connsiteY4739" fmla="*/ 1047701 h 6477317"/>
              <a:gd name="connsiteX4740" fmla="*/ 2527268 w 6239431"/>
              <a:gd name="connsiteY4740" fmla="*/ 1047701 h 6477317"/>
              <a:gd name="connsiteX4741" fmla="*/ 2520791 w 6239431"/>
              <a:gd name="connsiteY4741" fmla="*/ 1041034 h 6477317"/>
              <a:gd name="connsiteX4742" fmla="*/ 1015336 w 6239431"/>
              <a:gd name="connsiteY4742" fmla="*/ 958183 h 6477317"/>
              <a:gd name="connsiteX4743" fmla="*/ 1021556 w 6239431"/>
              <a:gd name="connsiteY4743" fmla="*/ 958316 h 6477317"/>
              <a:gd name="connsiteX4744" fmla="*/ 1049560 w 6239431"/>
              <a:gd name="connsiteY4744" fmla="*/ 986893 h 6477317"/>
              <a:gd name="connsiteX4745" fmla="*/ 1049626 w 6239431"/>
              <a:gd name="connsiteY4745" fmla="*/ 993494 h 6477317"/>
              <a:gd name="connsiteX4746" fmla="*/ 1049626 w 6239431"/>
              <a:gd name="connsiteY4746" fmla="*/ 993498 h 6477317"/>
              <a:gd name="connsiteX4747" fmla="*/ 1049560 w 6239431"/>
              <a:gd name="connsiteY4747" fmla="*/ 993565 h 6477317"/>
              <a:gd name="connsiteX4748" fmla="*/ 1046131 w 6239431"/>
              <a:gd name="connsiteY4748" fmla="*/ 994993 h 6477317"/>
              <a:gd name="connsiteX4749" fmla="*/ 1042702 w 6239431"/>
              <a:gd name="connsiteY4749" fmla="*/ 993469 h 6477317"/>
              <a:gd name="connsiteX4750" fmla="*/ 1014698 w 6239431"/>
              <a:gd name="connsiteY4750" fmla="*/ 964892 h 6477317"/>
              <a:gd name="connsiteX4751" fmla="*/ 1014698 w 6239431"/>
              <a:gd name="connsiteY4751" fmla="*/ 964889 h 6477317"/>
              <a:gd name="connsiteX4752" fmla="*/ 1014698 w 6239431"/>
              <a:gd name="connsiteY4752" fmla="*/ 964888 h 6477317"/>
              <a:gd name="connsiteX4753" fmla="*/ 1015336 w 6239431"/>
              <a:gd name="connsiteY4753" fmla="*/ 958183 h 6477317"/>
              <a:gd name="connsiteX4754" fmla="*/ 2505075 w 6239431"/>
              <a:gd name="connsiteY4754" fmla="*/ 952546 h 6477317"/>
              <a:gd name="connsiteX4755" fmla="*/ 2505075 w 6239431"/>
              <a:gd name="connsiteY4755" fmla="*/ 1080752 h 6477317"/>
              <a:gd name="connsiteX4756" fmla="*/ 2550700 w 6239431"/>
              <a:gd name="connsiteY4756" fmla="*/ 1080752 h 6477317"/>
              <a:gd name="connsiteX4757" fmla="*/ 2633567 w 6239431"/>
              <a:gd name="connsiteY4757" fmla="*/ 997884 h 6477317"/>
              <a:gd name="connsiteX4758" fmla="*/ 2633567 w 6239431"/>
              <a:gd name="connsiteY4758" fmla="*/ 952546 h 6477317"/>
              <a:gd name="connsiteX4759" fmla="*/ 3958208 w 6239431"/>
              <a:gd name="connsiteY4759" fmla="*/ 946255 h 6477317"/>
              <a:gd name="connsiteX4760" fmla="*/ 3967733 w 6239431"/>
              <a:gd name="connsiteY4760" fmla="*/ 955780 h 6477317"/>
              <a:gd name="connsiteX4761" fmla="*/ 3967733 w 6239431"/>
              <a:gd name="connsiteY4761" fmla="*/ 1063509 h 6477317"/>
              <a:gd name="connsiteX4762" fmla="*/ 3967733 w 6239431"/>
              <a:gd name="connsiteY4762" fmla="*/ 1063509 h 6477317"/>
              <a:gd name="connsiteX4763" fmla="*/ 3958208 w 6239431"/>
              <a:gd name="connsiteY4763" fmla="*/ 1073034 h 6477317"/>
              <a:gd name="connsiteX4764" fmla="*/ 3948683 w 6239431"/>
              <a:gd name="connsiteY4764" fmla="*/ 1063509 h 6477317"/>
              <a:gd name="connsiteX4765" fmla="*/ 3948683 w 6239431"/>
              <a:gd name="connsiteY4765" fmla="*/ 1063509 h 6477317"/>
              <a:gd name="connsiteX4766" fmla="*/ 3948683 w 6239431"/>
              <a:gd name="connsiteY4766" fmla="*/ 955780 h 6477317"/>
              <a:gd name="connsiteX4767" fmla="*/ 3958208 w 6239431"/>
              <a:gd name="connsiteY4767" fmla="*/ 946255 h 6477317"/>
              <a:gd name="connsiteX4768" fmla="*/ 1286191 w 6239431"/>
              <a:gd name="connsiteY4768" fmla="*/ 932815 h 6477317"/>
              <a:gd name="connsiteX4769" fmla="*/ 1315400 w 6239431"/>
              <a:gd name="connsiteY4769" fmla="*/ 957868 h 6477317"/>
              <a:gd name="connsiteX4770" fmla="*/ 1315400 w 6239431"/>
              <a:gd name="connsiteY4770" fmla="*/ 957868 h 6477317"/>
              <a:gd name="connsiteX4771" fmla="*/ 1290347 w 6239431"/>
              <a:gd name="connsiteY4771" fmla="*/ 987077 h 6477317"/>
              <a:gd name="connsiteX4772" fmla="*/ 1261139 w 6239431"/>
              <a:gd name="connsiteY4772" fmla="*/ 962024 h 6477317"/>
              <a:gd name="connsiteX4773" fmla="*/ 1048826 w 6239431"/>
              <a:gd name="connsiteY4773" fmla="*/ 931864 h 6477317"/>
              <a:gd name="connsiteX4774" fmla="*/ 1048893 w 6239431"/>
              <a:gd name="connsiteY4774" fmla="*/ 931931 h 6477317"/>
              <a:gd name="connsiteX4775" fmla="*/ 1076611 w 6239431"/>
              <a:gd name="connsiteY4775" fmla="*/ 961174 h 6477317"/>
              <a:gd name="connsiteX4776" fmla="*/ 1076677 w 6239431"/>
              <a:gd name="connsiteY4776" fmla="*/ 967775 h 6477317"/>
              <a:gd name="connsiteX4777" fmla="*/ 1076677 w 6239431"/>
              <a:gd name="connsiteY4777" fmla="*/ 967778 h 6477317"/>
              <a:gd name="connsiteX4778" fmla="*/ 1076611 w 6239431"/>
              <a:gd name="connsiteY4778" fmla="*/ 967845 h 6477317"/>
              <a:gd name="connsiteX4779" fmla="*/ 1073277 w 6239431"/>
              <a:gd name="connsiteY4779" fmla="*/ 969369 h 6477317"/>
              <a:gd name="connsiteX4780" fmla="*/ 1069848 w 6239431"/>
              <a:gd name="connsiteY4780" fmla="*/ 967845 h 6477317"/>
              <a:gd name="connsiteX4781" fmla="*/ 1042225 w 6239431"/>
              <a:gd name="connsiteY4781" fmla="*/ 938697 h 6477317"/>
              <a:gd name="connsiteX4782" fmla="*/ 1042197 w 6239431"/>
              <a:gd name="connsiteY4782" fmla="*/ 931962 h 6477317"/>
              <a:gd name="connsiteX4783" fmla="*/ 1042197 w 6239431"/>
              <a:gd name="connsiteY4783" fmla="*/ 931959 h 6477317"/>
              <a:gd name="connsiteX4784" fmla="*/ 1042225 w 6239431"/>
              <a:gd name="connsiteY4784" fmla="*/ 931931 h 6477317"/>
              <a:gd name="connsiteX4785" fmla="*/ 1048826 w 6239431"/>
              <a:gd name="connsiteY4785" fmla="*/ 931864 h 6477317"/>
              <a:gd name="connsiteX4786" fmla="*/ 2481072 w 6239431"/>
              <a:gd name="connsiteY4786" fmla="*/ 928542 h 6477317"/>
              <a:gd name="connsiteX4787" fmla="*/ 2692908 w 6239431"/>
              <a:gd name="connsiteY4787" fmla="*/ 928542 h 6477317"/>
              <a:gd name="connsiteX4788" fmla="*/ 2692908 w 6239431"/>
              <a:gd name="connsiteY4788" fmla="*/ 928542 h 6477317"/>
              <a:gd name="connsiteX4789" fmla="*/ 2692908 w 6239431"/>
              <a:gd name="connsiteY4789" fmla="*/ 1029127 h 6477317"/>
              <a:gd name="connsiteX4790" fmla="*/ 2692908 w 6239431"/>
              <a:gd name="connsiteY4790" fmla="*/ 1029128 h 6477317"/>
              <a:gd name="connsiteX4791" fmla="*/ 2581275 w 6239431"/>
              <a:gd name="connsiteY4791" fmla="*/ 1140761 h 6477317"/>
              <a:gd name="connsiteX4792" fmla="*/ 2481072 w 6239431"/>
              <a:gd name="connsiteY4792" fmla="*/ 1140761 h 6477317"/>
              <a:gd name="connsiteX4793" fmla="*/ 2481072 w 6239431"/>
              <a:gd name="connsiteY4793" fmla="*/ 1140760 h 6477317"/>
              <a:gd name="connsiteX4794" fmla="*/ 2481072 w 6239431"/>
              <a:gd name="connsiteY4794" fmla="*/ 928542 h 6477317"/>
              <a:gd name="connsiteX4795" fmla="*/ 2881979 w 6239431"/>
              <a:gd name="connsiteY4795" fmla="*/ 911587 h 6477317"/>
              <a:gd name="connsiteX4796" fmla="*/ 2891504 w 6239431"/>
              <a:gd name="connsiteY4796" fmla="*/ 911587 h 6477317"/>
              <a:gd name="connsiteX4797" fmla="*/ 2891504 w 6239431"/>
              <a:gd name="connsiteY4797" fmla="*/ 921112 h 6477317"/>
              <a:gd name="connsiteX4798" fmla="*/ 2838831 w 6239431"/>
              <a:gd name="connsiteY4798" fmla="*/ 973787 h 6477317"/>
              <a:gd name="connsiteX4799" fmla="*/ 2723769 w 6239431"/>
              <a:gd name="connsiteY4799" fmla="*/ 973787 h 6477317"/>
              <a:gd name="connsiteX4800" fmla="*/ 2723674 w 6239431"/>
              <a:gd name="connsiteY4800" fmla="*/ 973691 h 6477317"/>
              <a:gd name="connsiteX4801" fmla="*/ 2722083 w 6239431"/>
              <a:gd name="connsiteY4801" fmla="*/ 973691 h 6477317"/>
              <a:gd name="connsiteX4802" fmla="*/ 2716263 w 6239431"/>
              <a:gd name="connsiteY4802" fmla="*/ 966270 h 6477317"/>
              <a:gd name="connsiteX4803" fmla="*/ 2723674 w 6239431"/>
              <a:gd name="connsiteY4803" fmla="*/ 960451 h 6477317"/>
              <a:gd name="connsiteX4804" fmla="*/ 2833211 w 6239431"/>
              <a:gd name="connsiteY4804" fmla="*/ 960451 h 6477317"/>
              <a:gd name="connsiteX4805" fmla="*/ 1070229 w 6239431"/>
              <a:gd name="connsiteY4805" fmla="*/ 905449 h 6477317"/>
              <a:gd name="connsiteX4806" fmla="*/ 1076991 w 6239431"/>
              <a:gd name="connsiteY4806" fmla="*/ 905735 h 6477317"/>
              <a:gd name="connsiteX4807" fmla="*/ 1104328 w 6239431"/>
              <a:gd name="connsiteY4807" fmla="*/ 935265 h 6477317"/>
              <a:gd name="connsiteX4808" fmla="*/ 1104328 w 6239431"/>
              <a:gd name="connsiteY4808" fmla="*/ 935268 h 6477317"/>
              <a:gd name="connsiteX4809" fmla="*/ 1104328 w 6239431"/>
              <a:gd name="connsiteY4809" fmla="*/ 942028 h 6477317"/>
              <a:gd name="connsiteX4810" fmla="*/ 1104328 w 6239431"/>
              <a:gd name="connsiteY4810" fmla="*/ 942032 h 6477317"/>
              <a:gd name="connsiteX4811" fmla="*/ 1100804 w 6239431"/>
              <a:gd name="connsiteY4811" fmla="*/ 943365 h 6477317"/>
              <a:gd name="connsiteX4812" fmla="*/ 1097280 w 6239431"/>
              <a:gd name="connsiteY4812" fmla="*/ 941841 h 6477317"/>
              <a:gd name="connsiteX4813" fmla="*/ 1069943 w 6239431"/>
              <a:gd name="connsiteY4813" fmla="*/ 912216 h 6477317"/>
              <a:gd name="connsiteX4814" fmla="*/ 1069943 w 6239431"/>
              <a:gd name="connsiteY4814" fmla="*/ 912212 h 6477317"/>
              <a:gd name="connsiteX4815" fmla="*/ 1069943 w 6239431"/>
              <a:gd name="connsiteY4815" fmla="*/ 912212 h 6477317"/>
              <a:gd name="connsiteX4816" fmla="*/ 1070229 w 6239431"/>
              <a:gd name="connsiteY4816" fmla="*/ 905449 h 6477317"/>
              <a:gd name="connsiteX4817" fmla="*/ 3859911 w 6239431"/>
              <a:gd name="connsiteY4817" fmla="*/ 900819 h 6477317"/>
              <a:gd name="connsiteX4818" fmla="*/ 3859911 w 6239431"/>
              <a:gd name="connsiteY4818" fmla="*/ 900915 h 6477317"/>
              <a:gd name="connsiteX4819" fmla="*/ 3852672 w 6239431"/>
              <a:gd name="connsiteY4819" fmla="*/ 907964 h 6477317"/>
              <a:gd name="connsiteX4820" fmla="*/ 3852672 w 6239431"/>
              <a:gd name="connsiteY4820" fmla="*/ 908059 h 6477317"/>
              <a:gd name="connsiteX4821" fmla="*/ 3859911 w 6239431"/>
              <a:gd name="connsiteY4821" fmla="*/ 915298 h 6477317"/>
              <a:gd name="connsiteX4822" fmla="*/ 3867150 w 6239431"/>
              <a:gd name="connsiteY4822" fmla="*/ 908059 h 6477317"/>
              <a:gd name="connsiteX4823" fmla="*/ 5050059 w 6239431"/>
              <a:gd name="connsiteY4823" fmla="*/ 895699 h 6477317"/>
              <a:gd name="connsiteX4824" fmla="*/ 5086159 w 6239431"/>
              <a:gd name="connsiteY4824" fmla="*/ 903033 h 6477317"/>
              <a:gd name="connsiteX4825" fmla="*/ 5078729 w 6239431"/>
              <a:gd name="connsiteY4825" fmla="*/ 920654 h 6477317"/>
              <a:gd name="connsiteX4826" fmla="*/ 5050154 w 6239431"/>
              <a:gd name="connsiteY4826" fmla="*/ 914844 h 6477317"/>
              <a:gd name="connsiteX4827" fmla="*/ 4976621 w 6239431"/>
              <a:gd name="connsiteY4827" fmla="*/ 988379 h 6477317"/>
              <a:gd name="connsiteX4828" fmla="*/ 4957571 w 6239431"/>
              <a:gd name="connsiteY4828" fmla="*/ 988379 h 6477317"/>
              <a:gd name="connsiteX4829" fmla="*/ 5050059 w 6239431"/>
              <a:gd name="connsiteY4829" fmla="*/ 895699 h 6477317"/>
              <a:gd name="connsiteX4830" fmla="*/ 2600516 w 6239431"/>
              <a:gd name="connsiteY4830" fmla="*/ 883583 h 6477317"/>
              <a:gd name="connsiteX4831" fmla="*/ 2600516 w 6239431"/>
              <a:gd name="connsiteY4831" fmla="*/ 899013 h 6477317"/>
              <a:gd name="connsiteX4832" fmla="*/ 2686241 w 6239431"/>
              <a:gd name="connsiteY4832" fmla="*/ 899013 h 6477317"/>
              <a:gd name="connsiteX4833" fmla="*/ 2686241 w 6239431"/>
              <a:gd name="connsiteY4833" fmla="*/ 883583 h 6477317"/>
              <a:gd name="connsiteX4834" fmla="*/ 2494407 w 6239431"/>
              <a:gd name="connsiteY4834" fmla="*/ 883582 h 6477317"/>
              <a:gd name="connsiteX4835" fmla="*/ 2494407 w 6239431"/>
              <a:gd name="connsiteY4835" fmla="*/ 899013 h 6477317"/>
              <a:gd name="connsiteX4836" fmla="*/ 2553938 w 6239431"/>
              <a:gd name="connsiteY4836" fmla="*/ 899013 h 6477317"/>
              <a:gd name="connsiteX4837" fmla="*/ 2553938 w 6239431"/>
              <a:gd name="connsiteY4837" fmla="*/ 883582 h 6477317"/>
              <a:gd name="connsiteX4838" fmla="*/ 3859911 w 6239431"/>
              <a:gd name="connsiteY4838" fmla="*/ 881769 h 6477317"/>
              <a:gd name="connsiteX4839" fmla="*/ 3884000 w 6239431"/>
              <a:gd name="connsiteY4839" fmla="*/ 898238 h 6477317"/>
              <a:gd name="connsiteX4840" fmla="*/ 3869436 w 6239431"/>
              <a:gd name="connsiteY4840" fmla="*/ 932444 h 6477317"/>
              <a:gd name="connsiteX4841" fmla="*/ 3869436 w 6239431"/>
              <a:gd name="connsiteY4841" fmla="*/ 1063507 h 6477317"/>
              <a:gd name="connsiteX4842" fmla="*/ 3869436 w 6239431"/>
              <a:gd name="connsiteY4842" fmla="*/ 1063508 h 6477317"/>
              <a:gd name="connsiteX4843" fmla="*/ 3859911 w 6239431"/>
              <a:gd name="connsiteY4843" fmla="*/ 1073033 h 6477317"/>
              <a:gd name="connsiteX4844" fmla="*/ 3850386 w 6239431"/>
              <a:gd name="connsiteY4844" fmla="*/ 1063508 h 6477317"/>
              <a:gd name="connsiteX4845" fmla="*/ 3850386 w 6239431"/>
              <a:gd name="connsiteY4845" fmla="*/ 1063507 h 6477317"/>
              <a:gd name="connsiteX4846" fmla="*/ 3850386 w 6239431"/>
              <a:gd name="connsiteY4846" fmla="*/ 932634 h 6477317"/>
              <a:gd name="connsiteX4847" fmla="*/ 3833432 w 6239431"/>
              <a:gd name="connsiteY4847" fmla="*/ 907868 h 6477317"/>
              <a:gd name="connsiteX4848" fmla="*/ 3833432 w 6239431"/>
              <a:gd name="connsiteY4848" fmla="*/ 907868 h 6477317"/>
              <a:gd name="connsiteX4849" fmla="*/ 3859911 w 6239431"/>
              <a:gd name="connsiteY4849" fmla="*/ 881769 h 6477317"/>
              <a:gd name="connsiteX4850" fmla="*/ 1331239 w 6239431"/>
              <a:gd name="connsiteY4850" fmla="*/ 880293 h 6477317"/>
              <a:gd name="connsiteX4851" fmla="*/ 1360448 w 6239431"/>
              <a:gd name="connsiteY4851" fmla="*/ 905346 h 6477317"/>
              <a:gd name="connsiteX4852" fmla="*/ 1335395 w 6239431"/>
              <a:gd name="connsiteY4852" fmla="*/ 934555 h 6477317"/>
              <a:gd name="connsiteX4853" fmla="*/ 1306187 w 6239431"/>
              <a:gd name="connsiteY4853" fmla="*/ 909502 h 6477317"/>
              <a:gd name="connsiteX4854" fmla="*/ 1098042 w 6239431"/>
              <a:gd name="connsiteY4854" fmla="*/ 879921 h 6477317"/>
              <a:gd name="connsiteX4855" fmla="*/ 1104805 w 6239431"/>
              <a:gd name="connsiteY4855" fmla="*/ 879921 h 6477317"/>
              <a:gd name="connsiteX4856" fmla="*/ 1131760 w 6239431"/>
              <a:gd name="connsiteY4856" fmla="*/ 909737 h 6477317"/>
              <a:gd name="connsiteX4857" fmla="*/ 1131760 w 6239431"/>
              <a:gd name="connsiteY4857" fmla="*/ 909740 h 6477317"/>
              <a:gd name="connsiteX4858" fmla="*/ 1131760 w 6239431"/>
              <a:gd name="connsiteY4858" fmla="*/ 916499 h 6477317"/>
              <a:gd name="connsiteX4859" fmla="*/ 1131760 w 6239431"/>
              <a:gd name="connsiteY4859" fmla="*/ 916502 h 6477317"/>
              <a:gd name="connsiteX4860" fmla="*/ 1128617 w 6239431"/>
              <a:gd name="connsiteY4860" fmla="*/ 918026 h 6477317"/>
              <a:gd name="connsiteX4861" fmla="*/ 1124998 w 6239431"/>
              <a:gd name="connsiteY4861" fmla="*/ 916502 h 6477317"/>
              <a:gd name="connsiteX4862" fmla="*/ 1098042 w 6239431"/>
              <a:gd name="connsiteY4862" fmla="*/ 886687 h 6477317"/>
              <a:gd name="connsiteX4863" fmla="*/ 1098042 w 6239431"/>
              <a:gd name="connsiteY4863" fmla="*/ 886684 h 6477317"/>
              <a:gd name="connsiteX4864" fmla="*/ 1098042 w 6239431"/>
              <a:gd name="connsiteY4864" fmla="*/ 879924 h 6477317"/>
              <a:gd name="connsiteX4865" fmla="*/ 3956494 w 6239431"/>
              <a:gd name="connsiteY4865" fmla="*/ 877674 h 6477317"/>
              <a:gd name="connsiteX4866" fmla="*/ 3949350 w 6239431"/>
              <a:gd name="connsiteY4866" fmla="*/ 885008 h 6477317"/>
              <a:gd name="connsiteX4867" fmla="*/ 3956685 w 6239431"/>
              <a:gd name="connsiteY4867" fmla="*/ 892152 h 6477317"/>
              <a:gd name="connsiteX4868" fmla="*/ 3963828 w 6239431"/>
              <a:gd name="connsiteY4868" fmla="*/ 884913 h 6477317"/>
              <a:gd name="connsiteX4869" fmla="*/ 3963828 w 6239431"/>
              <a:gd name="connsiteY4869" fmla="*/ 884818 h 6477317"/>
              <a:gd name="connsiteX4870" fmla="*/ 3956494 w 6239431"/>
              <a:gd name="connsiteY4870" fmla="*/ 877674 h 6477317"/>
              <a:gd name="connsiteX4871" fmla="*/ 5050251 w 6239431"/>
              <a:gd name="connsiteY4871" fmla="*/ 873315 h 6477317"/>
              <a:gd name="connsiteX4872" fmla="*/ 4935188 w 6239431"/>
              <a:gd name="connsiteY4872" fmla="*/ 988381 h 6477317"/>
              <a:gd name="connsiteX4873" fmla="*/ 5050251 w 6239431"/>
              <a:gd name="connsiteY4873" fmla="*/ 1103445 h 6477317"/>
              <a:gd name="connsiteX4874" fmla="*/ 5165312 w 6239431"/>
              <a:gd name="connsiteY4874" fmla="*/ 988381 h 6477317"/>
              <a:gd name="connsiteX4875" fmla="*/ 5050251 w 6239431"/>
              <a:gd name="connsiteY4875" fmla="*/ 873315 h 6477317"/>
              <a:gd name="connsiteX4876" fmla="*/ 2586990 w 6239431"/>
              <a:gd name="connsiteY4876" fmla="*/ 870057 h 6477317"/>
              <a:gd name="connsiteX4877" fmla="*/ 2699480 w 6239431"/>
              <a:gd name="connsiteY4877" fmla="*/ 870057 h 6477317"/>
              <a:gd name="connsiteX4878" fmla="*/ 2699480 w 6239431"/>
              <a:gd name="connsiteY4878" fmla="*/ 870057 h 6477317"/>
              <a:gd name="connsiteX4879" fmla="*/ 2699480 w 6239431"/>
              <a:gd name="connsiteY4879" fmla="*/ 912157 h 6477317"/>
              <a:gd name="connsiteX4880" fmla="*/ 2699480 w 6239431"/>
              <a:gd name="connsiteY4880" fmla="*/ 912158 h 6477317"/>
              <a:gd name="connsiteX4881" fmla="*/ 2586990 w 6239431"/>
              <a:gd name="connsiteY4881" fmla="*/ 912158 h 6477317"/>
              <a:gd name="connsiteX4882" fmla="*/ 2586990 w 6239431"/>
              <a:gd name="connsiteY4882" fmla="*/ 912157 h 6477317"/>
              <a:gd name="connsiteX4883" fmla="*/ 2586990 w 6239431"/>
              <a:gd name="connsiteY4883" fmla="*/ 870057 h 6477317"/>
              <a:gd name="connsiteX4884" fmla="*/ 2481072 w 6239431"/>
              <a:gd name="connsiteY4884" fmla="*/ 870057 h 6477317"/>
              <a:gd name="connsiteX4885" fmla="*/ 2566797 w 6239431"/>
              <a:gd name="connsiteY4885" fmla="*/ 870057 h 6477317"/>
              <a:gd name="connsiteX4886" fmla="*/ 2566797 w 6239431"/>
              <a:gd name="connsiteY4886" fmla="*/ 912157 h 6477317"/>
              <a:gd name="connsiteX4887" fmla="*/ 2481072 w 6239431"/>
              <a:gd name="connsiteY4887" fmla="*/ 912157 h 6477317"/>
              <a:gd name="connsiteX4888" fmla="*/ 5050250 w 6239431"/>
              <a:gd name="connsiteY4888" fmla="*/ 857401 h 6477317"/>
              <a:gd name="connsiteX4889" fmla="*/ 5050250 w 6239431"/>
              <a:gd name="connsiteY4889" fmla="*/ 869505 h 6477317"/>
              <a:gd name="connsiteX4890" fmla="*/ 5050251 w 6239431"/>
              <a:gd name="connsiteY4890" fmla="*/ 869505 h 6477317"/>
              <a:gd name="connsiteX4891" fmla="*/ 5159780 w 6239431"/>
              <a:gd name="connsiteY4891" fmla="*/ 942107 h 6477317"/>
              <a:gd name="connsiteX4892" fmla="*/ 5169122 w 6239431"/>
              <a:gd name="connsiteY4892" fmla="*/ 988380 h 6477317"/>
              <a:gd name="connsiteX4893" fmla="*/ 5181219 w 6239431"/>
              <a:gd name="connsiteY4893" fmla="*/ 988380 h 6477317"/>
              <a:gd name="connsiteX4894" fmla="*/ 5050250 w 6239431"/>
              <a:gd name="connsiteY4894" fmla="*/ 1118874 h 6477317"/>
              <a:gd name="connsiteX4895" fmla="*/ 5050250 w 6239431"/>
              <a:gd name="connsiteY4895" fmla="*/ 1119255 h 6477317"/>
              <a:gd name="connsiteX4896" fmla="*/ 4922863 w 6239431"/>
              <a:gd name="connsiteY4896" fmla="*/ 991866 h 6477317"/>
              <a:gd name="connsiteX4897" fmla="*/ 5050250 w 6239431"/>
              <a:gd name="connsiteY4897" fmla="*/ 857401 h 6477317"/>
              <a:gd name="connsiteX4898" fmla="*/ 1126522 w 6239431"/>
              <a:gd name="connsiteY4898" fmla="*/ 854664 h 6477317"/>
              <a:gd name="connsiteX4899" fmla="*/ 1133284 w 6239431"/>
              <a:gd name="connsiteY4899" fmla="*/ 855140 h 6477317"/>
              <a:gd name="connsiteX4900" fmla="*/ 1159859 w 6239431"/>
              <a:gd name="connsiteY4900" fmla="*/ 885255 h 6477317"/>
              <a:gd name="connsiteX4901" fmla="*/ 1159859 w 6239431"/>
              <a:gd name="connsiteY4901" fmla="*/ 885258 h 6477317"/>
              <a:gd name="connsiteX4902" fmla="*/ 1159859 w 6239431"/>
              <a:gd name="connsiteY4902" fmla="*/ 885258 h 6477317"/>
              <a:gd name="connsiteX4903" fmla="*/ 1159383 w 6239431"/>
              <a:gd name="connsiteY4903" fmla="*/ 892022 h 6477317"/>
              <a:gd name="connsiteX4904" fmla="*/ 1156621 w 6239431"/>
              <a:gd name="connsiteY4904" fmla="*/ 893165 h 6477317"/>
              <a:gd name="connsiteX4905" fmla="*/ 1153096 w 6239431"/>
              <a:gd name="connsiteY4905" fmla="*/ 891546 h 6477317"/>
              <a:gd name="connsiteX4906" fmla="*/ 1126522 w 6239431"/>
              <a:gd name="connsiteY4906" fmla="*/ 861445 h 6477317"/>
              <a:gd name="connsiteX4907" fmla="*/ 1126493 w 6239431"/>
              <a:gd name="connsiteY4907" fmla="*/ 854696 h 6477317"/>
              <a:gd name="connsiteX4908" fmla="*/ 1126493 w 6239431"/>
              <a:gd name="connsiteY4908" fmla="*/ 854693 h 6477317"/>
              <a:gd name="connsiteX4909" fmla="*/ 1126522 w 6239431"/>
              <a:gd name="connsiteY4909" fmla="*/ 854664 h 6477317"/>
              <a:gd name="connsiteX4910" fmla="*/ 1155191 w 6239431"/>
              <a:gd name="connsiteY4910" fmla="*/ 829614 h 6477317"/>
              <a:gd name="connsiteX4911" fmla="*/ 1161954 w 6239431"/>
              <a:gd name="connsiteY4911" fmla="*/ 829614 h 6477317"/>
              <a:gd name="connsiteX4912" fmla="*/ 1188148 w 6239431"/>
              <a:gd name="connsiteY4912" fmla="*/ 860108 h 6477317"/>
              <a:gd name="connsiteX4913" fmla="*/ 1188214 w 6239431"/>
              <a:gd name="connsiteY4913" fmla="*/ 866709 h 6477317"/>
              <a:gd name="connsiteX4914" fmla="*/ 1188214 w 6239431"/>
              <a:gd name="connsiteY4914" fmla="*/ 866712 h 6477317"/>
              <a:gd name="connsiteX4915" fmla="*/ 1188148 w 6239431"/>
              <a:gd name="connsiteY4915" fmla="*/ 866779 h 6477317"/>
              <a:gd name="connsiteX4916" fmla="*/ 1185004 w 6239431"/>
              <a:gd name="connsiteY4916" fmla="*/ 868398 h 6477317"/>
              <a:gd name="connsiteX4917" fmla="*/ 1181385 w 6239431"/>
              <a:gd name="connsiteY4917" fmla="*/ 866779 h 6477317"/>
              <a:gd name="connsiteX4918" fmla="*/ 1155191 w 6239431"/>
              <a:gd name="connsiteY4918" fmla="*/ 836284 h 6477317"/>
              <a:gd name="connsiteX4919" fmla="*/ 1155125 w 6239431"/>
              <a:gd name="connsiteY4919" fmla="*/ 829683 h 6477317"/>
              <a:gd name="connsiteX4920" fmla="*/ 1155125 w 6239431"/>
              <a:gd name="connsiteY4920" fmla="*/ 829681 h 6477317"/>
              <a:gd name="connsiteX4921" fmla="*/ 1155191 w 6239431"/>
              <a:gd name="connsiteY4921" fmla="*/ 829614 h 6477317"/>
              <a:gd name="connsiteX4922" fmla="*/ 1190691 w 6239431"/>
              <a:gd name="connsiteY4922" fmla="*/ 804688 h 6477317"/>
              <a:gd name="connsiteX4923" fmla="*/ 1191386 w 6239431"/>
              <a:gd name="connsiteY4923" fmla="*/ 805517 h 6477317"/>
              <a:gd name="connsiteX4924" fmla="*/ 1217294 w 6239431"/>
              <a:gd name="connsiteY4924" fmla="*/ 836282 h 6477317"/>
              <a:gd name="connsiteX4925" fmla="*/ 1217294 w 6239431"/>
              <a:gd name="connsiteY4925" fmla="*/ 836284 h 6477317"/>
              <a:gd name="connsiteX4926" fmla="*/ 1217294 w 6239431"/>
              <a:gd name="connsiteY4926" fmla="*/ 836284 h 6477317"/>
              <a:gd name="connsiteX4927" fmla="*/ 1216685 w 6239431"/>
              <a:gd name="connsiteY4927" fmla="*/ 842990 h 6477317"/>
              <a:gd name="connsiteX4928" fmla="*/ 1213675 w 6239431"/>
              <a:gd name="connsiteY4928" fmla="*/ 844095 h 6477317"/>
              <a:gd name="connsiteX4929" fmla="*/ 1210055 w 6239431"/>
              <a:gd name="connsiteY4929" fmla="*/ 842380 h 6477317"/>
              <a:gd name="connsiteX4930" fmla="*/ 1184147 w 6239431"/>
              <a:gd name="connsiteY4930" fmla="*/ 811615 h 6477317"/>
              <a:gd name="connsiteX4931" fmla="*/ 1184075 w 6239431"/>
              <a:gd name="connsiteY4931" fmla="*/ 809076 h 6477317"/>
              <a:gd name="connsiteX4932" fmla="*/ 1183957 w 6239431"/>
              <a:gd name="connsiteY4932" fmla="*/ 804878 h 6477317"/>
              <a:gd name="connsiteX4933" fmla="*/ 1190691 w 6239431"/>
              <a:gd name="connsiteY4933" fmla="*/ 804688 h 6477317"/>
              <a:gd name="connsiteX4934" fmla="*/ 3908717 w 6239431"/>
              <a:gd name="connsiteY4934" fmla="*/ 800482 h 6477317"/>
              <a:gd name="connsiteX4935" fmla="*/ 3931539 w 6239431"/>
              <a:gd name="connsiteY4935" fmla="*/ 823380 h 6477317"/>
              <a:gd name="connsiteX4936" fmla="*/ 3918681 w 6239431"/>
              <a:gd name="connsiteY4936" fmla="*/ 843763 h 6477317"/>
              <a:gd name="connsiteX4937" fmla="*/ 3918681 w 6239431"/>
              <a:gd name="connsiteY4937" fmla="*/ 1063413 h 6477317"/>
              <a:gd name="connsiteX4938" fmla="*/ 3909156 w 6239431"/>
              <a:gd name="connsiteY4938" fmla="*/ 1072938 h 6477317"/>
              <a:gd name="connsiteX4939" fmla="*/ 3899631 w 6239431"/>
              <a:gd name="connsiteY4939" fmla="*/ 1063413 h 6477317"/>
              <a:gd name="connsiteX4940" fmla="*/ 3899631 w 6239431"/>
              <a:gd name="connsiteY4940" fmla="*/ 844335 h 6477317"/>
              <a:gd name="connsiteX4941" fmla="*/ 3885819 w 6239431"/>
              <a:gd name="connsiteY4941" fmla="*/ 823304 h 6477317"/>
              <a:gd name="connsiteX4942" fmla="*/ 3908717 w 6239431"/>
              <a:gd name="connsiteY4942" fmla="*/ 800482 h 6477317"/>
              <a:gd name="connsiteX4943" fmla="*/ 1214056 w 6239431"/>
              <a:gd name="connsiteY4943" fmla="*/ 780656 h 6477317"/>
              <a:gd name="connsiteX4944" fmla="*/ 1220762 w 6239431"/>
              <a:gd name="connsiteY4944" fmla="*/ 781256 h 6477317"/>
              <a:gd name="connsiteX4945" fmla="*/ 1220819 w 6239431"/>
              <a:gd name="connsiteY4945" fmla="*/ 781323 h 6477317"/>
              <a:gd name="connsiteX4946" fmla="*/ 1246251 w 6239431"/>
              <a:gd name="connsiteY4946" fmla="*/ 812374 h 6477317"/>
              <a:gd name="connsiteX4947" fmla="*/ 1246251 w 6239431"/>
              <a:gd name="connsiteY4947" fmla="*/ 812376 h 6477317"/>
              <a:gd name="connsiteX4948" fmla="*/ 1246251 w 6239431"/>
              <a:gd name="connsiteY4948" fmla="*/ 812377 h 6477317"/>
              <a:gd name="connsiteX4949" fmla="*/ 1245765 w 6239431"/>
              <a:gd name="connsiteY4949" fmla="*/ 818958 h 6477317"/>
              <a:gd name="connsiteX4950" fmla="*/ 1242631 w 6239431"/>
              <a:gd name="connsiteY4950" fmla="*/ 820092 h 6477317"/>
              <a:gd name="connsiteX4951" fmla="*/ 1238916 w 6239431"/>
              <a:gd name="connsiteY4951" fmla="*/ 818377 h 6477317"/>
              <a:gd name="connsiteX4952" fmla="*/ 1213389 w 6239431"/>
              <a:gd name="connsiteY4952" fmla="*/ 787327 h 6477317"/>
              <a:gd name="connsiteX4953" fmla="*/ 1213389 w 6239431"/>
              <a:gd name="connsiteY4953" fmla="*/ 787325 h 6477317"/>
              <a:gd name="connsiteX4954" fmla="*/ 1213389 w 6239431"/>
              <a:gd name="connsiteY4954" fmla="*/ 787324 h 6477317"/>
              <a:gd name="connsiteX4955" fmla="*/ 1214056 w 6239431"/>
              <a:gd name="connsiteY4955" fmla="*/ 780656 h 6477317"/>
              <a:gd name="connsiteX4956" fmla="*/ 4007262 w 6239431"/>
              <a:gd name="connsiteY4956" fmla="*/ 763753 h 6477317"/>
              <a:gd name="connsiteX4957" fmla="*/ 4016787 w 6239431"/>
              <a:gd name="connsiteY4957" fmla="*/ 773278 h 6477317"/>
              <a:gd name="connsiteX4958" fmla="*/ 4016787 w 6239431"/>
              <a:gd name="connsiteY4958" fmla="*/ 1063509 h 6477317"/>
              <a:gd name="connsiteX4959" fmla="*/ 4007262 w 6239431"/>
              <a:gd name="connsiteY4959" fmla="*/ 1073034 h 6477317"/>
              <a:gd name="connsiteX4960" fmla="*/ 3997737 w 6239431"/>
              <a:gd name="connsiteY4960" fmla="*/ 1063509 h 6477317"/>
              <a:gd name="connsiteX4961" fmla="*/ 3997737 w 6239431"/>
              <a:gd name="connsiteY4961" fmla="*/ 773278 h 6477317"/>
              <a:gd name="connsiteX4962" fmla="*/ 4007262 w 6239431"/>
              <a:gd name="connsiteY4962" fmla="*/ 763753 h 6477317"/>
              <a:gd name="connsiteX4963" fmla="*/ 3958208 w 6239431"/>
              <a:gd name="connsiteY4963" fmla="*/ 763753 h 6477317"/>
              <a:gd name="connsiteX4964" fmla="*/ 3967733 w 6239431"/>
              <a:gd name="connsiteY4964" fmla="*/ 773278 h 6477317"/>
              <a:gd name="connsiteX4965" fmla="*/ 3967733 w 6239431"/>
              <a:gd name="connsiteY4965" fmla="*/ 773278 h 6477317"/>
              <a:gd name="connsiteX4966" fmla="*/ 3967733 w 6239431"/>
              <a:gd name="connsiteY4966" fmla="*/ 861100 h 6477317"/>
              <a:gd name="connsiteX4967" fmla="*/ 3981669 w 6239431"/>
              <a:gd name="connsiteY4967" fmla="*/ 876816 h 6477317"/>
              <a:gd name="connsiteX4968" fmla="*/ 3964809 w 6239431"/>
              <a:gd name="connsiteY4968" fmla="*/ 909803 h 6477317"/>
              <a:gd name="connsiteX4969" fmla="*/ 3931824 w 6239431"/>
              <a:gd name="connsiteY4969" fmla="*/ 892943 h 6477317"/>
              <a:gd name="connsiteX4970" fmla="*/ 3931824 w 6239431"/>
              <a:gd name="connsiteY4970" fmla="*/ 892942 h 6477317"/>
              <a:gd name="connsiteX4971" fmla="*/ 3948683 w 6239431"/>
              <a:gd name="connsiteY4971" fmla="*/ 859957 h 6477317"/>
              <a:gd name="connsiteX4972" fmla="*/ 3948683 w 6239431"/>
              <a:gd name="connsiteY4972" fmla="*/ 773278 h 6477317"/>
              <a:gd name="connsiteX4973" fmla="*/ 3948683 w 6239431"/>
              <a:gd name="connsiteY4973" fmla="*/ 773278 h 6477317"/>
              <a:gd name="connsiteX4974" fmla="*/ 3958208 w 6239431"/>
              <a:gd name="connsiteY4974" fmla="*/ 763753 h 6477317"/>
              <a:gd name="connsiteX4975" fmla="*/ 2025491 w 6239431"/>
              <a:gd name="connsiteY4975" fmla="*/ 754473 h 6477317"/>
              <a:gd name="connsiteX4976" fmla="*/ 2025491 w 6239431"/>
              <a:gd name="connsiteY4976" fmla="*/ 754759 h 6477317"/>
              <a:gd name="connsiteX4977" fmla="*/ 2025435 w 6239431"/>
              <a:gd name="connsiteY4977" fmla="*/ 754653 h 6477317"/>
              <a:gd name="connsiteX4978" fmla="*/ 2301049 w 6239431"/>
              <a:gd name="connsiteY4978" fmla="*/ 739947 h 6477317"/>
              <a:gd name="connsiteX4979" fmla="*/ 2290857 w 6239431"/>
              <a:gd name="connsiteY4979" fmla="*/ 750138 h 6477317"/>
              <a:gd name="connsiteX4980" fmla="*/ 2301049 w 6239431"/>
              <a:gd name="connsiteY4980" fmla="*/ 760330 h 6477317"/>
              <a:gd name="connsiteX4981" fmla="*/ 2311241 w 6239431"/>
              <a:gd name="connsiteY4981" fmla="*/ 750138 h 6477317"/>
              <a:gd name="connsiteX4982" fmla="*/ 2301049 w 6239431"/>
              <a:gd name="connsiteY4982" fmla="*/ 739947 h 6477317"/>
              <a:gd name="connsiteX4983" fmla="*/ 1949101 w 6239431"/>
              <a:gd name="connsiteY4983" fmla="*/ 734851 h 6477317"/>
              <a:gd name="connsiteX4984" fmla="*/ 1956816 w 6239431"/>
              <a:gd name="connsiteY4984" fmla="*/ 737232 h 6477317"/>
              <a:gd name="connsiteX4985" fmla="*/ 2021681 w 6239431"/>
              <a:gd name="connsiteY4985" fmla="*/ 859835 h 6477317"/>
              <a:gd name="connsiteX4986" fmla="*/ 2040731 w 6239431"/>
              <a:gd name="connsiteY4986" fmla="*/ 849531 h 6477317"/>
              <a:gd name="connsiteX4987" fmla="*/ 2235898 w 6239431"/>
              <a:gd name="connsiteY4987" fmla="*/ 1217033 h 6477317"/>
              <a:gd name="connsiteX4988" fmla="*/ 2235898 w 6239431"/>
              <a:gd name="connsiteY4988" fmla="*/ 1217033 h 6477317"/>
              <a:gd name="connsiteX4989" fmla="*/ 2216848 w 6239431"/>
              <a:gd name="connsiteY4989" fmla="*/ 1227320 h 6477317"/>
              <a:gd name="connsiteX4990" fmla="*/ 2356961 w 6239431"/>
              <a:gd name="connsiteY4990" fmla="*/ 1493245 h 6477317"/>
              <a:gd name="connsiteX4991" fmla="*/ 2354237 w 6239431"/>
              <a:gd name="connsiteY4991" fmla="*/ 1500855 h 6477317"/>
              <a:gd name="connsiteX4992" fmla="*/ 2346865 w 6239431"/>
              <a:gd name="connsiteY4992" fmla="*/ 1498580 h 6477317"/>
              <a:gd name="connsiteX4993" fmla="*/ 2346865 w 6239431"/>
              <a:gd name="connsiteY4993" fmla="*/ 1498579 h 6477317"/>
              <a:gd name="connsiteX4994" fmla="*/ 2346865 w 6239431"/>
              <a:gd name="connsiteY4994" fmla="*/ 1498102 h 6477317"/>
              <a:gd name="connsiteX4995" fmla="*/ 1946815 w 6239431"/>
              <a:gd name="connsiteY4995" fmla="*/ 742566 h 6477317"/>
              <a:gd name="connsiteX4996" fmla="*/ 1946815 w 6239431"/>
              <a:gd name="connsiteY4996" fmla="*/ 742566 h 6477317"/>
              <a:gd name="connsiteX4997" fmla="*/ 1949101 w 6239431"/>
              <a:gd name="connsiteY4997" fmla="*/ 734851 h 6477317"/>
              <a:gd name="connsiteX4998" fmla="*/ 2301049 w 6239431"/>
              <a:gd name="connsiteY4998" fmla="*/ 732613 h 6477317"/>
              <a:gd name="connsiteX4999" fmla="*/ 2318670 w 6239431"/>
              <a:gd name="connsiteY4999" fmla="*/ 750044 h 6477317"/>
              <a:gd name="connsiteX5000" fmla="*/ 2301239 w 6239431"/>
              <a:gd name="connsiteY5000" fmla="*/ 767665 h 6477317"/>
              <a:gd name="connsiteX5001" fmla="*/ 2283618 w 6239431"/>
              <a:gd name="connsiteY5001" fmla="*/ 750234 h 6477317"/>
              <a:gd name="connsiteX5002" fmla="*/ 2283618 w 6239431"/>
              <a:gd name="connsiteY5002" fmla="*/ 750138 h 6477317"/>
              <a:gd name="connsiteX5003" fmla="*/ 2301049 w 6239431"/>
              <a:gd name="connsiteY5003" fmla="*/ 732613 h 6477317"/>
              <a:gd name="connsiteX5004" fmla="*/ 4259675 w 6239431"/>
              <a:gd name="connsiteY5004" fmla="*/ 715376 h 6477317"/>
              <a:gd name="connsiteX5005" fmla="*/ 4327778 w 6239431"/>
              <a:gd name="connsiteY5005" fmla="*/ 715376 h 6477317"/>
              <a:gd name="connsiteX5006" fmla="*/ 4342256 w 6239431"/>
              <a:gd name="connsiteY5006" fmla="*/ 723758 h 6477317"/>
              <a:gd name="connsiteX5007" fmla="*/ 4359116 w 6239431"/>
              <a:gd name="connsiteY5007" fmla="*/ 754143 h 6477317"/>
              <a:gd name="connsiteX5008" fmla="*/ 4360354 w 6239431"/>
              <a:gd name="connsiteY5008" fmla="*/ 754143 h 6477317"/>
              <a:gd name="connsiteX5009" fmla="*/ 4372165 w 6239431"/>
              <a:gd name="connsiteY5009" fmla="*/ 765953 h 6477317"/>
              <a:gd name="connsiteX5010" fmla="*/ 4360354 w 6239431"/>
              <a:gd name="connsiteY5010" fmla="*/ 777765 h 6477317"/>
              <a:gd name="connsiteX5011" fmla="*/ 4348543 w 6239431"/>
              <a:gd name="connsiteY5011" fmla="*/ 765953 h 6477317"/>
              <a:gd name="connsiteX5012" fmla="*/ 4351686 w 6239431"/>
              <a:gd name="connsiteY5012" fmla="*/ 757953 h 6477317"/>
              <a:gd name="connsiteX5013" fmla="*/ 4335113 w 6239431"/>
              <a:gd name="connsiteY5013" fmla="*/ 727853 h 6477317"/>
              <a:gd name="connsiteX5014" fmla="*/ 4327874 w 6239431"/>
              <a:gd name="connsiteY5014" fmla="*/ 723758 h 6477317"/>
              <a:gd name="connsiteX5015" fmla="*/ 4259770 w 6239431"/>
              <a:gd name="connsiteY5015" fmla="*/ 723758 h 6477317"/>
              <a:gd name="connsiteX5016" fmla="*/ 4252436 w 6239431"/>
              <a:gd name="connsiteY5016" fmla="*/ 727853 h 6477317"/>
              <a:gd name="connsiteX5017" fmla="*/ 4218431 w 6239431"/>
              <a:gd name="connsiteY5017" fmla="*/ 786909 h 6477317"/>
              <a:gd name="connsiteX5018" fmla="*/ 4218431 w 6239431"/>
              <a:gd name="connsiteY5018" fmla="*/ 795291 h 6477317"/>
              <a:gd name="connsiteX5019" fmla="*/ 4269009 w 6239431"/>
              <a:gd name="connsiteY5019" fmla="*/ 882640 h 6477317"/>
              <a:gd name="connsiteX5020" fmla="*/ 4267485 w 6239431"/>
              <a:gd name="connsiteY5020" fmla="*/ 888354 h 6477317"/>
              <a:gd name="connsiteX5021" fmla="*/ 4261980 w 6239431"/>
              <a:gd name="connsiteY5021" fmla="*/ 887040 h 6477317"/>
              <a:gd name="connsiteX5022" fmla="*/ 4261865 w 6239431"/>
              <a:gd name="connsiteY5022" fmla="*/ 886830 h 6477317"/>
              <a:gd name="connsiteX5023" fmla="*/ 4211288 w 6239431"/>
              <a:gd name="connsiteY5023" fmla="*/ 799482 h 6477317"/>
              <a:gd name="connsiteX5024" fmla="*/ 4211288 w 6239431"/>
              <a:gd name="connsiteY5024" fmla="*/ 782813 h 6477317"/>
              <a:gd name="connsiteX5025" fmla="*/ 4245197 w 6239431"/>
              <a:gd name="connsiteY5025" fmla="*/ 723758 h 6477317"/>
              <a:gd name="connsiteX5026" fmla="*/ 4259675 w 6239431"/>
              <a:gd name="connsiteY5026" fmla="*/ 715376 h 6477317"/>
              <a:gd name="connsiteX5027" fmla="*/ 1614868 w 6239431"/>
              <a:gd name="connsiteY5027" fmla="*/ 695948 h 6477317"/>
              <a:gd name="connsiteX5028" fmla="*/ 1628013 w 6239431"/>
              <a:gd name="connsiteY5028" fmla="*/ 695948 h 6477317"/>
              <a:gd name="connsiteX5029" fmla="*/ 1642015 w 6239431"/>
              <a:gd name="connsiteY5029" fmla="*/ 703949 h 6477317"/>
              <a:gd name="connsiteX5030" fmla="*/ 1648587 w 6239431"/>
              <a:gd name="connsiteY5030" fmla="*/ 715379 h 6477317"/>
              <a:gd name="connsiteX5031" fmla="*/ 1648587 w 6239431"/>
              <a:gd name="connsiteY5031" fmla="*/ 731476 h 6477317"/>
              <a:gd name="connsiteX5032" fmla="*/ 1640681 w 6239431"/>
              <a:gd name="connsiteY5032" fmla="*/ 745287 h 6477317"/>
              <a:gd name="connsiteX5033" fmla="*/ 1640681 w 6239431"/>
              <a:gd name="connsiteY5033" fmla="*/ 801865 h 6477317"/>
              <a:gd name="connsiteX5034" fmla="*/ 1729930 w 6239431"/>
              <a:gd name="connsiteY5034" fmla="*/ 956559 h 6477317"/>
              <a:gd name="connsiteX5035" fmla="*/ 1778984 w 6239431"/>
              <a:gd name="connsiteY5035" fmla="*/ 985135 h 6477317"/>
              <a:gd name="connsiteX5036" fmla="*/ 1794034 w 6239431"/>
              <a:gd name="connsiteY5036" fmla="*/ 985135 h 6477317"/>
              <a:gd name="connsiteX5037" fmla="*/ 1807940 w 6239431"/>
              <a:gd name="connsiteY5037" fmla="*/ 993136 h 6477317"/>
              <a:gd name="connsiteX5038" fmla="*/ 1814608 w 6239431"/>
              <a:gd name="connsiteY5038" fmla="*/ 1004566 h 6477317"/>
              <a:gd name="connsiteX5039" fmla="*/ 1814608 w 6239431"/>
              <a:gd name="connsiteY5039" fmla="*/ 1020663 h 6477317"/>
              <a:gd name="connsiteX5040" fmla="*/ 1807940 w 6239431"/>
              <a:gd name="connsiteY5040" fmla="*/ 1032094 h 6477317"/>
              <a:gd name="connsiteX5041" fmla="*/ 1794034 w 6239431"/>
              <a:gd name="connsiteY5041" fmla="*/ 1040190 h 6477317"/>
              <a:gd name="connsiteX5042" fmla="*/ 1780794 w 6239431"/>
              <a:gd name="connsiteY5042" fmla="*/ 1040190 h 6477317"/>
              <a:gd name="connsiteX5043" fmla="*/ 1766887 w 6239431"/>
              <a:gd name="connsiteY5043" fmla="*/ 1032094 h 6477317"/>
              <a:gd name="connsiteX5044" fmla="*/ 1759934 w 6239431"/>
              <a:gd name="connsiteY5044" fmla="*/ 1020092 h 6477317"/>
              <a:gd name="connsiteX5045" fmla="*/ 1710880 w 6239431"/>
              <a:gd name="connsiteY5045" fmla="*/ 991517 h 6477317"/>
              <a:gd name="connsiteX5046" fmla="*/ 1531048 w 6239431"/>
              <a:gd name="connsiteY5046" fmla="*/ 991517 h 6477317"/>
              <a:gd name="connsiteX5047" fmla="*/ 1482090 w 6239431"/>
              <a:gd name="connsiteY5047" fmla="*/ 1020092 h 6477317"/>
              <a:gd name="connsiteX5048" fmla="*/ 1475136 w 6239431"/>
              <a:gd name="connsiteY5048" fmla="*/ 1032094 h 6477317"/>
              <a:gd name="connsiteX5049" fmla="*/ 1461135 w 6239431"/>
              <a:gd name="connsiteY5049" fmla="*/ 1040000 h 6477317"/>
              <a:gd name="connsiteX5050" fmla="*/ 1447990 w 6239431"/>
              <a:gd name="connsiteY5050" fmla="*/ 1040000 h 6477317"/>
              <a:gd name="connsiteX5051" fmla="*/ 1433989 w 6239431"/>
              <a:gd name="connsiteY5051" fmla="*/ 1031904 h 6477317"/>
              <a:gd name="connsiteX5052" fmla="*/ 1427416 w 6239431"/>
              <a:gd name="connsiteY5052" fmla="*/ 1020473 h 6477317"/>
              <a:gd name="connsiteX5053" fmla="*/ 1427416 w 6239431"/>
              <a:gd name="connsiteY5053" fmla="*/ 1004375 h 6477317"/>
              <a:gd name="connsiteX5054" fmla="*/ 1433989 w 6239431"/>
              <a:gd name="connsiteY5054" fmla="*/ 992945 h 6477317"/>
              <a:gd name="connsiteX5055" fmla="*/ 1447990 w 6239431"/>
              <a:gd name="connsiteY5055" fmla="*/ 984944 h 6477317"/>
              <a:gd name="connsiteX5056" fmla="*/ 1472279 w 6239431"/>
              <a:gd name="connsiteY5056" fmla="*/ 984944 h 6477317"/>
              <a:gd name="connsiteX5057" fmla="*/ 1507426 w 6239431"/>
              <a:gd name="connsiteY5057" fmla="*/ 964655 h 6477317"/>
              <a:gd name="connsiteX5058" fmla="*/ 1601819 w 6239431"/>
              <a:gd name="connsiteY5058" fmla="*/ 801103 h 6477317"/>
              <a:gd name="connsiteX5059" fmla="*/ 1601819 w 6239431"/>
              <a:gd name="connsiteY5059" fmla="*/ 744525 h 6477317"/>
              <a:gd name="connsiteX5060" fmla="*/ 1594294 w 6239431"/>
              <a:gd name="connsiteY5060" fmla="*/ 731476 h 6477317"/>
              <a:gd name="connsiteX5061" fmla="*/ 1594294 w 6239431"/>
              <a:gd name="connsiteY5061" fmla="*/ 715379 h 6477317"/>
              <a:gd name="connsiteX5062" fmla="*/ 1600962 w 6239431"/>
              <a:gd name="connsiteY5062" fmla="*/ 703949 h 6477317"/>
              <a:gd name="connsiteX5063" fmla="*/ 1614868 w 6239431"/>
              <a:gd name="connsiteY5063" fmla="*/ 695948 h 6477317"/>
              <a:gd name="connsiteX5064" fmla="*/ 4998044 w 6239431"/>
              <a:gd name="connsiteY5064" fmla="*/ 685387 h 6477317"/>
              <a:gd name="connsiteX5065" fmla="*/ 4137278 w 6239431"/>
              <a:gd name="connsiteY5065" fmla="*/ 2002101 h 6477317"/>
              <a:gd name="connsiteX5066" fmla="*/ 4567617 w 6239431"/>
              <a:gd name="connsiteY5066" fmla="*/ 2427051 h 6477317"/>
              <a:gd name="connsiteX5067" fmla="*/ 4630964 w 6239431"/>
              <a:gd name="connsiteY5067" fmla="*/ 2534783 h 6477317"/>
              <a:gd name="connsiteX5068" fmla="*/ 6005322 w 6239431"/>
              <a:gd name="connsiteY5068" fmla="*/ 1758221 h 6477317"/>
              <a:gd name="connsiteX5069" fmla="*/ 5046279 w 6239431"/>
              <a:gd name="connsiteY5069" fmla="*/ 715747 h 6477317"/>
              <a:gd name="connsiteX5070" fmla="*/ 2265064 w 6239431"/>
              <a:gd name="connsiteY5070" fmla="*/ 684444 h 6477317"/>
              <a:gd name="connsiteX5071" fmla="*/ 2275322 w 6239431"/>
              <a:gd name="connsiteY5071" fmla="*/ 701227 h 6477317"/>
              <a:gd name="connsiteX5072" fmla="*/ 2275322 w 6239431"/>
              <a:gd name="connsiteY5072" fmla="*/ 701227 h 6477317"/>
              <a:gd name="connsiteX5073" fmla="*/ 2258539 w 6239431"/>
              <a:gd name="connsiteY5073" fmla="*/ 711487 h 6477317"/>
              <a:gd name="connsiteX5074" fmla="*/ 2258472 w 6239431"/>
              <a:gd name="connsiteY5074" fmla="*/ 711468 h 6477317"/>
              <a:gd name="connsiteX5075" fmla="*/ 2248281 w 6239431"/>
              <a:gd name="connsiteY5075" fmla="*/ 694704 h 6477317"/>
              <a:gd name="connsiteX5076" fmla="*/ 2248281 w 6239431"/>
              <a:gd name="connsiteY5076" fmla="*/ 694704 h 6477317"/>
              <a:gd name="connsiteX5077" fmla="*/ 2248281 w 6239431"/>
              <a:gd name="connsiteY5077" fmla="*/ 694703 h 6477317"/>
              <a:gd name="connsiteX5078" fmla="*/ 2265064 w 6239431"/>
              <a:gd name="connsiteY5078" fmla="*/ 684444 h 6477317"/>
              <a:gd name="connsiteX5079" fmla="*/ 1601438 w 6239431"/>
              <a:gd name="connsiteY5079" fmla="*/ 682137 h 6477317"/>
              <a:gd name="connsiteX5080" fmla="*/ 1595056 w 6239431"/>
              <a:gd name="connsiteY5080" fmla="*/ 685851 h 6477317"/>
              <a:gd name="connsiteX5081" fmla="*/ 1575340 w 6239431"/>
              <a:gd name="connsiteY5081" fmla="*/ 719951 h 6477317"/>
              <a:gd name="connsiteX5082" fmla="*/ 1575340 w 6239431"/>
              <a:gd name="connsiteY5082" fmla="*/ 727380 h 6477317"/>
              <a:gd name="connsiteX5083" fmla="*/ 1594390 w 6239431"/>
              <a:gd name="connsiteY5083" fmla="*/ 759765 h 6477317"/>
              <a:gd name="connsiteX5084" fmla="*/ 1594390 w 6239431"/>
              <a:gd name="connsiteY5084" fmla="*/ 759765 h 6477317"/>
              <a:gd name="connsiteX5085" fmla="*/ 1594390 w 6239431"/>
              <a:gd name="connsiteY5085" fmla="*/ 786245 h 6477317"/>
              <a:gd name="connsiteX5086" fmla="*/ 1495330 w 6239431"/>
              <a:gd name="connsiteY5086" fmla="*/ 957702 h 6477317"/>
              <a:gd name="connsiteX5087" fmla="*/ 1472375 w 6239431"/>
              <a:gd name="connsiteY5087" fmla="*/ 970943 h 6477317"/>
              <a:gd name="connsiteX5088" fmla="*/ 1434941 w 6239431"/>
              <a:gd name="connsiteY5088" fmla="*/ 970943 h 6477317"/>
              <a:gd name="connsiteX5089" fmla="*/ 1428560 w 6239431"/>
              <a:gd name="connsiteY5089" fmla="*/ 974657 h 6477317"/>
              <a:gd name="connsiteX5090" fmla="*/ 1408843 w 6239431"/>
              <a:gd name="connsiteY5090" fmla="*/ 1008853 h 6477317"/>
              <a:gd name="connsiteX5091" fmla="*/ 1408843 w 6239431"/>
              <a:gd name="connsiteY5091" fmla="*/ 1016282 h 6477317"/>
              <a:gd name="connsiteX5092" fmla="*/ 1428560 w 6239431"/>
              <a:gd name="connsiteY5092" fmla="*/ 1050382 h 6477317"/>
              <a:gd name="connsiteX5093" fmla="*/ 1434941 w 6239431"/>
              <a:gd name="connsiteY5093" fmla="*/ 1054097 h 6477317"/>
              <a:gd name="connsiteX5094" fmla="*/ 1474375 w 6239431"/>
              <a:gd name="connsiteY5094" fmla="*/ 1054097 h 6477317"/>
              <a:gd name="connsiteX5095" fmla="*/ 1480756 w 6239431"/>
              <a:gd name="connsiteY5095" fmla="*/ 1050382 h 6477317"/>
              <a:gd name="connsiteX5096" fmla="*/ 1498949 w 6239431"/>
              <a:gd name="connsiteY5096" fmla="*/ 1018949 h 6477317"/>
              <a:gd name="connsiteX5097" fmla="*/ 1521809 w 6239431"/>
              <a:gd name="connsiteY5097" fmla="*/ 1005804 h 6477317"/>
              <a:gd name="connsiteX5098" fmla="*/ 1720215 w 6239431"/>
              <a:gd name="connsiteY5098" fmla="*/ 1005804 h 6477317"/>
              <a:gd name="connsiteX5099" fmla="*/ 1743170 w 6239431"/>
              <a:gd name="connsiteY5099" fmla="*/ 1019044 h 6477317"/>
              <a:gd name="connsiteX5100" fmla="*/ 1761268 w 6239431"/>
              <a:gd name="connsiteY5100" fmla="*/ 1050477 h 6477317"/>
              <a:gd name="connsiteX5101" fmla="*/ 1767745 w 6239431"/>
              <a:gd name="connsiteY5101" fmla="*/ 1054192 h 6477317"/>
              <a:gd name="connsiteX5102" fmla="*/ 1807083 w 6239431"/>
              <a:gd name="connsiteY5102" fmla="*/ 1054192 h 6477317"/>
              <a:gd name="connsiteX5103" fmla="*/ 1813560 w 6239431"/>
              <a:gd name="connsiteY5103" fmla="*/ 1050477 h 6477317"/>
              <a:gd name="connsiteX5104" fmla="*/ 1833277 w 6239431"/>
              <a:gd name="connsiteY5104" fmla="*/ 1016377 h 6477317"/>
              <a:gd name="connsiteX5105" fmla="*/ 1833277 w 6239431"/>
              <a:gd name="connsiteY5105" fmla="*/ 1008948 h 6477317"/>
              <a:gd name="connsiteX5106" fmla="*/ 1813560 w 6239431"/>
              <a:gd name="connsiteY5106" fmla="*/ 974753 h 6477317"/>
              <a:gd name="connsiteX5107" fmla="*/ 1807083 w 6239431"/>
              <a:gd name="connsiteY5107" fmla="*/ 971037 h 6477317"/>
              <a:gd name="connsiteX5108" fmla="*/ 1769650 w 6239431"/>
              <a:gd name="connsiteY5108" fmla="*/ 971037 h 6477317"/>
              <a:gd name="connsiteX5109" fmla="*/ 1746790 w 6239431"/>
              <a:gd name="connsiteY5109" fmla="*/ 957797 h 6477317"/>
              <a:gd name="connsiteX5110" fmla="*/ 1648111 w 6239431"/>
              <a:gd name="connsiteY5110" fmla="*/ 787007 h 6477317"/>
              <a:gd name="connsiteX5111" fmla="*/ 1648111 w 6239431"/>
              <a:gd name="connsiteY5111" fmla="*/ 760527 h 6477317"/>
              <a:gd name="connsiteX5112" fmla="*/ 1648111 w 6239431"/>
              <a:gd name="connsiteY5112" fmla="*/ 760527 h 6477317"/>
              <a:gd name="connsiteX5113" fmla="*/ 1667161 w 6239431"/>
              <a:gd name="connsiteY5113" fmla="*/ 727380 h 6477317"/>
              <a:gd name="connsiteX5114" fmla="*/ 1667161 w 6239431"/>
              <a:gd name="connsiteY5114" fmla="*/ 719951 h 6477317"/>
              <a:gd name="connsiteX5115" fmla="*/ 1647539 w 6239431"/>
              <a:gd name="connsiteY5115" fmla="*/ 685851 h 6477317"/>
              <a:gd name="connsiteX5116" fmla="*/ 1641062 w 6239431"/>
              <a:gd name="connsiteY5116" fmla="*/ 682137 h 6477317"/>
              <a:gd name="connsiteX5117" fmla="*/ 4861064 w 6239431"/>
              <a:gd name="connsiteY5117" fmla="*/ 674625 h 6477317"/>
              <a:gd name="connsiteX5118" fmla="*/ 4862703 w 6239431"/>
              <a:gd name="connsiteY5118" fmla="*/ 681035 h 6477317"/>
              <a:gd name="connsiteX5119" fmla="*/ 4862703 w 6239431"/>
              <a:gd name="connsiteY5119" fmla="*/ 681035 h 6477317"/>
              <a:gd name="connsiteX5120" fmla="*/ 4862703 w 6239431"/>
              <a:gd name="connsiteY5120" fmla="*/ 681035 h 6477317"/>
              <a:gd name="connsiteX5121" fmla="*/ 4520755 w 6239431"/>
              <a:gd name="connsiteY5121" fmla="*/ 1249891 h 6477317"/>
              <a:gd name="connsiteX5122" fmla="*/ 4516659 w 6239431"/>
              <a:gd name="connsiteY5122" fmla="*/ 1252177 h 6477317"/>
              <a:gd name="connsiteX5123" fmla="*/ 4514278 w 6239431"/>
              <a:gd name="connsiteY5123" fmla="*/ 1251510 h 6477317"/>
              <a:gd name="connsiteX5124" fmla="*/ 4512564 w 6239431"/>
              <a:gd name="connsiteY5124" fmla="*/ 1244939 h 6477317"/>
              <a:gd name="connsiteX5125" fmla="*/ 4512564 w 6239431"/>
              <a:gd name="connsiteY5125" fmla="*/ 1244938 h 6477317"/>
              <a:gd name="connsiteX5126" fmla="*/ 4854511 w 6239431"/>
              <a:gd name="connsiteY5126" fmla="*/ 676177 h 6477317"/>
              <a:gd name="connsiteX5127" fmla="*/ 4861064 w 6239431"/>
              <a:gd name="connsiteY5127" fmla="*/ 674625 h 6477317"/>
              <a:gd name="connsiteX5128" fmla="*/ 1600962 w 6239431"/>
              <a:gd name="connsiteY5128" fmla="*/ 663182 h 6477317"/>
              <a:gd name="connsiteX5129" fmla="*/ 1640395 w 6239431"/>
              <a:gd name="connsiteY5129" fmla="*/ 663182 h 6477317"/>
              <a:gd name="connsiteX5130" fmla="*/ 1663351 w 6239431"/>
              <a:gd name="connsiteY5130" fmla="*/ 676422 h 6477317"/>
              <a:gd name="connsiteX5131" fmla="*/ 1683068 w 6239431"/>
              <a:gd name="connsiteY5131" fmla="*/ 710521 h 6477317"/>
              <a:gd name="connsiteX5132" fmla="*/ 1683068 w 6239431"/>
              <a:gd name="connsiteY5132" fmla="*/ 710521 h 6477317"/>
              <a:gd name="connsiteX5133" fmla="*/ 1683068 w 6239431"/>
              <a:gd name="connsiteY5133" fmla="*/ 737001 h 6477317"/>
              <a:gd name="connsiteX5134" fmla="*/ 1683068 w 6239431"/>
              <a:gd name="connsiteY5134" fmla="*/ 737001 h 6477317"/>
              <a:gd name="connsiteX5135" fmla="*/ 1664018 w 6239431"/>
              <a:gd name="connsiteY5135" fmla="*/ 770147 h 6477317"/>
              <a:gd name="connsiteX5136" fmla="*/ 1664018 w 6239431"/>
              <a:gd name="connsiteY5136" fmla="*/ 777577 h 6477317"/>
              <a:gd name="connsiteX5137" fmla="*/ 1763363 w 6239431"/>
              <a:gd name="connsiteY5137" fmla="*/ 948272 h 6477317"/>
              <a:gd name="connsiteX5138" fmla="*/ 1769745 w 6239431"/>
              <a:gd name="connsiteY5138" fmla="*/ 951987 h 6477317"/>
              <a:gd name="connsiteX5139" fmla="*/ 1807178 w 6239431"/>
              <a:gd name="connsiteY5139" fmla="*/ 951987 h 6477317"/>
              <a:gd name="connsiteX5140" fmla="*/ 1830134 w 6239431"/>
              <a:gd name="connsiteY5140" fmla="*/ 965227 h 6477317"/>
              <a:gd name="connsiteX5141" fmla="*/ 1849850 w 6239431"/>
              <a:gd name="connsiteY5141" fmla="*/ 999422 h 6477317"/>
              <a:gd name="connsiteX5142" fmla="*/ 1849850 w 6239431"/>
              <a:gd name="connsiteY5142" fmla="*/ 1025903 h 6477317"/>
              <a:gd name="connsiteX5143" fmla="*/ 1830038 w 6239431"/>
              <a:gd name="connsiteY5143" fmla="*/ 1060003 h 6477317"/>
              <a:gd name="connsiteX5144" fmla="*/ 1807083 w 6239431"/>
              <a:gd name="connsiteY5144" fmla="*/ 1073243 h 6477317"/>
              <a:gd name="connsiteX5145" fmla="*/ 1767745 w 6239431"/>
              <a:gd name="connsiteY5145" fmla="*/ 1073243 h 6477317"/>
              <a:gd name="connsiteX5146" fmla="*/ 1744789 w 6239431"/>
              <a:gd name="connsiteY5146" fmla="*/ 1060003 h 6477317"/>
              <a:gd name="connsiteX5147" fmla="*/ 1726597 w 6239431"/>
              <a:gd name="connsiteY5147" fmla="*/ 1028570 h 6477317"/>
              <a:gd name="connsiteX5148" fmla="*/ 1720215 w 6239431"/>
              <a:gd name="connsiteY5148" fmla="*/ 1024855 h 6477317"/>
              <a:gd name="connsiteX5149" fmla="*/ 1521809 w 6239431"/>
              <a:gd name="connsiteY5149" fmla="*/ 1024855 h 6477317"/>
              <a:gd name="connsiteX5150" fmla="*/ 1515332 w 6239431"/>
              <a:gd name="connsiteY5150" fmla="*/ 1028570 h 6477317"/>
              <a:gd name="connsiteX5151" fmla="*/ 1497235 w 6239431"/>
              <a:gd name="connsiteY5151" fmla="*/ 1060003 h 6477317"/>
              <a:gd name="connsiteX5152" fmla="*/ 1474279 w 6239431"/>
              <a:gd name="connsiteY5152" fmla="*/ 1073243 h 6477317"/>
              <a:gd name="connsiteX5153" fmla="*/ 1434846 w 6239431"/>
              <a:gd name="connsiteY5153" fmla="*/ 1073243 h 6477317"/>
              <a:gd name="connsiteX5154" fmla="*/ 1411891 w 6239431"/>
              <a:gd name="connsiteY5154" fmla="*/ 1060003 h 6477317"/>
              <a:gd name="connsiteX5155" fmla="*/ 1391888 w 6239431"/>
              <a:gd name="connsiteY5155" fmla="*/ 1025903 h 6477317"/>
              <a:gd name="connsiteX5156" fmla="*/ 1391888 w 6239431"/>
              <a:gd name="connsiteY5156" fmla="*/ 999422 h 6477317"/>
              <a:gd name="connsiteX5157" fmla="*/ 1411510 w 6239431"/>
              <a:gd name="connsiteY5157" fmla="*/ 965227 h 6477317"/>
              <a:gd name="connsiteX5158" fmla="*/ 1434465 w 6239431"/>
              <a:gd name="connsiteY5158" fmla="*/ 951987 h 6477317"/>
              <a:gd name="connsiteX5159" fmla="*/ 1471898 w 6239431"/>
              <a:gd name="connsiteY5159" fmla="*/ 951987 h 6477317"/>
              <a:gd name="connsiteX5160" fmla="*/ 1478375 w 6239431"/>
              <a:gd name="connsiteY5160" fmla="*/ 948272 h 6477317"/>
              <a:gd name="connsiteX5161" fmla="*/ 1577435 w 6239431"/>
              <a:gd name="connsiteY5161" fmla="*/ 776815 h 6477317"/>
              <a:gd name="connsiteX5162" fmla="*/ 1577435 w 6239431"/>
              <a:gd name="connsiteY5162" fmla="*/ 769385 h 6477317"/>
              <a:gd name="connsiteX5163" fmla="*/ 1558385 w 6239431"/>
              <a:gd name="connsiteY5163" fmla="*/ 737001 h 6477317"/>
              <a:gd name="connsiteX5164" fmla="*/ 1558385 w 6239431"/>
              <a:gd name="connsiteY5164" fmla="*/ 737001 h 6477317"/>
              <a:gd name="connsiteX5165" fmla="*/ 1558385 w 6239431"/>
              <a:gd name="connsiteY5165" fmla="*/ 710521 h 6477317"/>
              <a:gd name="connsiteX5166" fmla="*/ 1558385 w 6239431"/>
              <a:gd name="connsiteY5166" fmla="*/ 710521 h 6477317"/>
              <a:gd name="connsiteX5167" fmla="*/ 1578102 w 6239431"/>
              <a:gd name="connsiteY5167" fmla="*/ 676422 h 6477317"/>
              <a:gd name="connsiteX5168" fmla="*/ 1600962 w 6239431"/>
              <a:gd name="connsiteY5168" fmla="*/ 663182 h 6477317"/>
              <a:gd name="connsiteX5169" fmla="*/ 4127468 w 6239431"/>
              <a:gd name="connsiteY5169" fmla="*/ 655082 h 6477317"/>
              <a:gd name="connsiteX5170" fmla="*/ 4162329 w 6239431"/>
              <a:gd name="connsiteY5170" fmla="*/ 655082 h 6477317"/>
              <a:gd name="connsiteX5171" fmla="*/ 4173664 w 6239431"/>
              <a:gd name="connsiteY5171" fmla="*/ 661654 h 6477317"/>
              <a:gd name="connsiteX5172" fmla="*/ 4191094 w 6239431"/>
              <a:gd name="connsiteY5172" fmla="*/ 691944 h 6477317"/>
              <a:gd name="connsiteX5173" fmla="*/ 4191094 w 6239431"/>
              <a:gd name="connsiteY5173" fmla="*/ 691945 h 6477317"/>
              <a:gd name="connsiteX5174" fmla="*/ 4191094 w 6239431"/>
              <a:gd name="connsiteY5174" fmla="*/ 704993 h 6477317"/>
              <a:gd name="connsiteX5175" fmla="*/ 4191094 w 6239431"/>
              <a:gd name="connsiteY5175" fmla="*/ 704994 h 6477317"/>
              <a:gd name="connsiteX5176" fmla="*/ 4173664 w 6239431"/>
              <a:gd name="connsiteY5176" fmla="*/ 735283 h 6477317"/>
              <a:gd name="connsiteX5177" fmla="*/ 4162329 w 6239431"/>
              <a:gd name="connsiteY5177" fmla="*/ 741760 h 6477317"/>
              <a:gd name="connsiteX5178" fmla="*/ 4127468 w 6239431"/>
              <a:gd name="connsiteY5178" fmla="*/ 741760 h 6477317"/>
              <a:gd name="connsiteX5179" fmla="*/ 4116037 w 6239431"/>
              <a:gd name="connsiteY5179" fmla="*/ 735283 h 6477317"/>
              <a:gd name="connsiteX5180" fmla="*/ 4098607 w 6239431"/>
              <a:gd name="connsiteY5180" fmla="*/ 704994 h 6477317"/>
              <a:gd name="connsiteX5181" fmla="*/ 4098607 w 6239431"/>
              <a:gd name="connsiteY5181" fmla="*/ 704993 h 6477317"/>
              <a:gd name="connsiteX5182" fmla="*/ 4098607 w 6239431"/>
              <a:gd name="connsiteY5182" fmla="*/ 691945 h 6477317"/>
              <a:gd name="connsiteX5183" fmla="*/ 4098607 w 6239431"/>
              <a:gd name="connsiteY5183" fmla="*/ 691944 h 6477317"/>
              <a:gd name="connsiteX5184" fmla="*/ 4116037 w 6239431"/>
              <a:gd name="connsiteY5184" fmla="*/ 661654 h 6477317"/>
              <a:gd name="connsiteX5185" fmla="*/ 4127468 w 6239431"/>
              <a:gd name="connsiteY5185" fmla="*/ 655082 h 6477317"/>
              <a:gd name="connsiteX5186" fmla="*/ 4112895 w 6239431"/>
              <a:gd name="connsiteY5186" fmla="*/ 630889 h 6477317"/>
              <a:gd name="connsiteX5187" fmla="*/ 4103370 w 6239431"/>
              <a:gd name="connsiteY5187" fmla="*/ 636509 h 6477317"/>
              <a:gd name="connsiteX5188" fmla="*/ 4070985 w 6239431"/>
              <a:gd name="connsiteY5188" fmla="*/ 692706 h 6477317"/>
              <a:gd name="connsiteX5189" fmla="*/ 4070985 w 6239431"/>
              <a:gd name="connsiteY5189" fmla="*/ 693086 h 6477317"/>
              <a:gd name="connsiteX5190" fmla="*/ 4070985 w 6239431"/>
              <a:gd name="connsiteY5190" fmla="*/ 693087 h 6477317"/>
              <a:gd name="connsiteX5191" fmla="*/ 4070985 w 6239431"/>
              <a:gd name="connsiteY5191" fmla="*/ 703945 h 6477317"/>
              <a:gd name="connsiteX5192" fmla="*/ 4103370 w 6239431"/>
              <a:gd name="connsiteY5192" fmla="*/ 760142 h 6477317"/>
              <a:gd name="connsiteX5193" fmla="*/ 4112895 w 6239431"/>
              <a:gd name="connsiteY5193" fmla="*/ 765762 h 6477317"/>
              <a:gd name="connsiteX5194" fmla="*/ 4177760 w 6239431"/>
              <a:gd name="connsiteY5194" fmla="*/ 765762 h 6477317"/>
              <a:gd name="connsiteX5195" fmla="*/ 4187285 w 6239431"/>
              <a:gd name="connsiteY5195" fmla="*/ 760142 h 6477317"/>
              <a:gd name="connsiteX5196" fmla="*/ 4219765 w 6239431"/>
              <a:gd name="connsiteY5196" fmla="*/ 703945 h 6477317"/>
              <a:gd name="connsiteX5197" fmla="*/ 4219765 w 6239431"/>
              <a:gd name="connsiteY5197" fmla="*/ 692706 h 6477317"/>
              <a:gd name="connsiteX5198" fmla="*/ 4187285 w 6239431"/>
              <a:gd name="connsiteY5198" fmla="*/ 636509 h 6477317"/>
              <a:gd name="connsiteX5199" fmla="*/ 4177760 w 6239431"/>
              <a:gd name="connsiteY5199" fmla="*/ 630889 h 6477317"/>
              <a:gd name="connsiteX5200" fmla="*/ 2240565 w 6239431"/>
              <a:gd name="connsiteY5200" fmla="*/ 629457 h 6477317"/>
              <a:gd name="connsiteX5201" fmla="*/ 2226849 w 6239431"/>
              <a:gd name="connsiteY5201" fmla="*/ 633839 h 6477317"/>
              <a:gd name="connsiteX5202" fmla="*/ 2226182 w 6239431"/>
              <a:gd name="connsiteY5202" fmla="*/ 641553 h 6477317"/>
              <a:gd name="connsiteX5203" fmla="*/ 2231230 w 6239431"/>
              <a:gd name="connsiteY5203" fmla="*/ 647554 h 6477317"/>
              <a:gd name="connsiteX5204" fmla="*/ 2235803 w 6239431"/>
              <a:gd name="connsiteY5204" fmla="*/ 648220 h 6477317"/>
              <a:gd name="connsiteX5205" fmla="*/ 2235898 w 6239431"/>
              <a:gd name="connsiteY5205" fmla="*/ 648220 h 6477317"/>
              <a:gd name="connsiteX5206" fmla="*/ 2239041 w 6239431"/>
              <a:gd name="connsiteY5206" fmla="*/ 648220 h 6477317"/>
              <a:gd name="connsiteX5207" fmla="*/ 2244946 w 6239431"/>
              <a:gd name="connsiteY5207" fmla="*/ 643172 h 6477317"/>
              <a:gd name="connsiteX5208" fmla="*/ 2245613 w 6239431"/>
              <a:gd name="connsiteY5208" fmla="*/ 635363 h 6477317"/>
              <a:gd name="connsiteX5209" fmla="*/ 4113085 w 6239431"/>
              <a:gd name="connsiteY5209" fmla="*/ 622888 h 6477317"/>
              <a:gd name="connsiteX5210" fmla="*/ 4177950 w 6239431"/>
              <a:gd name="connsiteY5210" fmla="*/ 622888 h 6477317"/>
              <a:gd name="connsiteX5211" fmla="*/ 4194905 w 6239431"/>
              <a:gd name="connsiteY5211" fmla="*/ 632413 h 6477317"/>
              <a:gd name="connsiteX5212" fmla="*/ 4227290 w 6239431"/>
              <a:gd name="connsiteY5212" fmla="*/ 688514 h 6477317"/>
              <a:gd name="connsiteX5213" fmla="*/ 4227290 w 6239431"/>
              <a:gd name="connsiteY5213" fmla="*/ 688515 h 6477317"/>
              <a:gd name="connsiteX5214" fmla="*/ 4227290 w 6239431"/>
              <a:gd name="connsiteY5214" fmla="*/ 708136 h 6477317"/>
              <a:gd name="connsiteX5215" fmla="*/ 4227290 w 6239431"/>
              <a:gd name="connsiteY5215" fmla="*/ 708137 h 6477317"/>
              <a:gd name="connsiteX5216" fmla="*/ 4194905 w 6239431"/>
              <a:gd name="connsiteY5216" fmla="*/ 764239 h 6477317"/>
              <a:gd name="connsiteX5217" fmla="*/ 4177950 w 6239431"/>
              <a:gd name="connsiteY5217" fmla="*/ 773764 h 6477317"/>
              <a:gd name="connsiteX5218" fmla="*/ 4113085 w 6239431"/>
              <a:gd name="connsiteY5218" fmla="*/ 773764 h 6477317"/>
              <a:gd name="connsiteX5219" fmla="*/ 4096226 w 6239431"/>
              <a:gd name="connsiteY5219" fmla="*/ 764239 h 6477317"/>
              <a:gd name="connsiteX5220" fmla="*/ 4063746 w 6239431"/>
              <a:gd name="connsiteY5220" fmla="*/ 708137 h 6477317"/>
              <a:gd name="connsiteX5221" fmla="*/ 4063746 w 6239431"/>
              <a:gd name="connsiteY5221" fmla="*/ 708136 h 6477317"/>
              <a:gd name="connsiteX5222" fmla="*/ 4063746 w 6239431"/>
              <a:gd name="connsiteY5222" fmla="*/ 688515 h 6477317"/>
              <a:gd name="connsiteX5223" fmla="*/ 4063746 w 6239431"/>
              <a:gd name="connsiteY5223" fmla="*/ 688514 h 6477317"/>
              <a:gd name="connsiteX5224" fmla="*/ 4096226 w 6239431"/>
              <a:gd name="connsiteY5224" fmla="*/ 632413 h 6477317"/>
              <a:gd name="connsiteX5225" fmla="*/ 4113085 w 6239431"/>
              <a:gd name="connsiteY5225" fmla="*/ 622888 h 6477317"/>
              <a:gd name="connsiteX5226" fmla="*/ 2235898 w 6239431"/>
              <a:gd name="connsiteY5226" fmla="*/ 620503 h 6477317"/>
              <a:gd name="connsiteX5227" fmla="*/ 2253395 w 6239431"/>
              <a:gd name="connsiteY5227" fmla="*/ 638057 h 6477317"/>
              <a:gd name="connsiteX5228" fmla="*/ 2253395 w 6239431"/>
              <a:gd name="connsiteY5228" fmla="*/ 638058 h 6477317"/>
              <a:gd name="connsiteX5229" fmla="*/ 2235841 w 6239431"/>
              <a:gd name="connsiteY5229" fmla="*/ 655556 h 6477317"/>
              <a:gd name="connsiteX5230" fmla="*/ 2218343 w 6239431"/>
              <a:gd name="connsiteY5230" fmla="*/ 638001 h 6477317"/>
              <a:gd name="connsiteX5231" fmla="*/ 2218343 w 6239431"/>
              <a:gd name="connsiteY5231" fmla="*/ 638000 h 6477317"/>
              <a:gd name="connsiteX5232" fmla="*/ 2218343 w 6239431"/>
              <a:gd name="connsiteY5232" fmla="*/ 638000 h 6477317"/>
              <a:gd name="connsiteX5233" fmla="*/ 2220277 w 6239431"/>
              <a:gd name="connsiteY5233" fmla="*/ 630028 h 6477317"/>
              <a:gd name="connsiteX5234" fmla="*/ 2235898 w 6239431"/>
              <a:gd name="connsiteY5234" fmla="*/ 620503 h 6477317"/>
              <a:gd name="connsiteX5235" fmla="*/ 5047773 w 6239431"/>
              <a:gd name="connsiteY5235" fmla="*/ 609314 h 6477317"/>
              <a:gd name="connsiteX5236" fmla="*/ 5003332 w 6239431"/>
              <a:gd name="connsiteY5236" fmla="*/ 677297 h 6477317"/>
              <a:gd name="connsiteX5237" fmla="*/ 5049695 w 6239431"/>
              <a:gd name="connsiteY5237" fmla="*/ 706416 h 6477317"/>
              <a:gd name="connsiteX5238" fmla="*/ 6015895 w 6239431"/>
              <a:gd name="connsiteY5238" fmla="*/ 1757556 h 6477317"/>
              <a:gd name="connsiteX5239" fmla="*/ 6018276 w 6239431"/>
              <a:gd name="connsiteY5239" fmla="*/ 1761747 h 6477317"/>
              <a:gd name="connsiteX5240" fmla="*/ 4635817 w 6239431"/>
              <a:gd name="connsiteY5240" fmla="*/ 2543033 h 6477317"/>
              <a:gd name="connsiteX5241" fmla="*/ 4670678 w 6239431"/>
              <a:gd name="connsiteY5241" fmla="*/ 2602291 h 6477317"/>
              <a:gd name="connsiteX5242" fmla="*/ 6159531 w 6239431"/>
              <a:gd name="connsiteY5242" fmla="*/ 1857103 h 6477317"/>
              <a:gd name="connsiteX5243" fmla="*/ 6058012 w 6239431"/>
              <a:gd name="connsiteY5243" fmla="*/ 1670929 h 6477317"/>
              <a:gd name="connsiteX5244" fmla="*/ 5047773 w 6239431"/>
              <a:gd name="connsiteY5244" fmla="*/ 609314 h 6477317"/>
              <a:gd name="connsiteX5245" fmla="*/ 2316194 w 6239431"/>
              <a:gd name="connsiteY5245" fmla="*/ 603740 h 6477317"/>
              <a:gd name="connsiteX5246" fmla="*/ 2371248 w 6239431"/>
              <a:gd name="connsiteY5246" fmla="*/ 703086 h 6477317"/>
              <a:gd name="connsiteX5247" fmla="*/ 2371248 w 6239431"/>
              <a:gd name="connsiteY5247" fmla="*/ 703086 h 6477317"/>
              <a:gd name="connsiteX5248" fmla="*/ 2371248 w 6239431"/>
              <a:gd name="connsiteY5248" fmla="*/ 703086 h 6477317"/>
              <a:gd name="connsiteX5249" fmla="*/ 2371248 w 6239431"/>
              <a:gd name="connsiteY5249" fmla="*/ 703086 h 6477317"/>
              <a:gd name="connsiteX5250" fmla="*/ 2366676 w 6239431"/>
              <a:gd name="connsiteY5250" fmla="*/ 707943 h 6477317"/>
              <a:gd name="connsiteX5251" fmla="*/ 2309526 w 6239431"/>
              <a:gd name="connsiteY5251" fmla="*/ 605170 h 6477317"/>
              <a:gd name="connsiteX5252" fmla="*/ 2309526 w 6239431"/>
              <a:gd name="connsiteY5252" fmla="*/ 605169 h 6477317"/>
              <a:gd name="connsiteX5253" fmla="*/ 2309526 w 6239431"/>
              <a:gd name="connsiteY5253" fmla="*/ 605169 h 6477317"/>
              <a:gd name="connsiteX5254" fmla="*/ 2805603 w 6239431"/>
              <a:gd name="connsiteY5254" fmla="*/ 565422 h 6477317"/>
              <a:gd name="connsiteX5255" fmla="*/ 2917712 w 6239431"/>
              <a:gd name="connsiteY5255" fmla="*/ 565422 h 6477317"/>
              <a:gd name="connsiteX5256" fmla="*/ 2917712 w 6239431"/>
              <a:gd name="connsiteY5256" fmla="*/ 601426 h 6477317"/>
              <a:gd name="connsiteX5257" fmla="*/ 2917712 w 6239431"/>
              <a:gd name="connsiteY5257" fmla="*/ 601426 h 6477317"/>
              <a:gd name="connsiteX5258" fmla="*/ 2805603 w 6239431"/>
              <a:gd name="connsiteY5258" fmla="*/ 601426 h 6477317"/>
              <a:gd name="connsiteX5259" fmla="*/ 2805603 w 6239431"/>
              <a:gd name="connsiteY5259" fmla="*/ 601426 h 6477317"/>
              <a:gd name="connsiteX5260" fmla="*/ 2445082 w 6239431"/>
              <a:gd name="connsiteY5260" fmla="*/ 565422 h 6477317"/>
              <a:gd name="connsiteX5261" fmla="*/ 2769504 w 6239431"/>
              <a:gd name="connsiteY5261" fmla="*/ 565422 h 6477317"/>
              <a:gd name="connsiteX5262" fmla="*/ 2769504 w 6239431"/>
              <a:gd name="connsiteY5262" fmla="*/ 565422 h 6477317"/>
              <a:gd name="connsiteX5263" fmla="*/ 2769504 w 6239431"/>
              <a:gd name="connsiteY5263" fmla="*/ 601426 h 6477317"/>
              <a:gd name="connsiteX5264" fmla="*/ 2769504 w 6239431"/>
              <a:gd name="connsiteY5264" fmla="*/ 601426 h 6477317"/>
              <a:gd name="connsiteX5265" fmla="*/ 2445082 w 6239431"/>
              <a:gd name="connsiteY5265" fmla="*/ 601426 h 6477317"/>
              <a:gd name="connsiteX5266" fmla="*/ 2445082 w 6239431"/>
              <a:gd name="connsiteY5266" fmla="*/ 601426 h 6477317"/>
              <a:gd name="connsiteX5267" fmla="*/ 2445082 w 6239431"/>
              <a:gd name="connsiteY5267" fmla="*/ 565422 h 6477317"/>
              <a:gd name="connsiteX5268" fmla="*/ 3499866 w 6239431"/>
              <a:gd name="connsiteY5268" fmla="*/ 562399 h 6477317"/>
              <a:gd name="connsiteX5269" fmla="*/ 3488626 w 6239431"/>
              <a:gd name="connsiteY5269" fmla="*/ 573639 h 6477317"/>
              <a:gd name="connsiteX5270" fmla="*/ 3499866 w 6239431"/>
              <a:gd name="connsiteY5270" fmla="*/ 584878 h 6477317"/>
              <a:gd name="connsiteX5271" fmla="*/ 3511105 w 6239431"/>
              <a:gd name="connsiteY5271" fmla="*/ 573639 h 6477317"/>
              <a:gd name="connsiteX5272" fmla="*/ 3499961 w 6239431"/>
              <a:gd name="connsiteY5272" fmla="*/ 562399 h 6477317"/>
              <a:gd name="connsiteX5273" fmla="*/ 3499866 w 6239431"/>
              <a:gd name="connsiteY5273" fmla="*/ 562399 h 6477317"/>
              <a:gd name="connsiteX5274" fmla="*/ 3330892 w 6239431"/>
              <a:gd name="connsiteY5274" fmla="*/ 562399 h 6477317"/>
              <a:gd name="connsiteX5275" fmla="*/ 3322943 w 6239431"/>
              <a:gd name="connsiteY5275" fmla="*/ 565690 h 6477317"/>
              <a:gd name="connsiteX5276" fmla="*/ 3319652 w 6239431"/>
              <a:gd name="connsiteY5276" fmla="*/ 573639 h 6477317"/>
              <a:gd name="connsiteX5277" fmla="*/ 3322943 w 6239431"/>
              <a:gd name="connsiteY5277" fmla="*/ 581587 h 6477317"/>
              <a:gd name="connsiteX5278" fmla="*/ 3330892 w 6239431"/>
              <a:gd name="connsiteY5278" fmla="*/ 584878 h 6477317"/>
              <a:gd name="connsiteX5279" fmla="*/ 3338840 w 6239431"/>
              <a:gd name="connsiteY5279" fmla="*/ 581587 h 6477317"/>
              <a:gd name="connsiteX5280" fmla="*/ 3342131 w 6239431"/>
              <a:gd name="connsiteY5280" fmla="*/ 573639 h 6477317"/>
              <a:gd name="connsiteX5281" fmla="*/ 3338840 w 6239431"/>
              <a:gd name="connsiteY5281" fmla="*/ 565690 h 6477317"/>
              <a:gd name="connsiteX5282" fmla="*/ 3330892 w 6239431"/>
              <a:gd name="connsiteY5282" fmla="*/ 562399 h 6477317"/>
              <a:gd name="connsiteX5283" fmla="*/ 3584353 w 6239431"/>
              <a:gd name="connsiteY5283" fmla="*/ 562399 h 6477317"/>
              <a:gd name="connsiteX5284" fmla="*/ 3573113 w 6239431"/>
              <a:gd name="connsiteY5284" fmla="*/ 573639 h 6477317"/>
              <a:gd name="connsiteX5285" fmla="*/ 3584353 w 6239431"/>
              <a:gd name="connsiteY5285" fmla="*/ 584878 h 6477317"/>
              <a:gd name="connsiteX5286" fmla="*/ 3595592 w 6239431"/>
              <a:gd name="connsiteY5286" fmla="*/ 573639 h 6477317"/>
              <a:gd name="connsiteX5287" fmla="*/ 3595592 w 6239431"/>
              <a:gd name="connsiteY5287" fmla="*/ 573543 h 6477317"/>
              <a:gd name="connsiteX5288" fmla="*/ 3584448 w 6239431"/>
              <a:gd name="connsiteY5288" fmla="*/ 562399 h 6477317"/>
              <a:gd name="connsiteX5289" fmla="*/ 3584353 w 6239431"/>
              <a:gd name="connsiteY5289" fmla="*/ 562399 h 6477317"/>
              <a:gd name="connsiteX5290" fmla="*/ 3753422 w 6239431"/>
              <a:gd name="connsiteY5290" fmla="*/ 562399 h 6477317"/>
              <a:gd name="connsiteX5291" fmla="*/ 3745473 w 6239431"/>
              <a:gd name="connsiteY5291" fmla="*/ 565690 h 6477317"/>
              <a:gd name="connsiteX5292" fmla="*/ 3742182 w 6239431"/>
              <a:gd name="connsiteY5292" fmla="*/ 573639 h 6477317"/>
              <a:gd name="connsiteX5293" fmla="*/ 3745473 w 6239431"/>
              <a:gd name="connsiteY5293" fmla="*/ 581587 h 6477317"/>
              <a:gd name="connsiteX5294" fmla="*/ 3753422 w 6239431"/>
              <a:gd name="connsiteY5294" fmla="*/ 584878 h 6477317"/>
              <a:gd name="connsiteX5295" fmla="*/ 3761370 w 6239431"/>
              <a:gd name="connsiteY5295" fmla="*/ 581587 h 6477317"/>
              <a:gd name="connsiteX5296" fmla="*/ 3764661 w 6239431"/>
              <a:gd name="connsiteY5296" fmla="*/ 573639 h 6477317"/>
              <a:gd name="connsiteX5297" fmla="*/ 3761370 w 6239431"/>
              <a:gd name="connsiteY5297" fmla="*/ 565690 h 6477317"/>
              <a:gd name="connsiteX5298" fmla="*/ 3753422 w 6239431"/>
              <a:gd name="connsiteY5298" fmla="*/ 562399 h 6477317"/>
              <a:gd name="connsiteX5299" fmla="*/ 2223881 w 6239431"/>
              <a:gd name="connsiteY5299" fmla="*/ 559716 h 6477317"/>
              <a:gd name="connsiteX5300" fmla="*/ 2233983 w 6239431"/>
              <a:gd name="connsiteY5300" fmla="*/ 563058 h 6477317"/>
              <a:gd name="connsiteX5301" fmla="*/ 2235422 w 6239431"/>
              <a:gd name="connsiteY5301" fmla="*/ 582680 h 6477317"/>
              <a:gd name="connsiteX5302" fmla="*/ 2215810 w 6239431"/>
              <a:gd name="connsiteY5302" fmla="*/ 584109 h 6477317"/>
              <a:gd name="connsiteX5303" fmla="*/ 2215705 w 6239431"/>
              <a:gd name="connsiteY5303" fmla="*/ 584023 h 6477317"/>
              <a:gd name="connsiteX5304" fmla="*/ 2214372 w 6239431"/>
              <a:gd name="connsiteY5304" fmla="*/ 564497 h 6477317"/>
              <a:gd name="connsiteX5305" fmla="*/ 2223881 w 6239431"/>
              <a:gd name="connsiteY5305" fmla="*/ 559716 h 6477317"/>
              <a:gd name="connsiteX5306" fmla="*/ 4786196 w 6239431"/>
              <a:gd name="connsiteY5306" fmla="*/ 557960 h 6477317"/>
              <a:gd name="connsiteX5307" fmla="*/ 4027265 w 6239431"/>
              <a:gd name="connsiteY5307" fmla="*/ 1947168 h 6477317"/>
              <a:gd name="connsiteX5308" fmla="*/ 4023074 w 6239431"/>
              <a:gd name="connsiteY5308" fmla="*/ 1944884 h 6477317"/>
              <a:gd name="connsiteX5309" fmla="*/ 3949776 w 6239431"/>
              <a:gd name="connsiteY5309" fmla="*/ 1910286 h 6477317"/>
              <a:gd name="connsiteX5310" fmla="*/ 3901250 w 6239431"/>
              <a:gd name="connsiteY5310" fmla="*/ 2012092 h 6477317"/>
              <a:gd name="connsiteX5311" fmla="*/ 4524946 w 6239431"/>
              <a:gd name="connsiteY5311" fmla="*/ 2594671 h 6477317"/>
              <a:gd name="connsiteX5312" fmla="*/ 4623053 w 6239431"/>
              <a:gd name="connsiteY5312" fmla="*/ 2539255 h 6477317"/>
              <a:gd name="connsiteX5313" fmla="*/ 4561375 w 6239431"/>
              <a:gd name="connsiteY5313" fmla="*/ 2434065 h 6477317"/>
              <a:gd name="connsiteX5314" fmla="*/ 4128039 w 6239431"/>
              <a:gd name="connsiteY5314" fmla="*/ 2007525 h 6477317"/>
              <a:gd name="connsiteX5315" fmla="*/ 4124039 w 6239431"/>
              <a:gd name="connsiteY5315" fmla="*/ 2004955 h 6477317"/>
              <a:gd name="connsiteX5316" fmla="*/ 4126706 w 6239431"/>
              <a:gd name="connsiteY5316" fmla="*/ 2000958 h 6477317"/>
              <a:gd name="connsiteX5317" fmla="*/ 4990153 w 6239431"/>
              <a:gd name="connsiteY5317" fmla="*/ 680420 h 6477317"/>
              <a:gd name="connsiteX5318" fmla="*/ 4844470 w 6239431"/>
              <a:gd name="connsiteY5318" fmla="*/ 588722 h 6477317"/>
              <a:gd name="connsiteX5319" fmla="*/ 4261008 w 6239431"/>
              <a:gd name="connsiteY5319" fmla="*/ 551357 h 6477317"/>
              <a:gd name="connsiteX5320" fmla="*/ 4251483 w 6239431"/>
              <a:gd name="connsiteY5320" fmla="*/ 556977 h 6477317"/>
              <a:gd name="connsiteX5321" fmla="*/ 4219098 w 6239431"/>
              <a:gd name="connsiteY5321" fmla="*/ 613079 h 6477317"/>
              <a:gd name="connsiteX5322" fmla="*/ 4219098 w 6239431"/>
              <a:gd name="connsiteY5322" fmla="*/ 624317 h 6477317"/>
              <a:gd name="connsiteX5323" fmla="*/ 4251483 w 6239431"/>
              <a:gd name="connsiteY5323" fmla="*/ 680515 h 6477317"/>
              <a:gd name="connsiteX5324" fmla="*/ 4261008 w 6239431"/>
              <a:gd name="connsiteY5324" fmla="*/ 686135 h 6477317"/>
              <a:gd name="connsiteX5325" fmla="*/ 4325873 w 6239431"/>
              <a:gd name="connsiteY5325" fmla="*/ 686135 h 6477317"/>
              <a:gd name="connsiteX5326" fmla="*/ 4335398 w 6239431"/>
              <a:gd name="connsiteY5326" fmla="*/ 680515 h 6477317"/>
              <a:gd name="connsiteX5327" fmla="*/ 4367783 w 6239431"/>
              <a:gd name="connsiteY5327" fmla="*/ 624317 h 6477317"/>
              <a:gd name="connsiteX5328" fmla="*/ 4367592 w 6239431"/>
              <a:gd name="connsiteY5328" fmla="*/ 613079 h 6477317"/>
              <a:gd name="connsiteX5329" fmla="*/ 4335112 w 6239431"/>
              <a:gd name="connsiteY5329" fmla="*/ 556977 h 6477317"/>
              <a:gd name="connsiteX5330" fmla="*/ 4325587 w 6239431"/>
              <a:gd name="connsiteY5330" fmla="*/ 551357 h 6477317"/>
              <a:gd name="connsiteX5331" fmla="*/ 4260722 w 6239431"/>
              <a:gd name="connsiteY5331" fmla="*/ 543261 h 6477317"/>
              <a:gd name="connsiteX5332" fmla="*/ 4325587 w 6239431"/>
              <a:gd name="connsiteY5332" fmla="*/ 543261 h 6477317"/>
              <a:gd name="connsiteX5333" fmla="*/ 4342542 w 6239431"/>
              <a:gd name="connsiteY5333" fmla="*/ 552786 h 6477317"/>
              <a:gd name="connsiteX5334" fmla="*/ 4375022 w 6239431"/>
              <a:gd name="connsiteY5334" fmla="*/ 608983 h 6477317"/>
              <a:gd name="connsiteX5335" fmla="*/ 4375022 w 6239431"/>
              <a:gd name="connsiteY5335" fmla="*/ 628509 h 6477317"/>
              <a:gd name="connsiteX5336" fmla="*/ 4342542 w 6239431"/>
              <a:gd name="connsiteY5336" fmla="*/ 684706 h 6477317"/>
              <a:gd name="connsiteX5337" fmla="*/ 4325587 w 6239431"/>
              <a:gd name="connsiteY5337" fmla="*/ 694231 h 6477317"/>
              <a:gd name="connsiteX5338" fmla="*/ 4260722 w 6239431"/>
              <a:gd name="connsiteY5338" fmla="*/ 694231 h 6477317"/>
              <a:gd name="connsiteX5339" fmla="*/ 4243863 w 6239431"/>
              <a:gd name="connsiteY5339" fmla="*/ 684706 h 6477317"/>
              <a:gd name="connsiteX5340" fmla="*/ 4211383 w 6239431"/>
              <a:gd name="connsiteY5340" fmla="*/ 628509 h 6477317"/>
              <a:gd name="connsiteX5341" fmla="*/ 4211383 w 6239431"/>
              <a:gd name="connsiteY5341" fmla="*/ 608983 h 6477317"/>
              <a:gd name="connsiteX5342" fmla="*/ 4243863 w 6239431"/>
              <a:gd name="connsiteY5342" fmla="*/ 552786 h 6477317"/>
              <a:gd name="connsiteX5343" fmla="*/ 4260722 w 6239431"/>
              <a:gd name="connsiteY5343" fmla="*/ 543261 h 6477317"/>
              <a:gd name="connsiteX5344" fmla="*/ 3499961 w 6239431"/>
              <a:gd name="connsiteY5344" fmla="*/ 542492 h 6477317"/>
              <a:gd name="connsiteX5345" fmla="*/ 3530917 w 6239431"/>
              <a:gd name="connsiteY5345" fmla="*/ 573639 h 6477317"/>
              <a:gd name="connsiteX5346" fmla="*/ 3499961 w 6239431"/>
              <a:gd name="connsiteY5346" fmla="*/ 604595 h 6477317"/>
              <a:gd name="connsiteX5347" fmla="*/ 3499771 w 6239431"/>
              <a:gd name="connsiteY5347" fmla="*/ 604595 h 6477317"/>
              <a:gd name="connsiteX5348" fmla="*/ 3468814 w 6239431"/>
              <a:gd name="connsiteY5348" fmla="*/ 573448 h 6477317"/>
              <a:gd name="connsiteX5349" fmla="*/ 3499961 w 6239431"/>
              <a:gd name="connsiteY5349" fmla="*/ 542492 h 6477317"/>
              <a:gd name="connsiteX5350" fmla="*/ 3584448 w 6239431"/>
              <a:gd name="connsiteY5350" fmla="*/ 542492 h 6477317"/>
              <a:gd name="connsiteX5351" fmla="*/ 3615404 w 6239431"/>
              <a:gd name="connsiteY5351" fmla="*/ 573639 h 6477317"/>
              <a:gd name="connsiteX5352" fmla="*/ 3584448 w 6239431"/>
              <a:gd name="connsiteY5352" fmla="*/ 604595 h 6477317"/>
              <a:gd name="connsiteX5353" fmla="*/ 3584258 w 6239431"/>
              <a:gd name="connsiteY5353" fmla="*/ 604595 h 6477317"/>
              <a:gd name="connsiteX5354" fmla="*/ 3553301 w 6239431"/>
              <a:gd name="connsiteY5354" fmla="*/ 573448 h 6477317"/>
              <a:gd name="connsiteX5355" fmla="*/ 3584448 w 6239431"/>
              <a:gd name="connsiteY5355" fmla="*/ 542492 h 6477317"/>
              <a:gd name="connsiteX5356" fmla="*/ 3330987 w 6239431"/>
              <a:gd name="connsiteY5356" fmla="*/ 542492 h 6477317"/>
              <a:gd name="connsiteX5357" fmla="*/ 3361943 w 6239431"/>
              <a:gd name="connsiteY5357" fmla="*/ 573639 h 6477317"/>
              <a:gd name="connsiteX5358" fmla="*/ 3361943 w 6239431"/>
              <a:gd name="connsiteY5358" fmla="*/ 573639 h 6477317"/>
              <a:gd name="connsiteX5359" fmla="*/ 3361943 w 6239431"/>
              <a:gd name="connsiteY5359" fmla="*/ 573639 h 6477317"/>
              <a:gd name="connsiteX5360" fmla="*/ 3330892 w 6239431"/>
              <a:gd name="connsiteY5360" fmla="*/ 604595 h 6477317"/>
              <a:gd name="connsiteX5361" fmla="*/ 3330797 w 6239431"/>
              <a:gd name="connsiteY5361" fmla="*/ 604595 h 6477317"/>
              <a:gd name="connsiteX5362" fmla="*/ 3299840 w 6239431"/>
              <a:gd name="connsiteY5362" fmla="*/ 573448 h 6477317"/>
              <a:gd name="connsiteX5363" fmla="*/ 3299840 w 6239431"/>
              <a:gd name="connsiteY5363" fmla="*/ 573448 h 6477317"/>
              <a:gd name="connsiteX5364" fmla="*/ 3299840 w 6239431"/>
              <a:gd name="connsiteY5364" fmla="*/ 573448 h 6477317"/>
              <a:gd name="connsiteX5365" fmla="*/ 3330987 w 6239431"/>
              <a:gd name="connsiteY5365" fmla="*/ 542492 h 6477317"/>
              <a:gd name="connsiteX5366" fmla="*/ 3753517 w 6239431"/>
              <a:gd name="connsiteY5366" fmla="*/ 542492 h 6477317"/>
              <a:gd name="connsiteX5367" fmla="*/ 3784473 w 6239431"/>
              <a:gd name="connsiteY5367" fmla="*/ 573639 h 6477317"/>
              <a:gd name="connsiteX5368" fmla="*/ 3784473 w 6239431"/>
              <a:gd name="connsiteY5368" fmla="*/ 573639 h 6477317"/>
              <a:gd name="connsiteX5369" fmla="*/ 3753422 w 6239431"/>
              <a:gd name="connsiteY5369" fmla="*/ 604595 h 6477317"/>
              <a:gd name="connsiteX5370" fmla="*/ 3753327 w 6239431"/>
              <a:gd name="connsiteY5370" fmla="*/ 604595 h 6477317"/>
              <a:gd name="connsiteX5371" fmla="*/ 3722370 w 6239431"/>
              <a:gd name="connsiteY5371" fmla="*/ 573448 h 6477317"/>
              <a:gd name="connsiteX5372" fmla="*/ 3722370 w 6239431"/>
              <a:gd name="connsiteY5372" fmla="*/ 573448 h 6477317"/>
              <a:gd name="connsiteX5373" fmla="*/ 3722370 w 6239431"/>
              <a:gd name="connsiteY5373" fmla="*/ 573448 h 6477317"/>
              <a:gd name="connsiteX5374" fmla="*/ 3753517 w 6239431"/>
              <a:gd name="connsiteY5374" fmla="*/ 542492 h 6477317"/>
              <a:gd name="connsiteX5375" fmla="*/ 4048601 w 6239431"/>
              <a:gd name="connsiteY5375" fmla="*/ 538879 h 6477317"/>
              <a:gd name="connsiteX5376" fmla="*/ 4060411 w 6239431"/>
              <a:gd name="connsiteY5376" fmla="*/ 550690 h 6477317"/>
              <a:gd name="connsiteX5377" fmla="*/ 4058030 w 6239431"/>
              <a:gd name="connsiteY5377" fmla="*/ 557737 h 6477317"/>
              <a:gd name="connsiteX5378" fmla="*/ 4083272 w 6239431"/>
              <a:gd name="connsiteY5378" fmla="*/ 601552 h 6477317"/>
              <a:gd name="connsiteX5379" fmla="*/ 4083272 w 6239431"/>
              <a:gd name="connsiteY5379" fmla="*/ 618221 h 6477317"/>
              <a:gd name="connsiteX5380" fmla="*/ 4049172 w 6239431"/>
              <a:gd name="connsiteY5380" fmla="*/ 677276 h 6477317"/>
              <a:gd name="connsiteX5381" fmla="*/ 4034789 w 6239431"/>
              <a:gd name="connsiteY5381" fmla="*/ 685563 h 6477317"/>
              <a:gd name="connsiteX5382" fmla="*/ 3966590 w 6239431"/>
              <a:gd name="connsiteY5382" fmla="*/ 685563 h 6477317"/>
              <a:gd name="connsiteX5383" fmla="*/ 3952112 w 6239431"/>
              <a:gd name="connsiteY5383" fmla="*/ 677181 h 6477317"/>
              <a:gd name="connsiteX5384" fmla="*/ 3932205 w 6239431"/>
              <a:gd name="connsiteY5384" fmla="*/ 640510 h 6477317"/>
              <a:gd name="connsiteX5385" fmla="*/ 3933824 w 6239431"/>
              <a:gd name="connsiteY5385" fmla="*/ 635176 h 6477317"/>
              <a:gd name="connsiteX5386" fmla="*/ 3939387 w 6239431"/>
              <a:gd name="connsiteY5386" fmla="*/ 636785 h 6477317"/>
              <a:gd name="connsiteX5387" fmla="*/ 3939444 w 6239431"/>
              <a:gd name="connsiteY5387" fmla="*/ 636890 h 6477317"/>
              <a:gd name="connsiteX5388" fmla="*/ 3959351 w 6239431"/>
              <a:gd name="connsiteY5388" fmla="*/ 673371 h 6477317"/>
              <a:gd name="connsiteX5389" fmla="*/ 3966590 w 6239431"/>
              <a:gd name="connsiteY5389" fmla="*/ 677562 h 6477317"/>
              <a:gd name="connsiteX5390" fmla="*/ 4034789 w 6239431"/>
              <a:gd name="connsiteY5390" fmla="*/ 677562 h 6477317"/>
              <a:gd name="connsiteX5391" fmla="*/ 4042028 w 6239431"/>
              <a:gd name="connsiteY5391" fmla="*/ 673371 h 6477317"/>
              <a:gd name="connsiteX5392" fmla="*/ 4076128 w 6239431"/>
              <a:gd name="connsiteY5392" fmla="*/ 614316 h 6477317"/>
              <a:gd name="connsiteX5393" fmla="*/ 4076128 w 6239431"/>
              <a:gd name="connsiteY5393" fmla="*/ 605934 h 6477317"/>
              <a:gd name="connsiteX5394" fmla="*/ 4050982 w 6239431"/>
              <a:gd name="connsiteY5394" fmla="*/ 562500 h 6477317"/>
              <a:gd name="connsiteX5395" fmla="*/ 4048601 w 6239431"/>
              <a:gd name="connsiteY5395" fmla="*/ 562500 h 6477317"/>
              <a:gd name="connsiteX5396" fmla="*/ 4036790 w 6239431"/>
              <a:gd name="connsiteY5396" fmla="*/ 550690 h 6477317"/>
              <a:gd name="connsiteX5397" fmla="*/ 4048601 w 6239431"/>
              <a:gd name="connsiteY5397" fmla="*/ 538879 h 6477317"/>
              <a:gd name="connsiteX5398" fmla="*/ 1610106 w 6239431"/>
              <a:gd name="connsiteY5398" fmla="*/ 524148 h 6477317"/>
              <a:gd name="connsiteX5399" fmla="*/ 1616764 w 6239431"/>
              <a:gd name="connsiteY5399" fmla="*/ 525168 h 6477317"/>
              <a:gd name="connsiteX5400" fmla="*/ 1616764 w 6239431"/>
              <a:gd name="connsiteY5400" fmla="*/ 525168 h 6477317"/>
              <a:gd name="connsiteX5401" fmla="*/ 1615745 w 6239431"/>
              <a:gd name="connsiteY5401" fmla="*/ 531826 h 6477317"/>
              <a:gd name="connsiteX5402" fmla="*/ 1615059 w 6239431"/>
              <a:gd name="connsiteY5402" fmla="*/ 532245 h 6477317"/>
              <a:gd name="connsiteX5403" fmla="*/ 1293590 w 6239431"/>
              <a:gd name="connsiteY5403" fmla="*/ 753794 h 6477317"/>
              <a:gd name="connsiteX5404" fmla="*/ 1290637 w 6239431"/>
              <a:gd name="connsiteY5404" fmla="*/ 754842 h 6477317"/>
              <a:gd name="connsiteX5405" fmla="*/ 1286827 w 6239431"/>
              <a:gd name="connsiteY5405" fmla="*/ 753032 h 6477317"/>
              <a:gd name="connsiteX5406" fmla="*/ 1287684 w 6239431"/>
              <a:gd name="connsiteY5406" fmla="*/ 746270 h 6477317"/>
              <a:gd name="connsiteX5407" fmla="*/ 1610106 w 6239431"/>
              <a:gd name="connsiteY5407" fmla="*/ 524148 h 6477317"/>
              <a:gd name="connsiteX5408" fmla="*/ 2617279 w 6239431"/>
              <a:gd name="connsiteY5408" fmla="*/ 509251 h 6477317"/>
              <a:gd name="connsiteX5409" fmla="*/ 2617279 w 6239431"/>
              <a:gd name="connsiteY5409" fmla="*/ 541351 h 6477317"/>
              <a:gd name="connsiteX5410" fmla="*/ 2913602 w 6239431"/>
              <a:gd name="connsiteY5410" fmla="*/ 541351 h 6477317"/>
              <a:gd name="connsiteX5411" fmla="*/ 2913602 w 6239431"/>
              <a:gd name="connsiteY5411" fmla="*/ 509251 h 6477317"/>
              <a:gd name="connsiteX5412" fmla="*/ 2445082 w 6239431"/>
              <a:gd name="connsiteY5412" fmla="*/ 505319 h 6477317"/>
              <a:gd name="connsiteX5413" fmla="*/ 2545190 w 6239431"/>
              <a:gd name="connsiteY5413" fmla="*/ 505319 h 6477317"/>
              <a:gd name="connsiteX5414" fmla="*/ 2545190 w 6239431"/>
              <a:gd name="connsiteY5414" fmla="*/ 541323 h 6477317"/>
              <a:gd name="connsiteX5415" fmla="*/ 2445082 w 6239431"/>
              <a:gd name="connsiteY5415" fmla="*/ 541323 h 6477317"/>
              <a:gd name="connsiteX5416" fmla="*/ 2613279 w 6239431"/>
              <a:gd name="connsiteY5416" fmla="*/ 505251 h 6477317"/>
              <a:gd name="connsiteX5417" fmla="*/ 2917603 w 6239431"/>
              <a:gd name="connsiteY5417" fmla="*/ 505251 h 6477317"/>
              <a:gd name="connsiteX5418" fmla="*/ 2917603 w 6239431"/>
              <a:gd name="connsiteY5418" fmla="*/ 545351 h 6477317"/>
              <a:gd name="connsiteX5419" fmla="*/ 2613279 w 6239431"/>
              <a:gd name="connsiteY5419" fmla="*/ 545351 h 6477317"/>
              <a:gd name="connsiteX5420" fmla="*/ 2231715 w 6239431"/>
              <a:gd name="connsiteY5420" fmla="*/ 494752 h 6477317"/>
              <a:gd name="connsiteX5421" fmla="*/ 2240689 w 6239431"/>
              <a:gd name="connsiteY5421" fmla="*/ 500337 h 6477317"/>
              <a:gd name="connsiteX5422" fmla="*/ 2243093 w 6239431"/>
              <a:gd name="connsiteY5422" fmla="*/ 510624 h 6477317"/>
              <a:gd name="connsiteX5423" fmla="*/ 2243093 w 6239431"/>
              <a:gd name="connsiteY5423" fmla="*/ 510624 h 6477317"/>
              <a:gd name="connsiteX5424" fmla="*/ 2243093 w 6239431"/>
              <a:gd name="connsiteY5424" fmla="*/ 510625 h 6477317"/>
              <a:gd name="connsiteX5425" fmla="*/ 2237517 w 6239431"/>
              <a:gd name="connsiteY5425" fmla="*/ 519606 h 6477317"/>
              <a:gd name="connsiteX5426" fmla="*/ 2218239 w 6239431"/>
              <a:gd name="connsiteY5426" fmla="*/ 516424 h 6477317"/>
              <a:gd name="connsiteX5427" fmla="*/ 2218086 w 6239431"/>
              <a:gd name="connsiteY5427" fmla="*/ 516205 h 6477317"/>
              <a:gd name="connsiteX5428" fmla="*/ 2215863 w 6239431"/>
              <a:gd name="connsiteY5428" fmla="*/ 505998 h 6477317"/>
              <a:gd name="connsiteX5429" fmla="*/ 2215863 w 6239431"/>
              <a:gd name="connsiteY5429" fmla="*/ 505998 h 6477317"/>
              <a:gd name="connsiteX5430" fmla="*/ 2215863 w 6239431"/>
              <a:gd name="connsiteY5430" fmla="*/ 505997 h 6477317"/>
              <a:gd name="connsiteX5431" fmla="*/ 2221420 w 6239431"/>
              <a:gd name="connsiteY5431" fmla="*/ 497155 h 6477317"/>
              <a:gd name="connsiteX5432" fmla="*/ 2231715 w 6239431"/>
              <a:gd name="connsiteY5432" fmla="*/ 494752 h 6477317"/>
              <a:gd name="connsiteX5433" fmla="*/ 4127753 w 6239431"/>
              <a:gd name="connsiteY5433" fmla="*/ 484966 h 6477317"/>
              <a:gd name="connsiteX5434" fmla="*/ 4162615 w 6239431"/>
              <a:gd name="connsiteY5434" fmla="*/ 484966 h 6477317"/>
              <a:gd name="connsiteX5435" fmla="*/ 4173950 w 6239431"/>
              <a:gd name="connsiteY5435" fmla="*/ 491538 h 6477317"/>
              <a:gd name="connsiteX5436" fmla="*/ 4191380 w 6239431"/>
              <a:gd name="connsiteY5436" fmla="*/ 521732 h 6477317"/>
              <a:gd name="connsiteX5437" fmla="*/ 4191380 w 6239431"/>
              <a:gd name="connsiteY5437" fmla="*/ 534877 h 6477317"/>
              <a:gd name="connsiteX5438" fmla="*/ 4173950 w 6239431"/>
              <a:gd name="connsiteY5438" fmla="*/ 565071 h 6477317"/>
              <a:gd name="connsiteX5439" fmla="*/ 4162615 w 6239431"/>
              <a:gd name="connsiteY5439" fmla="*/ 571643 h 6477317"/>
              <a:gd name="connsiteX5440" fmla="*/ 4127753 w 6239431"/>
              <a:gd name="connsiteY5440" fmla="*/ 571643 h 6477317"/>
              <a:gd name="connsiteX5441" fmla="*/ 4116323 w 6239431"/>
              <a:gd name="connsiteY5441" fmla="*/ 565071 h 6477317"/>
              <a:gd name="connsiteX5442" fmla="*/ 4098893 w 6239431"/>
              <a:gd name="connsiteY5442" fmla="*/ 534877 h 6477317"/>
              <a:gd name="connsiteX5443" fmla="*/ 4098893 w 6239431"/>
              <a:gd name="connsiteY5443" fmla="*/ 521732 h 6477317"/>
              <a:gd name="connsiteX5444" fmla="*/ 4116323 w 6239431"/>
              <a:gd name="connsiteY5444" fmla="*/ 491538 h 6477317"/>
              <a:gd name="connsiteX5445" fmla="*/ 4127753 w 6239431"/>
              <a:gd name="connsiteY5445" fmla="*/ 484966 h 6477317"/>
              <a:gd name="connsiteX5446" fmla="*/ 4632674 w 6239431"/>
              <a:gd name="connsiteY5446" fmla="*/ 476917 h 6477317"/>
              <a:gd name="connsiteX5447" fmla="*/ 3953765 w 6239431"/>
              <a:gd name="connsiteY5447" fmla="*/ 1901935 h 6477317"/>
              <a:gd name="connsiteX5448" fmla="*/ 4023456 w 6239431"/>
              <a:gd name="connsiteY5448" fmla="*/ 1934221 h 6477317"/>
              <a:gd name="connsiteX5449" fmla="*/ 4778101 w 6239431"/>
              <a:gd name="connsiteY5449" fmla="*/ 553686 h 6477317"/>
              <a:gd name="connsiteX5450" fmla="*/ 4114514 w 6239431"/>
              <a:gd name="connsiteY5450" fmla="*/ 461536 h 6477317"/>
              <a:gd name="connsiteX5451" fmla="*/ 4104989 w 6239431"/>
              <a:gd name="connsiteY5451" fmla="*/ 467156 h 6477317"/>
              <a:gd name="connsiteX5452" fmla="*/ 4072509 w 6239431"/>
              <a:gd name="connsiteY5452" fmla="*/ 523354 h 6477317"/>
              <a:gd name="connsiteX5453" fmla="*/ 4072509 w 6239431"/>
              <a:gd name="connsiteY5453" fmla="*/ 534592 h 6477317"/>
              <a:gd name="connsiteX5454" fmla="*/ 4104989 w 6239431"/>
              <a:gd name="connsiteY5454" fmla="*/ 590789 h 6477317"/>
              <a:gd name="connsiteX5455" fmla="*/ 4114514 w 6239431"/>
              <a:gd name="connsiteY5455" fmla="*/ 596409 h 6477317"/>
              <a:gd name="connsiteX5456" fmla="*/ 4179380 w 6239431"/>
              <a:gd name="connsiteY5456" fmla="*/ 596409 h 6477317"/>
              <a:gd name="connsiteX5457" fmla="*/ 4188905 w 6239431"/>
              <a:gd name="connsiteY5457" fmla="*/ 590789 h 6477317"/>
              <a:gd name="connsiteX5458" fmla="*/ 4221289 w 6239431"/>
              <a:gd name="connsiteY5458" fmla="*/ 534592 h 6477317"/>
              <a:gd name="connsiteX5459" fmla="*/ 4221385 w 6239431"/>
              <a:gd name="connsiteY5459" fmla="*/ 523354 h 6477317"/>
              <a:gd name="connsiteX5460" fmla="*/ 4188905 w 6239431"/>
              <a:gd name="connsiteY5460" fmla="*/ 467156 h 6477317"/>
              <a:gd name="connsiteX5461" fmla="*/ 4179380 w 6239431"/>
              <a:gd name="connsiteY5461" fmla="*/ 461536 h 6477317"/>
              <a:gd name="connsiteX5462" fmla="*/ 2336292 w 6239431"/>
              <a:gd name="connsiteY5462" fmla="*/ 454483 h 6477317"/>
              <a:gd name="connsiteX5463" fmla="*/ 2339245 w 6239431"/>
              <a:gd name="connsiteY5463" fmla="*/ 456293 h 6477317"/>
              <a:gd name="connsiteX5464" fmla="*/ 2339245 w 6239431"/>
              <a:gd name="connsiteY5464" fmla="*/ 456294 h 6477317"/>
              <a:gd name="connsiteX5465" fmla="*/ 2339245 w 6239431"/>
              <a:gd name="connsiteY5465" fmla="*/ 456294 h 6477317"/>
              <a:gd name="connsiteX5466" fmla="*/ 2308479 w 6239431"/>
              <a:gd name="connsiteY5466" fmla="*/ 577166 h 6477317"/>
              <a:gd name="connsiteX5467" fmla="*/ 2305050 w 6239431"/>
              <a:gd name="connsiteY5467" fmla="*/ 577355 h 6477317"/>
              <a:gd name="connsiteX5468" fmla="*/ 2305050 w 6239431"/>
              <a:gd name="connsiteY5468" fmla="*/ 577355 h 6477317"/>
              <a:gd name="connsiteX5469" fmla="*/ 2305050 w 6239431"/>
              <a:gd name="connsiteY5469" fmla="*/ 577355 h 6477317"/>
              <a:gd name="connsiteX5470" fmla="*/ 2336292 w 6239431"/>
              <a:gd name="connsiteY5470" fmla="*/ 454483 h 6477317"/>
              <a:gd name="connsiteX5471" fmla="*/ 4114324 w 6239431"/>
              <a:gd name="connsiteY5471" fmla="*/ 453534 h 6477317"/>
              <a:gd name="connsiteX5472" fmla="*/ 4179189 w 6239431"/>
              <a:gd name="connsiteY5472" fmla="*/ 453534 h 6477317"/>
              <a:gd name="connsiteX5473" fmla="*/ 4196143 w 6239431"/>
              <a:gd name="connsiteY5473" fmla="*/ 463059 h 6477317"/>
              <a:gd name="connsiteX5474" fmla="*/ 4228528 w 6239431"/>
              <a:gd name="connsiteY5474" fmla="*/ 519161 h 6477317"/>
              <a:gd name="connsiteX5475" fmla="*/ 4228528 w 6239431"/>
              <a:gd name="connsiteY5475" fmla="*/ 519162 h 6477317"/>
              <a:gd name="connsiteX5476" fmla="*/ 4228528 w 6239431"/>
              <a:gd name="connsiteY5476" fmla="*/ 538783 h 6477317"/>
              <a:gd name="connsiteX5477" fmla="*/ 4228528 w 6239431"/>
              <a:gd name="connsiteY5477" fmla="*/ 538784 h 6477317"/>
              <a:gd name="connsiteX5478" fmla="*/ 4196143 w 6239431"/>
              <a:gd name="connsiteY5478" fmla="*/ 594886 h 6477317"/>
              <a:gd name="connsiteX5479" fmla="*/ 4179189 w 6239431"/>
              <a:gd name="connsiteY5479" fmla="*/ 604411 h 6477317"/>
              <a:gd name="connsiteX5480" fmla="*/ 4114324 w 6239431"/>
              <a:gd name="connsiteY5480" fmla="*/ 604411 h 6477317"/>
              <a:gd name="connsiteX5481" fmla="*/ 4097369 w 6239431"/>
              <a:gd name="connsiteY5481" fmla="*/ 594886 h 6477317"/>
              <a:gd name="connsiteX5482" fmla="*/ 4064984 w 6239431"/>
              <a:gd name="connsiteY5482" fmla="*/ 538784 h 6477317"/>
              <a:gd name="connsiteX5483" fmla="*/ 4064984 w 6239431"/>
              <a:gd name="connsiteY5483" fmla="*/ 538783 h 6477317"/>
              <a:gd name="connsiteX5484" fmla="*/ 4064984 w 6239431"/>
              <a:gd name="connsiteY5484" fmla="*/ 519162 h 6477317"/>
              <a:gd name="connsiteX5485" fmla="*/ 4064984 w 6239431"/>
              <a:gd name="connsiteY5485" fmla="*/ 519161 h 6477317"/>
              <a:gd name="connsiteX5486" fmla="*/ 4097369 w 6239431"/>
              <a:gd name="connsiteY5486" fmla="*/ 463059 h 6477317"/>
              <a:gd name="connsiteX5487" fmla="*/ 4114324 w 6239431"/>
              <a:gd name="connsiteY5487" fmla="*/ 453534 h 6477317"/>
              <a:gd name="connsiteX5488" fmla="*/ 1634871 w 6239431"/>
              <a:gd name="connsiteY5488" fmla="*/ 450819 h 6477317"/>
              <a:gd name="connsiteX5489" fmla="*/ 177069 w 6239431"/>
              <a:gd name="connsiteY5489" fmla="*/ 2207650 h 6477317"/>
              <a:gd name="connsiteX5490" fmla="*/ 214491 w 6239431"/>
              <a:gd name="connsiteY5490" fmla="*/ 2220807 h 6477317"/>
              <a:gd name="connsiteX5491" fmla="*/ 278173 w 6239431"/>
              <a:gd name="connsiteY5491" fmla="*/ 2243198 h 6477317"/>
              <a:gd name="connsiteX5492" fmla="*/ 317753 w 6239431"/>
              <a:gd name="connsiteY5492" fmla="*/ 2127503 h 6477317"/>
              <a:gd name="connsiteX5493" fmla="*/ 319468 w 6239431"/>
              <a:gd name="connsiteY5493" fmla="*/ 2123023 h 6477317"/>
              <a:gd name="connsiteX5494" fmla="*/ 1679298 w 6239431"/>
              <a:gd name="connsiteY5494" fmla="*/ 2662540 h 6477317"/>
              <a:gd name="connsiteX5495" fmla="*/ 1710913 w 6239431"/>
              <a:gd name="connsiteY5495" fmla="*/ 2584369 h 6477317"/>
              <a:gd name="connsiteX5496" fmla="*/ 1710920 w 6239431"/>
              <a:gd name="connsiteY5496" fmla="*/ 2584355 h 6477317"/>
              <a:gd name="connsiteX5497" fmla="*/ 1770996 w 6239431"/>
              <a:gd name="connsiteY5497" fmla="*/ 2465254 h 6477317"/>
              <a:gd name="connsiteX5498" fmla="*/ 1776310 w 6239431"/>
              <a:gd name="connsiteY5498" fmla="*/ 2456477 h 6477317"/>
              <a:gd name="connsiteX5499" fmla="*/ 1780302 w 6239431"/>
              <a:gd name="connsiteY5499" fmla="*/ 2448682 h 6477317"/>
              <a:gd name="connsiteX5500" fmla="*/ 1800540 w 6239431"/>
              <a:gd name="connsiteY5500" fmla="*/ 2416396 h 6477317"/>
              <a:gd name="connsiteX5501" fmla="*/ 1839825 w 6239431"/>
              <a:gd name="connsiteY5501" fmla="*/ 2351567 h 6477317"/>
              <a:gd name="connsiteX5502" fmla="*/ 1851881 w 6239431"/>
              <a:gd name="connsiteY5502" fmla="*/ 2334708 h 6477317"/>
              <a:gd name="connsiteX5503" fmla="*/ 1861044 w 6239431"/>
              <a:gd name="connsiteY5503" fmla="*/ 2320105 h 6477317"/>
              <a:gd name="connsiteX5504" fmla="*/ 1883957 w 6239431"/>
              <a:gd name="connsiteY5504" fmla="*/ 2289849 h 6477317"/>
              <a:gd name="connsiteX5505" fmla="*/ 1917022 w 6239431"/>
              <a:gd name="connsiteY5505" fmla="*/ 2243608 h 6477317"/>
              <a:gd name="connsiteX5506" fmla="*/ 1937316 w 6239431"/>
              <a:gd name="connsiteY5506" fmla="*/ 2219389 h 6477317"/>
              <a:gd name="connsiteX5507" fmla="*/ 1952574 w 6239431"/>
              <a:gd name="connsiteY5507" fmla="*/ 2199239 h 6477317"/>
              <a:gd name="connsiteX5508" fmla="*/ 1974380 w 6239431"/>
              <a:gd name="connsiteY5508" fmla="*/ 2175154 h 6477317"/>
              <a:gd name="connsiteX5509" fmla="*/ 2002208 w 6239431"/>
              <a:gd name="connsiteY5509" fmla="*/ 2141943 h 6477317"/>
              <a:gd name="connsiteX5510" fmla="*/ 2032487 w 6239431"/>
              <a:gd name="connsiteY5510" fmla="*/ 2110974 h 6477317"/>
              <a:gd name="connsiteX5511" fmla="*/ 2054326 w 6239431"/>
              <a:gd name="connsiteY5511" fmla="*/ 2086851 h 6477317"/>
              <a:gd name="connsiteX5512" fmla="*/ 2072870 w 6239431"/>
              <a:gd name="connsiteY5512" fmla="*/ 2069670 h 6477317"/>
              <a:gd name="connsiteX5513" fmla="*/ 2095003 w 6239431"/>
              <a:gd name="connsiteY5513" fmla="*/ 2047032 h 6477317"/>
              <a:gd name="connsiteX5514" fmla="*/ 2137803 w 6239431"/>
              <a:gd name="connsiteY5514" fmla="*/ 2009509 h 6477317"/>
              <a:gd name="connsiteX5515" fmla="*/ 2165734 w 6239431"/>
              <a:gd name="connsiteY5515" fmla="*/ 1983661 h 6477317"/>
              <a:gd name="connsiteX5516" fmla="*/ 2179387 w 6239431"/>
              <a:gd name="connsiteY5516" fmla="*/ 1973092 h 6477317"/>
              <a:gd name="connsiteX5517" fmla="*/ 2195029 w 6239431"/>
              <a:gd name="connsiteY5517" fmla="*/ 1959395 h 6477317"/>
              <a:gd name="connsiteX5518" fmla="*/ 2255982 w 6239431"/>
              <a:gd name="connsiteY5518" fmla="*/ 1913783 h 6477317"/>
              <a:gd name="connsiteX5519" fmla="*/ 2286232 w 6239431"/>
              <a:gd name="connsiteY5519" fmla="*/ 1890381 h 6477317"/>
              <a:gd name="connsiteX5520" fmla="*/ 2293643 w 6239431"/>
              <a:gd name="connsiteY5520" fmla="*/ 1885626 h 6477317"/>
              <a:gd name="connsiteX5521" fmla="*/ 2301906 w 6239431"/>
              <a:gd name="connsiteY5521" fmla="*/ 1879442 h 6477317"/>
              <a:gd name="connsiteX5522" fmla="*/ 2415243 w 6239431"/>
              <a:gd name="connsiteY5522" fmla="*/ 1807581 h 6477317"/>
              <a:gd name="connsiteX5523" fmla="*/ 2415254 w 6239431"/>
              <a:gd name="connsiteY5523" fmla="*/ 1807572 h 6477317"/>
              <a:gd name="connsiteX5524" fmla="*/ 4486751 w 6239431"/>
              <a:gd name="connsiteY5524" fmla="*/ 446962 h 6477317"/>
              <a:gd name="connsiteX5525" fmla="*/ 4498562 w 6239431"/>
              <a:gd name="connsiteY5525" fmla="*/ 458773 h 6477317"/>
              <a:gd name="connsiteX5526" fmla="*/ 4498562 w 6239431"/>
              <a:gd name="connsiteY5526" fmla="*/ 458773 h 6477317"/>
              <a:gd name="connsiteX5527" fmla="*/ 4498562 w 6239431"/>
              <a:gd name="connsiteY5527" fmla="*/ 458774 h 6477317"/>
              <a:gd name="connsiteX5528" fmla="*/ 4486751 w 6239431"/>
              <a:gd name="connsiteY5528" fmla="*/ 470585 h 6477317"/>
              <a:gd name="connsiteX5529" fmla="*/ 4476178 w 6239431"/>
              <a:gd name="connsiteY5529" fmla="*/ 464012 h 6477317"/>
              <a:gd name="connsiteX5530" fmla="*/ 4407503 w 6239431"/>
              <a:gd name="connsiteY5530" fmla="*/ 464012 h 6477317"/>
              <a:gd name="connsiteX5531" fmla="*/ 4400264 w 6239431"/>
              <a:gd name="connsiteY5531" fmla="*/ 468203 h 6477317"/>
              <a:gd name="connsiteX5532" fmla="*/ 4366165 w 6239431"/>
              <a:gd name="connsiteY5532" fmla="*/ 527257 h 6477317"/>
              <a:gd name="connsiteX5533" fmla="*/ 4366165 w 6239431"/>
              <a:gd name="connsiteY5533" fmla="*/ 535640 h 6477317"/>
              <a:gd name="connsiteX5534" fmla="*/ 4400264 w 6239431"/>
              <a:gd name="connsiteY5534" fmla="*/ 594694 h 6477317"/>
              <a:gd name="connsiteX5535" fmla="*/ 4407503 w 6239431"/>
              <a:gd name="connsiteY5535" fmla="*/ 598790 h 6477317"/>
              <a:gd name="connsiteX5536" fmla="*/ 4437888 w 6239431"/>
              <a:gd name="connsiteY5536" fmla="*/ 598790 h 6477317"/>
              <a:gd name="connsiteX5537" fmla="*/ 4447413 w 6239431"/>
              <a:gd name="connsiteY5537" fmla="*/ 593456 h 6477317"/>
              <a:gd name="connsiteX5538" fmla="*/ 4459262 w 6239431"/>
              <a:gd name="connsiteY5538" fmla="*/ 605228 h 6477317"/>
              <a:gd name="connsiteX5539" fmla="*/ 4459262 w 6239431"/>
              <a:gd name="connsiteY5539" fmla="*/ 605229 h 6477317"/>
              <a:gd name="connsiteX5540" fmla="*/ 4459262 w 6239431"/>
              <a:gd name="connsiteY5540" fmla="*/ 605229 h 6477317"/>
              <a:gd name="connsiteX5541" fmla="*/ 4447489 w 6239431"/>
              <a:gd name="connsiteY5541" fmla="*/ 617078 h 6477317"/>
              <a:gd name="connsiteX5542" fmla="*/ 4435792 w 6239431"/>
              <a:gd name="connsiteY5542" fmla="*/ 607172 h 6477317"/>
              <a:gd name="connsiteX5543" fmla="*/ 4407217 w 6239431"/>
              <a:gd name="connsiteY5543" fmla="*/ 607172 h 6477317"/>
              <a:gd name="connsiteX5544" fmla="*/ 4392739 w 6239431"/>
              <a:gd name="connsiteY5544" fmla="*/ 598790 h 6477317"/>
              <a:gd name="connsiteX5545" fmla="*/ 4358640 w 6239431"/>
              <a:gd name="connsiteY5545" fmla="*/ 539735 h 6477317"/>
              <a:gd name="connsiteX5546" fmla="*/ 4358640 w 6239431"/>
              <a:gd name="connsiteY5546" fmla="*/ 539735 h 6477317"/>
              <a:gd name="connsiteX5547" fmla="*/ 4358926 w 6239431"/>
              <a:gd name="connsiteY5547" fmla="*/ 523067 h 6477317"/>
              <a:gd name="connsiteX5548" fmla="*/ 4393025 w 6239431"/>
              <a:gd name="connsiteY5548" fmla="*/ 464011 h 6477317"/>
              <a:gd name="connsiteX5549" fmla="*/ 4407503 w 6239431"/>
              <a:gd name="connsiteY5549" fmla="*/ 455725 h 6477317"/>
              <a:gd name="connsiteX5550" fmla="*/ 4475416 w 6239431"/>
              <a:gd name="connsiteY5550" fmla="*/ 455725 h 6477317"/>
              <a:gd name="connsiteX5551" fmla="*/ 4486751 w 6239431"/>
              <a:gd name="connsiteY5551" fmla="*/ 446962 h 6477317"/>
              <a:gd name="connsiteX5552" fmla="*/ 1638395 w 6239431"/>
              <a:gd name="connsiteY5552" fmla="*/ 437770 h 6477317"/>
              <a:gd name="connsiteX5553" fmla="*/ 1640776 w 6239431"/>
              <a:gd name="connsiteY5553" fmla="*/ 441961 h 6477317"/>
              <a:gd name="connsiteX5554" fmla="*/ 2428208 w 6239431"/>
              <a:gd name="connsiteY5554" fmla="*/ 1810906 h 6477317"/>
              <a:gd name="connsiteX5555" fmla="*/ 2424112 w 6239431"/>
              <a:gd name="connsiteY5555" fmla="*/ 1813288 h 6477317"/>
              <a:gd name="connsiteX5556" fmla="*/ 2424101 w 6239431"/>
              <a:gd name="connsiteY5556" fmla="*/ 1813295 h 6477317"/>
              <a:gd name="connsiteX5557" fmla="*/ 2302073 w 6239431"/>
              <a:gd name="connsiteY5557" fmla="*/ 1891231 h 6477317"/>
              <a:gd name="connsiteX5558" fmla="*/ 2264295 w 6239431"/>
              <a:gd name="connsiteY5558" fmla="*/ 1919379 h 6477317"/>
              <a:gd name="connsiteX5559" fmla="*/ 2187453 w 6239431"/>
              <a:gd name="connsiteY5559" fmla="*/ 1978684 h 6477317"/>
              <a:gd name="connsiteX5560" fmla="*/ 2145752 w 6239431"/>
              <a:gd name="connsiteY5560" fmla="*/ 2015130 h 6477317"/>
              <a:gd name="connsiteX5561" fmla="*/ 2080639 w 6239431"/>
              <a:gd name="connsiteY5561" fmla="*/ 2075356 h 6477317"/>
              <a:gd name="connsiteX5562" fmla="*/ 2040162 w 6239431"/>
              <a:gd name="connsiteY5562" fmla="*/ 2116716 h 6477317"/>
              <a:gd name="connsiteX5563" fmla="*/ 1981928 w 6239431"/>
              <a:gd name="connsiteY5563" fmla="*/ 2181010 h 6477317"/>
              <a:gd name="connsiteX5564" fmla="*/ 1944801 w 6239431"/>
              <a:gd name="connsiteY5564" fmla="*/ 2225328 h 6477317"/>
              <a:gd name="connsiteX5565" fmla="*/ 1891372 w 6239431"/>
              <a:gd name="connsiteY5565" fmla="*/ 2295948 h 6477317"/>
              <a:gd name="connsiteX5566" fmla="*/ 1859265 w 6239431"/>
              <a:gd name="connsiteY5566" fmla="*/ 2340915 h 6477317"/>
              <a:gd name="connsiteX5567" fmla="*/ 1807922 w 6239431"/>
              <a:gd name="connsiteY5567" fmla="*/ 2422816 h 6477317"/>
              <a:gd name="connsiteX5568" fmla="*/ 1783691 w 6239431"/>
              <a:gd name="connsiteY5568" fmla="*/ 2463000 h 6477317"/>
              <a:gd name="connsiteX5569" fmla="*/ 1718418 w 6239431"/>
              <a:gd name="connsiteY5569" fmla="*/ 2591219 h 6477317"/>
              <a:gd name="connsiteX5570" fmla="*/ 1718395 w 6239431"/>
              <a:gd name="connsiteY5570" fmla="*/ 2591266 h 6477317"/>
              <a:gd name="connsiteX5571" fmla="*/ 1688335 w 6239431"/>
              <a:gd name="connsiteY5571" fmla="*/ 2666124 h 6477317"/>
              <a:gd name="connsiteX5572" fmla="*/ 1752123 w 6239431"/>
              <a:gd name="connsiteY5572" fmla="*/ 2691423 h 6477317"/>
              <a:gd name="connsiteX5573" fmla="*/ 1750313 w 6239431"/>
              <a:gd name="connsiteY5573" fmla="*/ 2695803 h 6477317"/>
              <a:gd name="connsiteX5574" fmla="*/ 1636013 w 6239431"/>
              <a:gd name="connsiteY5574" fmla="*/ 3300444 h 6477317"/>
              <a:gd name="connsiteX5575" fmla="*/ 1650968 w 6239431"/>
              <a:gd name="connsiteY5575" fmla="*/ 3522472 h 6477317"/>
              <a:gd name="connsiteX5576" fmla="*/ 1651634 w 6239431"/>
              <a:gd name="connsiteY5576" fmla="*/ 3527235 h 6477317"/>
              <a:gd name="connsiteX5577" fmla="*/ 1646872 w 6239431"/>
              <a:gd name="connsiteY5577" fmla="*/ 3527806 h 6477317"/>
              <a:gd name="connsiteX5578" fmla="*/ 1583341 w 6239431"/>
              <a:gd name="connsiteY5578" fmla="*/ 3536365 h 6477317"/>
              <a:gd name="connsiteX5579" fmla="*/ 1600498 w 6239431"/>
              <a:gd name="connsiteY5579" fmla="*/ 3646985 h 6477317"/>
              <a:gd name="connsiteX5580" fmla="*/ 1763363 w 6239431"/>
              <a:gd name="connsiteY5580" fmla="*/ 4101496 h 6477317"/>
              <a:gd name="connsiteX5581" fmla="*/ 1939956 w 6239431"/>
              <a:gd name="connsiteY5581" fmla="*/ 4370863 h 6477317"/>
              <a:gd name="connsiteX5582" fmla="*/ 1942909 w 6239431"/>
              <a:gd name="connsiteY5582" fmla="*/ 4374578 h 6477317"/>
              <a:gd name="connsiteX5583" fmla="*/ 1939194 w 6239431"/>
              <a:gd name="connsiteY5583" fmla="*/ 4377626 h 6477317"/>
              <a:gd name="connsiteX5584" fmla="*/ 704278 w 6239431"/>
              <a:gd name="connsiteY5584" fmla="*/ 5360987 h 6477317"/>
              <a:gd name="connsiteX5585" fmla="*/ 701325 w 6239431"/>
              <a:gd name="connsiteY5585" fmla="*/ 5357272 h 6477317"/>
              <a:gd name="connsiteX5586" fmla="*/ 362521 w 6239431"/>
              <a:gd name="connsiteY5586" fmla="*/ 4840256 h 6477317"/>
              <a:gd name="connsiteX5587" fmla="*/ 1238 w 6239431"/>
              <a:gd name="connsiteY5587" fmla="*/ 3657536 h 6477317"/>
              <a:gd name="connsiteX5588" fmla="*/ 666 w 6239431"/>
              <a:gd name="connsiteY5588" fmla="*/ 3652774 h 6477317"/>
              <a:gd name="connsiteX5589" fmla="*/ 114642 w 6239431"/>
              <a:gd name="connsiteY5589" fmla="*/ 3640452 h 6477317"/>
              <a:gd name="connsiteX5590" fmla="*/ 102041 w 6239431"/>
              <a:gd name="connsiteY5590" fmla="*/ 3514803 h 6477317"/>
              <a:gd name="connsiteX5591" fmla="*/ 94868 w 6239431"/>
              <a:gd name="connsiteY5591" fmla="*/ 3300444 h 6477317"/>
              <a:gd name="connsiteX5592" fmla="*/ 220434 w 6239431"/>
              <a:gd name="connsiteY5592" fmla="*/ 2411840 h 6477317"/>
              <a:gd name="connsiteX5593" fmla="*/ 275179 w 6239431"/>
              <a:gd name="connsiteY5593" fmla="*/ 2251949 h 6477317"/>
              <a:gd name="connsiteX5594" fmla="*/ 164877 w 6239431"/>
              <a:gd name="connsiteY5594" fmla="*/ 2213177 h 6477317"/>
              <a:gd name="connsiteX5595" fmla="*/ 166496 w 6239431"/>
              <a:gd name="connsiteY5595" fmla="*/ 2208698 h 6477317"/>
              <a:gd name="connsiteX5596" fmla="*/ 276717 w 6239431"/>
              <a:gd name="connsiteY5596" fmla="*/ 1934654 h 6477317"/>
              <a:gd name="connsiteX5597" fmla="*/ 1634299 w 6239431"/>
              <a:gd name="connsiteY5597" fmla="*/ 440151 h 6477317"/>
              <a:gd name="connsiteX5598" fmla="*/ 2249252 w 6239431"/>
              <a:gd name="connsiteY5598" fmla="*/ 436005 h 6477317"/>
              <a:gd name="connsiteX5599" fmla="*/ 2245328 w 6239431"/>
              <a:gd name="connsiteY5599" fmla="*/ 436767 h 6477317"/>
              <a:gd name="connsiteX5600" fmla="*/ 2239613 w 6239431"/>
              <a:gd name="connsiteY5600" fmla="*/ 450007 h 6477317"/>
              <a:gd name="connsiteX5601" fmla="*/ 2249138 w 6239431"/>
              <a:gd name="connsiteY5601" fmla="*/ 456388 h 6477317"/>
              <a:gd name="connsiteX5602" fmla="*/ 2259386 w 6239431"/>
              <a:gd name="connsiteY5602" fmla="*/ 446254 h 6477317"/>
              <a:gd name="connsiteX5603" fmla="*/ 2249252 w 6239431"/>
              <a:gd name="connsiteY5603" fmla="*/ 436005 h 6477317"/>
              <a:gd name="connsiteX5604" fmla="*/ 2249138 w 6239431"/>
              <a:gd name="connsiteY5604" fmla="*/ 428766 h 6477317"/>
              <a:gd name="connsiteX5605" fmla="*/ 2266654 w 6239431"/>
              <a:gd name="connsiteY5605" fmla="*/ 446301 h 6477317"/>
              <a:gd name="connsiteX5606" fmla="*/ 2249128 w 6239431"/>
              <a:gd name="connsiteY5606" fmla="*/ 463818 h 6477317"/>
              <a:gd name="connsiteX5607" fmla="*/ 2231602 w 6239431"/>
              <a:gd name="connsiteY5607" fmla="*/ 446282 h 6477317"/>
              <a:gd name="connsiteX5608" fmla="*/ 2242661 w 6239431"/>
              <a:gd name="connsiteY5608" fmla="*/ 430004 h 6477317"/>
              <a:gd name="connsiteX5609" fmla="*/ 2249138 w 6239431"/>
              <a:gd name="connsiteY5609" fmla="*/ 428766 h 6477317"/>
              <a:gd name="connsiteX5610" fmla="*/ 4727543 w 6239431"/>
              <a:gd name="connsiteY5610" fmla="*/ 417096 h 6477317"/>
              <a:gd name="connsiteX5611" fmla="*/ 4770119 w 6239431"/>
              <a:gd name="connsiteY5611" fmla="*/ 438813 h 6477317"/>
              <a:gd name="connsiteX5612" fmla="*/ 4770118 w 6239431"/>
              <a:gd name="connsiteY5612" fmla="*/ 438815 h 6477317"/>
              <a:gd name="connsiteX5613" fmla="*/ 4770119 w 6239431"/>
              <a:gd name="connsiteY5613" fmla="*/ 438816 h 6477317"/>
              <a:gd name="connsiteX5614" fmla="*/ 4752498 w 6239431"/>
              <a:gd name="connsiteY5614" fmla="*/ 472629 h 6477317"/>
              <a:gd name="connsiteX5615" fmla="*/ 4710398 w 6239431"/>
              <a:gd name="connsiteY5615" fmla="*/ 451102 h 6477317"/>
              <a:gd name="connsiteX5616" fmla="*/ 4710399 w 6239431"/>
              <a:gd name="connsiteY5616" fmla="*/ 451100 h 6477317"/>
              <a:gd name="connsiteX5617" fmla="*/ 4710398 w 6239431"/>
              <a:gd name="connsiteY5617" fmla="*/ 451100 h 6477317"/>
              <a:gd name="connsiteX5618" fmla="*/ 4280440 w 6239431"/>
              <a:gd name="connsiteY5618" fmla="*/ 406480 h 6477317"/>
              <a:gd name="connsiteX5619" fmla="*/ 4315301 w 6239431"/>
              <a:gd name="connsiteY5619" fmla="*/ 406480 h 6477317"/>
              <a:gd name="connsiteX5620" fmla="*/ 4326636 w 6239431"/>
              <a:gd name="connsiteY5620" fmla="*/ 413052 h 6477317"/>
              <a:gd name="connsiteX5621" fmla="*/ 4344067 w 6239431"/>
              <a:gd name="connsiteY5621" fmla="*/ 443246 h 6477317"/>
              <a:gd name="connsiteX5622" fmla="*/ 4344067 w 6239431"/>
              <a:gd name="connsiteY5622" fmla="*/ 443246 h 6477317"/>
              <a:gd name="connsiteX5623" fmla="*/ 4344067 w 6239431"/>
              <a:gd name="connsiteY5623" fmla="*/ 456391 h 6477317"/>
              <a:gd name="connsiteX5624" fmla="*/ 4344067 w 6239431"/>
              <a:gd name="connsiteY5624" fmla="*/ 456391 h 6477317"/>
              <a:gd name="connsiteX5625" fmla="*/ 4326636 w 6239431"/>
              <a:gd name="connsiteY5625" fmla="*/ 486585 h 6477317"/>
              <a:gd name="connsiteX5626" fmla="*/ 4315301 w 6239431"/>
              <a:gd name="connsiteY5626" fmla="*/ 493157 h 6477317"/>
              <a:gd name="connsiteX5627" fmla="*/ 4280440 w 6239431"/>
              <a:gd name="connsiteY5627" fmla="*/ 493157 h 6477317"/>
              <a:gd name="connsiteX5628" fmla="*/ 4269009 w 6239431"/>
              <a:gd name="connsiteY5628" fmla="*/ 486585 h 6477317"/>
              <a:gd name="connsiteX5629" fmla="*/ 4251579 w 6239431"/>
              <a:gd name="connsiteY5629" fmla="*/ 456391 h 6477317"/>
              <a:gd name="connsiteX5630" fmla="*/ 4251579 w 6239431"/>
              <a:gd name="connsiteY5630" fmla="*/ 456391 h 6477317"/>
              <a:gd name="connsiteX5631" fmla="*/ 4251579 w 6239431"/>
              <a:gd name="connsiteY5631" fmla="*/ 443246 h 6477317"/>
              <a:gd name="connsiteX5632" fmla="*/ 4251579 w 6239431"/>
              <a:gd name="connsiteY5632" fmla="*/ 443246 h 6477317"/>
              <a:gd name="connsiteX5633" fmla="*/ 4269009 w 6239431"/>
              <a:gd name="connsiteY5633" fmla="*/ 413052 h 6477317"/>
              <a:gd name="connsiteX5634" fmla="*/ 4280440 w 6239431"/>
              <a:gd name="connsiteY5634" fmla="*/ 406480 h 6477317"/>
              <a:gd name="connsiteX5635" fmla="*/ 2513648 w 6239431"/>
              <a:gd name="connsiteY5635" fmla="*/ 389905 h 6477317"/>
              <a:gd name="connsiteX5636" fmla="*/ 2642045 w 6239431"/>
              <a:gd name="connsiteY5636" fmla="*/ 447722 h 6477317"/>
              <a:gd name="connsiteX5637" fmla="*/ 2641645 w 6239431"/>
              <a:gd name="connsiteY5637" fmla="*/ 457951 h 6477317"/>
              <a:gd name="connsiteX5638" fmla="*/ 2641473 w 6239431"/>
              <a:gd name="connsiteY5638" fmla="*/ 458104 h 6477317"/>
              <a:gd name="connsiteX5639" fmla="*/ 2631119 w 6239431"/>
              <a:gd name="connsiteY5639" fmla="*/ 457475 h 6477317"/>
              <a:gd name="connsiteX5640" fmla="*/ 2631091 w 6239431"/>
              <a:gd name="connsiteY5640" fmla="*/ 457437 h 6477317"/>
              <a:gd name="connsiteX5641" fmla="*/ 2409768 w 6239431"/>
              <a:gd name="connsiteY5641" fmla="*/ 444054 h 6477317"/>
              <a:gd name="connsiteX5642" fmla="*/ 2396395 w 6239431"/>
              <a:gd name="connsiteY5642" fmla="*/ 665376 h 6477317"/>
              <a:gd name="connsiteX5643" fmla="*/ 2617708 w 6239431"/>
              <a:gd name="connsiteY5643" fmla="*/ 678759 h 6477317"/>
              <a:gd name="connsiteX5644" fmla="*/ 2626424 w 6239431"/>
              <a:gd name="connsiteY5644" fmla="*/ 670415 h 6477317"/>
              <a:gd name="connsiteX5645" fmla="*/ 2636663 w 6239431"/>
              <a:gd name="connsiteY5645" fmla="*/ 670367 h 6477317"/>
              <a:gd name="connsiteX5646" fmla="*/ 2636711 w 6239431"/>
              <a:gd name="connsiteY5646" fmla="*/ 670415 h 6477317"/>
              <a:gd name="connsiteX5647" fmla="*/ 2636711 w 6239431"/>
              <a:gd name="connsiteY5647" fmla="*/ 680797 h 6477317"/>
              <a:gd name="connsiteX5648" fmla="*/ 2513457 w 6239431"/>
              <a:gd name="connsiteY5648" fmla="*/ 732994 h 6477317"/>
              <a:gd name="connsiteX5649" fmla="*/ 2342007 w 6239431"/>
              <a:gd name="connsiteY5649" fmla="*/ 561545 h 6477317"/>
              <a:gd name="connsiteX5650" fmla="*/ 2513457 w 6239431"/>
              <a:gd name="connsiteY5650" fmla="*/ 390095 h 6477317"/>
              <a:gd name="connsiteX5651" fmla="*/ 4264533 w 6239431"/>
              <a:gd name="connsiteY5651" fmla="*/ 385241 h 6477317"/>
              <a:gd name="connsiteX5652" fmla="*/ 4255008 w 6239431"/>
              <a:gd name="connsiteY5652" fmla="*/ 390861 h 6477317"/>
              <a:gd name="connsiteX5653" fmla="*/ 4222623 w 6239431"/>
              <a:gd name="connsiteY5653" fmla="*/ 447058 h 6477317"/>
              <a:gd name="connsiteX5654" fmla="*/ 4222623 w 6239431"/>
              <a:gd name="connsiteY5654" fmla="*/ 458297 h 6477317"/>
              <a:gd name="connsiteX5655" fmla="*/ 4255008 w 6239431"/>
              <a:gd name="connsiteY5655" fmla="*/ 514494 h 6477317"/>
              <a:gd name="connsiteX5656" fmla="*/ 4264533 w 6239431"/>
              <a:gd name="connsiteY5656" fmla="*/ 520114 h 6477317"/>
              <a:gd name="connsiteX5657" fmla="*/ 4329398 w 6239431"/>
              <a:gd name="connsiteY5657" fmla="*/ 520114 h 6477317"/>
              <a:gd name="connsiteX5658" fmla="*/ 4338923 w 6239431"/>
              <a:gd name="connsiteY5658" fmla="*/ 514494 h 6477317"/>
              <a:gd name="connsiteX5659" fmla="*/ 4371308 w 6239431"/>
              <a:gd name="connsiteY5659" fmla="*/ 458297 h 6477317"/>
              <a:gd name="connsiteX5660" fmla="*/ 4371308 w 6239431"/>
              <a:gd name="connsiteY5660" fmla="*/ 447058 h 6477317"/>
              <a:gd name="connsiteX5661" fmla="*/ 4338923 w 6239431"/>
              <a:gd name="connsiteY5661" fmla="*/ 390861 h 6477317"/>
              <a:gd name="connsiteX5662" fmla="*/ 4329398 w 6239431"/>
              <a:gd name="connsiteY5662" fmla="*/ 385241 h 6477317"/>
              <a:gd name="connsiteX5663" fmla="*/ 4647152 w 6239431"/>
              <a:gd name="connsiteY5663" fmla="*/ 378139 h 6477317"/>
              <a:gd name="connsiteX5664" fmla="*/ 4690300 w 6239431"/>
              <a:gd name="connsiteY5664" fmla="*/ 398713 h 6477317"/>
              <a:gd name="connsiteX5665" fmla="*/ 4690299 w 6239431"/>
              <a:gd name="connsiteY5665" fmla="*/ 398715 h 6477317"/>
              <a:gd name="connsiteX5666" fmla="*/ 4690300 w 6239431"/>
              <a:gd name="connsiteY5666" fmla="*/ 398716 h 6477317"/>
              <a:gd name="connsiteX5667" fmla="*/ 4673632 w 6239431"/>
              <a:gd name="connsiteY5667" fmla="*/ 433006 h 6477317"/>
              <a:gd name="connsiteX5668" fmla="*/ 4631055 w 6239431"/>
              <a:gd name="connsiteY5668" fmla="*/ 412622 h 6477317"/>
              <a:gd name="connsiteX5669" fmla="*/ 4631056 w 6239431"/>
              <a:gd name="connsiteY5669" fmla="*/ 412620 h 6477317"/>
              <a:gd name="connsiteX5670" fmla="*/ 4631055 w 6239431"/>
              <a:gd name="connsiteY5670" fmla="*/ 412619 h 6477317"/>
              <a:gd name="connsiteX5671" fmla="*/ 4264247 w 6239431"/>
              <a:gd name="connsiteY5671" fmla="*/ 377239 h 6477317"/>
              <a:gd name="connsiteX5672" fmla="*/ 4329112 w 6239431"/>
              <a:gd name="connsiteY5672" fmla="*/ 377239 h 6477317"/>
              <a:gd name="connsiteX5673" fmla="*/ 4346067 w 6239431"/>
              <a:gd name="connsiteY5673" fmla="*/ 386764 h 6477317"/>
              <a:gd name="connsiteX5674" fmla="*/ 4378547 w 6239431"/>
              <a:gd name="connsiteY5674" fmla="*/ 442866 h 6477317"/>
              <a:gd name="connsiteX5675" fmla="*/ 4378547 w 6239431"/>
              <a:gd name="connsiteY5675" fmla="*/ 442867 h 6477317"/>
              <a:gd name="connsiteX5676" fmla="*/ 4378547 w 6239431"/>
              <a:gd name="connsiteY5676" fmla="*/ 462488 h 6477317"/>
              <a:gd name="connsiteX5677" fmla="*/ 4378547 w 6239431"/>
              <a:gd name="connsiteY5677" fmla="*/ 462489 h 6477317"/>
              <a:gd name="connsiteX5678" fmla="*/ 4346067 w 6239431"/>
              <a:gd name="connsiteY5678" fmla="*/ 518590 h 6477317"/>
              <a:gd name="connsiteX5679" fmla="*/ 4329112 w 6239431"/>
              <a:gd name="connsiteY5679" fmla="*/ 528115 h 6477317"/>
              <a:gd name="connsiteX5680" fmla="*/ 4264247 w 6239431"/>
              <a:gd name="connsiteY5680" fmla="*/ 528115 h 6477317"/>
              <a:gd name="connsiteX5681" fmla="*/ 4247388 w 6239431"/>
              <a:gd name="connsiteY5681" fmla="*/ 518590 h 6477317"/>
              <a:gd name="connsiteX5682" fmla="*/ 4214908 w 6239431"/>
              <a:gd name="connsiteY5682" fmla="*/ 462489 h 6477317"/>
              <a:gd name="connsiteX5683" fmla="*/ 4214908 w 6239431"/>
              <a:gd name="connsiteY5683" fmla="*/ 462488 h 6477317"/>
              <a:gd name="connsiteX5684" fmla="*/ 4214908 w 6239431"/>
              <a:gd name="connsiteY5684" fmla="*/ 442867 h 6477317"/>
              <a:gd name="connsiteX5685" fmla="*/ 4214908 w 6239431"/>
              <a:gd name="connsiteY5685" fmla="*/ 442866 h 6477317"/>
              <a:gd name="connsiteX5686" fmla="*/ 4247388 w 6239431"/>
              <a:gd name="connsiteY5686" fmla="*/ 386764 h 6477317"/>
              <a:gd name="connsiteX5687" fmla="*/ 4264247 w 6239431"/>
              <a:gd name="connsiteY5687" fmla="*/ 377239 h 6477317"/>
              <a:gd name="connsiteX5688" fmla="*/ 1805758 w 6239431"/>
              <a:gd name="connsiteY5688" fmla="*/ 350845 h 6477317"/>
              <a:gd name="connsiteX5689" fmla="*/ 1813369 w 6239431"/>
              <a:gd name="connsiteY5689" fmla="*/ 353570 h 6477317"/>
              <a:gd name="connsiteX5690" fmla="*/ 2025435 w 6239431"/>
              <a:gd name="connsiteY5690" fmla="*/ 754653 h 6477317"/>
              <a:gd name="connsiteX5691" fmla="*/ 2023214 w 6239431"/>
              <a:gd name="connsiteY5691" fmla="*/ 761845 h 6477317"/>
              <a:gd name="connsiteX5692" fmla="*/ 2015394 w 6239431"/>
              <a:gd name="connsiteY5692" fmla="*/ 759807 h 6477317"/>
              <a:gd name="connsiteX5693" fmla="*/ 1803272 w 6239431"/>
              <a:gd name="connsiteY5693" fmla="*/ 358904 h 6477317"/>
              <a:gd name="connsiteX5694" fmla="*/ 1803034 w 6239431"/>
              <a:gd name="connsiteY5694" fmla="*/ 358456 h 6477317"/>
              <a:gd name="connsiteX5695" fmla="*/ 1805758 w 6239431"/>
              <a:gd name="connsiteY5695" fmla="*/ 350845 h 6477317"/>
              <a:gd name="connsiteX5696" fmla="*/ 4565808 w 6239431"/>
              <a:gd name="connsiteY5696" fmla="*/ 341564 h 6477317"/>
              <a:gd name="connsiteX5697" fmla="*/ 4609528 w 6239431"/>
              <a:gd name="connsiteY5697" fmla="*/ 360613 h 6477317"/>
              <a:gd name="connsiteX5698" fmla="*/ 4609527 w 6239431"/>
              <a:gd name="connsiteY5698" fmla="*/ 360616 h 6477317"/>
              <a:gd name="connsiteX5699" fmla="*/ 4609528 w 6239431"/>
              <a:gd name="connsiteY5699" fmla="*/ 360616 h 6477317"/>
              <a:gd name="connsiteX5700" fmla="*/ 4593811 w 6239431"/>
              <a:gd name="connsiteY5700" fmla="*/ 395573 h 6477317"/>
              <a:gd name="connsiteX5701" fmla="*/ 4550568 w 6239431"/>
              <a:gd name="connsiteY5701" fmla="*/ 376523 h 6477317"/>
              <a:gd name="connsiteX5702" fmla="*/ 4550569 w 6239431"/>
              <a:gd name="connsiteY5702" fmla="*/ 376521 h 6477317"/>
              <a:gd name="connsiteX5703" fmla="*/ 4550568 w 6239431"/>
              <a:gd name="connsiteY5703" fmla="*/ 376520 h 6477317"/>
              <a:gd name="connsiteX5704" fmla="*/ 2513934 w 6239431"/>
              <a:gd name="connsiteY5704" fmla="*/ 315801 h 6477317"/>
              <a:gd name="connsiteX5705" fmla="*/ 2684144 w 6239431"/>
              <a:gd name="connsiteY5705" fmla="*/ 386190 h 6477317"/>
              <a:gd name="connsiteX5706" fmla="*/ 2684144 w 6239431"/>
              <a:gd name="connsiteY5706" fmla="*/ 386190 h 6477317"/>
              <a:gd name="connsiteX5707" fmla="*/ 2684144 w 6239431"/>
              <a:gd name="connsiteY5707" fmla="*/ 386190 h 6477317"/>
              <a:gd name="connsiteX5708" fmla="*/ 2669571 w 6239431"/>
              <a:gd name="connsiteY5708" fmla="*/ 401907 h 6477317"/>
              <a:gd name="connsiteX5709" fmla="*/ 2661094 w 6239431"/>
              <a:gd name="connsiteY5709" fmla="*/ 393906 h 6477317"/>
              <a:gd name="connsiteX5710" fmla="*/ 2651093 w 6239431"/>
              <a:gd name="connsiteY5710" fmla="*/ 385524 h 6477317"/>
              <a:gd name="connsiteX5711" fmla="*/ 2649759 w 6239431"/>
              <a:gd name="connsiteY5711" fmla="*/ 384476 h 6477317"/>
              <a:gd name="connsiteX5712" fmla="*/ 2640234 w 6239431"/>
              <a:gd name="connsiteY5712" fmla="*/ 377427 h 6477317"/>
              <a:gd name="connsiteX5713" fmla="*/ 2639377 w 6239431"/>
              <a:gd name="connsiteY5713" fmla="*/ 376761 h 6477317"/>
              <a:gd name="connsiteX5714" fmla="*/ 2566034 w 6239431"/>
              <a:gd name="connsiteY5714" fmla="*/ 343804 h 6477317"/>
              <a:gd name="connsiteX5715" fmla="*/ 2555081 w 6239431"/>
              <a:gd name="connsiteY5715" fmla="*/ 341518 h 6477317"/>
              <a:gd name="connsiteX5716" fmla="*/ 2488406 w 6239431"/>
              <a:gd name="connsiteY5716" fmla="*/ 339137 h 6477317"/>
              <a:gd name="connsiteX5717" fmla="*/ 2486025 w 6239431"/>
              <a:gd name="connsiteY5717" fmla="*/ 347328 h 6477317"/>
              <a:gd name="connsiteX5718" fmla="*/ 2544962 w 6239431"/>
              <a:gd name="connsiteY5718" fmla="*/ 347554 h 6477317"/>
              <a:gd name="connsiteX5719" fmla="*/ 2601563 w 6239431"/>
              <a:gd name="connsiteY5719" fmla="*/ 363997 h 6477317"/>
              <a:gd name="connsiteX5720" fmla="*/ 2601563 w 6239431"/>
              <a:gd name="connsiteY5720" fmla="*/ 363997 h 6477317"/>
              <a:gd name="connsiteX5721" fmla="*/ 2601563 w 6239431"/>
              <a:gd name="connsiteY5721" fmla="*/ 363997 h 6477317"/>
              <a:gd name="connsiteX5722" fmla="*/ 2598705 w 6239431"/>
              <a:gd name="connsiteY5722" fmla="*/ 370188 h 6477317"/>
              <a:gd name="connsiteX5723" fmla="*/ 2484405 w 6239431"/>
              <a:gd name="connsiteY5723" fmla="*/ 354472 h 6477317"/>
              <a:gd name="connsiteX5724" fmla="*/ 2479643 w 6239431"/>
              <a:gd name="connsiteY5724" fmla="*/ 370950 h 6477317"/>
              <a:gd name="connsiteX5725" fmla="*/ 2469356 w 6239431"/>
              <a:gd name="connsiteY5725" fmla="*/ 357234 h 6477317"/>
              <a:gd name="connsiteX5726" fmla="*/ 2368486 w 6239431"/>
              <a:gd name="connsiteY5726" fmla="*/ 412765 h 6477317"/>
              <a:gd name="connsiteX5727" fmla="*/ 2363628 w 6239431"/>
              <a:gd name="connsiteY5727" fmla="*/ 407907 h 6477317"/>
              <a:gd name="connsiteX5728" fmla="*/ 2363629 w 6239431"/>
              <a:gd name="connsiteY5728" fmla="*/ 407907 h 6477317"/>
              <a:gd name="connsiteX5729" fmla="*/ 2363628 w 6239431"/>
              <a:gd name="connsiteY5729" fmla="*/ 407907 h 6477317"/>
              <a:gd name="connsiteX5730" fmla="*/ 2410278 w 6239431"/>
              <a:gd name="connsiteY5730" fmla="*/ 372285 h 6477317"/>
              <a:gd name="connsiteX5731" fmla="*/ 2464879 w 6239431"/>
              <a:gd name="connsiteY5731" fmla="*/ 350757 h 6477317"/>
              <a:gd name="connsiteX5732" fmla="*/ 2459735 w 6239431"/>
              <a:gd name="connsiteY5732" fmla="*/ 343899 h 6477317"/>
              <a:gd name="connsiteX5733" fmla="*/ 2442209 w 6239431"/>
              <a:gd name="connsiteY5733" fmla="*/ 349138 h 6477317"/>
              <a:gd name="connsiteX5734" fmla="*/ 2409157 w 6239431"/>
              <a:gd name="connsiteY5734" fmla="*/ 363711 h 6477317"/>
              <a:gd name="connsiteX5735" fmla="*/ 2372582 w 6239431"/>
              <a:gd name="connsiteY5735" fmla="*/ 388667 h 6477317"/>
              <a:gd name="connsiteX5736" fmla="*/ 2358294 w 6239431"/>
              <a:gd name="connsiteY5736" fmla="*/ 401716 h 6477317"/>
              <a:gd name="connsiteX5737" fmla="*/ 2312574 w 6239431"/>
              <a:gd name="connsiteY5737" fmla="*/ 468391 h 6477317"/>
              <a:gd name="connsiteX5738" fmla="*/ 2310860 w 6239431"/>
              <a:gd name="connsiteY5738" fmla="*/ 472296 h 6477317"/>
              <a:gd name="connsiteX5739" fmla="*/ 2309526 w 6239431"/>
              <a:gd name="connsiteY5739" fmla="*/ 475630 h 6477317"/>
              <a:gd name="connsiteX5740" fmla="*/ 2295069 w 6239431"/>
              <a:gd name="connsiteY5740" fmla="*/ 535776 h 6477317"/>
              <a:gd name="connsiteX5741" fmla="*/ 2297663 w 6239431"/>
              <a:gd name="connsiteY5741" fmla="*/ 596443 h 6477317"/>
              <a:gd name="connsiteX5742" fmla="*/ 2351436 w 6239431"/>
              <a:gd name="connsiteY5742" fmla="*/ 705277 h 6477317"/>
              <a:gd name="connsiteX5743" fmla="*/ 2358485 w 6239431"/>
              <a:gd name="connsiteY5743" fmla="*/ 712611 h 6477317"/>
              <a:gd name="connsiteX5744" fmla="*/ 2368962 w 6239431"/>
              <a:gd name="connsiteY5744" fmla="*/ 722136 h 6477317"/>
              <a:gd name="connsiteX5745" fmla="*/ 2398871 w 6239431"/>
              <a:gd name="connsiteY5745" fmla="*/ 707468 h 6477317"/>
              <a:gd name="connsiteX5746" fmla="*/ 2398871 w 6239431"/>
              <a:gd name="connsiteY5746" fmla="*/ 707468 h 6477317"/>
              <a:gd name="connsiteX5747" fmla="*/ 2392489 w 6239431"/>
              <a:gd name="connsiteY5747" fmla="*/ 740234 h 6477317"/>
              <a:gd name="connsiteX5748" fmla="*/ 2418206 w 6239431"/>
              <a:gd name="connsiteY5748" fmla="*/ 754902 h 6477317"/>
              <a:gd name="connsiteX5749" fmla="*/ 2430113 w 6239431"/>
              <a:gd name="connsiteY5749" fmla="*/ 760236 h 6477317"/>
              <a:gd name="connsiteX5750" fmla="*/ 2433923 w 6239431"/>
              <a:gd name="connsiteY5750" fmla="*/ 761760 h 6477317"/>
              <a:gd name="connsiteX5751" fmla="*/ 2439447 w 6239431"/>
              <a:gd name="connsiteY5751" fmla="*/ 763856 h 6477317"/>
              <a:gd name="connsiteX5752" fmla="*/ 2445353 w 6239431"/>
              <a:gd name="connsiteY5752" fmla="*/ 765856 h 6477317"/>
              <a:gd name="connsiteX5753" fmla="*/ 2479738 w 6239431"/>
              <a:gd name="connsiteY5753" fmla="*/ 774143 h 6477317"/>
              <a:gd name="connsiteX5754" fmla="*/ 2539079 w 6239431"/>
              <a:gd name="connsiteY5754" fmla="*/ 775476 h 6477317"/>
              <a:gd name="connsiteX5755" fmla="*/ 2545841 w 6239431"/>
              <a:gd name="connsiteY5755" fmla="*/ 774714 h 6477317"/>
              <a:gd name="connsiteX5756" fmla="*/ 2647854 w 6239431"/>
              <a:gd name="connsiteY5756" fmla="*/ 731661 h 6477317"/>
              <a:gd name="connsiteX5757" fmla="*/ 2648997 w 6239431"/>
              <a:gd name="connsiteY5757" fmla="*/ 730804 h 6477317"/>
              <a:gd name="connsiteX5758" fmla="*/ 2654236 w 6239431"/>
              <a:gd name="connsiteY5758" fmla="*/ 726613 h 6477317"/>
              <a:gd name="connsiteX5759" fmla="*/ 2669571 w 6239431"/>
              <a:gd name="connsiteY5759" fmla="*/ 712802 h 6477317"/>
              <a:gd name="connsiteX5760" fmla="*/ 2684144 w 6239431"/>
              <a:gd name="connsiteY5760" fmla="*/ 727375 h 6477317"/>
              <a:gd name="connsiteX5761" fmla="*/ 2684144 w 6239431"/>
              <a:gd name="connsiteY5761" fmla="*/ 727375 h 6477317"/>
              <a:gd name="connsiteX5762" fmla="*/ 2684144 w 6239431"/>
              <a:gd name="connsiteY5762" fmla="*/ 727375 h 6477317"/>
              <a:gd name="connsiteX5763" fmla="*/ 2343340 w 6239431"/>
              <a:gd name="connsiteY5763" fmla="*/ 726994 h 6477317"/>
              <a:gd name="connsiteX5764" fmla="*/ 2272952 w 6239431"/>
              <a:gd name="connsiteY5764" fmla="*/ 556511 h 6477317"/>
              <a:gd name="connsiteX5765" fmla="*/ 2272952 w 6239431"/>
              <a:gd name="connsiteY5765" fmla="*/ 556510 h 6477317"/>
              <a:gd name="connsiteX5766" fmla="*/ 2272952 w 6239431"/>
              <a:gd name="connsiteY5766" fmla="*/ 556510 h 6477317"/>
              <a:gd name="connsiteX5767" fmla="*/ 2343730 w 6239431"/>
              <a:gd name="connsiteY5767" fmla="*/ 386190 h 6477317"/>
              <a:gd name="connsiteX5768" fmla="*/ 2513934 w 6239431"/>
              <a:gd name="connsiteY5768" fmla="*/ 315801 h 6477317"/>
              <a:gd name="connsiteX5769" fmla="*/ 4483417 w 6239431"/>
              <a:gd name="connsiteY5769" fmla="*/ 306988 h 6477317"/>
              <a:gd name="connsiteX5770" fmla="*/ 4527613 w 6239431"/>
              <a:gd name="connsiteY5770" fmla="*/ 325181 h 6477317"/>
              <a:gd name="connsiteX5771" fmla="*/ 4527612 w 6239431"/>
              <a:gd name="connsiteY5771" fmla="*/ 325183 h 6477317"/>
              <a:gd name="connsiteX5772" fmla="*/ 4527613 w 6239431"/>
              <a:gd name="connsiteY5772" fmla="*/ 325184 h 6477317"/>
              <a:gd name="connsiteX5773" fmla="*/ 4512945 w 6239431"/>
              <a:gd name="connsiteY5773" fmla="*/ 360330 h 6477317"/>
              <a:gd name="connsiteX5774" fmla="*/ 4469225 w 6239431"/>
              <a:gd name="connsiteY5774" fmla="*/ 342423 h 6477317"/>
              <a:gd name="connsiteX5775" fmla="*/ 4469226 w 6239431"/>
              <a:gd name="connsiteY5775" fmla="*/ 342421 h 6477317"/>
              <a:gd name="connsiteX5776" fmla="*/ 4469225 w 6239431"/>
              <a:gd name="connsiteY5776" fmla="*/ 342421 h 6477317"/>
              <a:gd name="connsiteX5777" fmla="*/ 2089975 w 6239431"/>
              <a:gd name="connsiteY5777" fmla="*/ 301367 h 6477317"/>
              <a:gd name="connsiteX5778" fmla="*/ 2103977 w 6239431"/>
              <a:gd name="connsiteY5778" fmla="*/ 336799 h 6477317"/>
              <a:gd name="connsiteX5779" fmla="*/ 2103976 w 6239431"/>
              <a:gd name="connsiteY5779" fmla="*/ 336800 h 6477317"/>
              <a:gd name="connsiteX5780" fmla="*/ 2103977 w 6239431"/>
              <a:gd name="connsiteY5780" fmla="*/ 336802 h 6477317"/>
              <a:gd name="connsiteX5781" fmla="*/ 2060162 w 6239431"/>
              <a:gd name="connsiteY5781" fmla="*/ 354518 h 6477317"/>
              <a:gd name="connsiteX5782" fmla="*/ 2045684 w 6239431"/>
              <a:gd name="connsiteY5782" fmla="*/ 319276 h 6477317"/>
              <a:gd name="connsiteX5783" fmla="*/ 2045685 w 6239431"/>
              <a:gd name="connsiteY5783" fmla="*/ 319276 h 6477317"/>
              <a:gd name="connsiteX5784" fmla="*/ 2045684 w 6239431"/>
              <a:gd name="connsiteY5784" fmla="*/ 319273 h 6477317"/>
              <a:gd name="connsiteX5785" fmla="*/ 2089975 w 6239431"/>
              <a:gd name="connsiteY5785" fmla="*/ 301367 h 6477317"/>
              <a:gd name="connsiteX5786" fmla="*/ 4400169 w 6239431"/>
              <a:gd name="connsiteY5786" fmla="*/ 274889 h 6477317"/>
              <a:gd name="connsiteX5787" fmla="*/ 4444841 w 6239431"/>
              <a:gd name="connsiteY5787" fmla="*/ 291843 h 6477317"/>
              <a:gd name="connsiteX5788" fmla="*/ 4444840 w 6239431"/>
              <a:gd name="connsiteY5788" fmla="*/ 291845 h 6477317"/>
              <a:gd name="connsiteX5789" fmla="*/ 4444841 w 6239431"/>
              <a:gd name="connsiteY5789" fmla="*/ 291846 h 6477317"/>
              <a:gd name="connsiteX5790" fmla="*/ 4431125 w 6239431"/>
              <a:gd name="connsiteY5790" fmla="*/ 327374 h 6477317"/>
              <a:gd name="connsiteX5791" fmla="*/ 4386929 w 6239431"/>
              <a:gd name="connsiteY5791" fmla="*/ 310611 h 6477317"/>
              <a:gd name="connsiteX5792" fmla="*/ 4386930 w 6239431"/>
              <a:gd name="connsiteY5792" fmla="*/ 310608 h 6477317"/>
              <a:gd name="connsiteX5793" fmla="*/ 4386929 w 6239431"/>
              <a:gd name="connsiteY5793" fmla="*/ 310608 h 6477317"/>
              <a:gd name="connsiteX5794" fmla="*/ 2173414 w 6239431"/>
              <a:gd name="connsiteY5794" fmla="*/ 269363 h 6477317"/>
              <a:gd name="connsiteX5795" fmla="*/ 2186464 w 6239431"/>
              <a:gd name="connsiteY5795" fmla="*/ 305177 h 6477317"/>
              <a:gd name="connsiteX5796" fmla="*/ 2186463 w 6239431"/>
              <a:gd name="connsiteY5796" fmla="*/ 305177 h 6477317"/>
              <a:gd name="connsiteX5797" fmla="*/ 2186464 w 6239431"/>
              <a:gd name="connsiteY5797" fmla="*/ 305179 h 6477317"/>
              <a:gd name="connsiteX5798" fmla="*/ 2142172 w 6239431"/>
              <a:gd name="connsiteY5798" fmla="*/ 321657 h 6477317"/>
              <a:gd name="connsiteX5799" fmla="*/ 2128647 w 6239431"/>
              <a:gd name="connsiteY5799" fmla="*/ 286035 h 6477317"/>
              <a:gd name="connsiteX5800" fmla="*/ 2128648 w 6239431"/>
              <a:gd name="connsiteY5800" fmla="*/ 286034 h 6477317"/>
              <a:gd name="connsiteX5801" fmla="*/ 2128647 w 6239431"/>
              <a:gd name="connsiteY5801" fmla="*/ 286032 h 6477317"/>
              <a:gd name="connsiteX5802" fmla="*/ 2173414 w 6239431"/>
              <a:gd name="connsiteY5802" fmla="*/ 269363 h 6477317"/>
              <a:gd name="connsiteX5803" fmla="*/ 1600581 w 6239431"/>
              <a:gd name="connsiteY5803" fmla="*/ 245463 h 6477317"/>
              <a:gd name="connsiteX5804" fmla="*/ 1715738 w 6239431"/>
              <a:gd name="connsiteY5804" fmla="*/ 281276 h 6477317"/>
              <a:gd name="connsiteX5805" fmla="*/ 1917002 w 6239431"/>
              <a:gd name="connsiteY5805" fmla="*/ 661700 h 6477317"/>
              <a:gd name="connsiteX5806" fmla="*/ 1917002 w 6239431"/>
              <a:gd name="connsiteY5806" fmla="*/ 661700 h 6477317"/>
              <a:gd name="connsiteX5807" fmla="*/ 1914716 w 6239431"/>
              <a:gd name="connsiteY5807" fmla="*/ 669034 h 6477317"/>
              <a:gd name="connsiteX5808" fmla="*/ 1907000 w 6239431"/>
              <a:gd name="connsiteY5808" fmla="*/ 666653 h 6477317"/>
              <a:gd name="connsiteX5809" fmla="*/ 1707928 w 6239431"/>
              <a:gd name="connsiteY5809" fmla="*/ 290420 h 6477317"/>
              <a:gd name="connsiteX5810" fmla="*/ 1597247 w 6239431"/>
              <a:gd name="connsiteY5810" fmla="*/ 256416 h 6477317"/>
              <a:gd name="connsiteX5811" fmla="*/ 1593437 w 6239431"/>
              <a:gd name="connsiteY5811" fmla="*/ 249273 h 6477317"/>
              <a:gd name="connsiteX5812" fmla="*/ 1593437 w 6239431"/>
              <a:gd name="connsiteY5812" fmla="*/ 249272 h 6477317"/>
              <a:gd name="connsiteX5813" fmla="*/ 1593437 w 6239431"/>
              <a:gd name="connsiteY5813" fmla="*/ 249272 h 6477317"/>
              <a:gd name="connsiteX5814" fmla="*/ 1593447 w 6239431"/>
              <a:gd name="connsiteY5814" fmla="*/ 249253 h 6477317"/>
              <a:gd name="connsiteX5815" fmla="*/ 1600581 w 6239431"/>
              <a:gd name="connsiteY5815" fmla="*/ 245463 h 6477317"/>
              <a:gd name="connsiteX5816" fmla="*/ 4316063 w 6239431"/>
              <a:gd name="connsiteY5816" fmla="*/ 245457 h 6477317"/>
              <a:gd name="connsiteX5817" fmla="*/ 4361212 w 6239431"/>
              <a:gd name="connsiteY5817" fmla="*/ 261173 h 6477317"/>
              <a:gd name="connsiteX5818" fmla="*/ 4361211 w 6239431"/>
              <a:gd name="connsiteY5818" fmla="*/ 261176 h 6477317"/>
              <a:gd name="connsiteX5819" fmla="*/ 4361212 w 6239431"/>
              <a:gd name="connsiteY5819" fmla="*/ 261176 h 6477317"/>
              <a:gd name="connsiteX5820" fmla="*/ 4348353 w 6239431"/>
              <a:gd name="connsiteY5820" fmla="*/ 296704 h 6477317"/>
              <a:gd name="connsiteX5821" fmla="*/ 4303776 w 6239431"/>
              <a:gd name="connsiteY5821" fmla="*/ 281179 h 6477317"/>
              <a:gd name="connsiteX5822" fmla="*/ 4303777 w 6239431"/>
              <a:gd name="connsiteY5822" fmla="*/ 281176 h 6477317"/>
              <a:gd name="connsiteX5823" fmla="*/ 4303776 w 6239431"/>
              <a:gd name="connsiteY5823" fmla="*/ 281176 h 6477317"/>
              <a:gd name="connsiteX5824" fmla="*/ 2257710 w 6239431"/>
              <a:gd name="connsiteY5824" fmla="*/ 240216 h 6477317"/>
              <a:gd name="connsiteX5825" fmla="*/ 2269711 w 6239431"/>
              <a:gd name="connsiteY5825" fmla="*/ 276411 h 6477317"/>
              <a:gd name="connsiteX5826" fmla="*/ 2269710 w 6239431"/>
              <a:gd name="connsiteY5826" fmla="*/ 276411 h 6477317"/>
              <a:gd name="connsiteX5827" fmla="*/ 2269711 w 6239431"/>
              <a:gd name="connsiteY5827" fmla="*/ 276414 h 6477317"/>
              <a:gd name="connsiteX5828" fmla="*/ 2225039 w 6239431"/>
              <a:gd name="connsiteY5828" fmla="*/ 291654 h 6477317"/>
              <a:gd name="connsiteX5829" fmla="*/ 2212466 w 6239431"/>
              <a:gd name="connsiteY5829" fmla="*/ 255649 h 6477317"/>
              <a:gd name="connsiteX5830" fmla="*/ 2212467 w 6239431"/>
              <a:gd name="connsiteY5830" fmla="*/ 255649 h 6477317"/>
              <a:gd name="connsiteX5831" fmla="*/ 2212466 w 6239431"/>
              <a:gd name="connsiteY5831" fmla="*/ 255646 h 6477317"/>
              <a:gd name="connsiteX5832" fmla="*/ 2257710 w 6239431"/>
              <a:gd name="connsiteY5832" fmla="*/ 240216 h 6477317"/>
              <a:gd name="connsiteX5833" fmla="*/ 4231100 w 6239431"/>
              <a:gd name="connsiteY5833" fmla="*/ 217549 h 6477317"/>
              <a:gd name="connsiteX5834" fmla="*/ 4276629 w 6239431"/>
              <a:gd name="connsiteY5834" fmla="*/ 232026 h 6477317"/>
              <a:gd name="connsiteX5835" fmla="*/ 4276628 w 6239431"/>
              <a:gd name="connsiteY5835" fmla="*/ 232029 h 6477317"/>
              <a:gd name="connsiteX5836" fmla="*/ 4276629 w 6239431"/>
              <a:gd name="connsiteY5836" fmla="*/ 232029 h 6477317"/>
              <a:gd name="connsiteX5837" fmla="*/ 4264818 w 6239431"/>
              <a:gd name="connsiteY5837" fmla="*/ 268224 h 6477317"/>
              <a:gd name="connsiteX5838" fmla="*/ 4219765 w 6239431"/>
              <a:gd name="connsiteY5838" fmla="*/ 254032 h 6477317"/>
              <a:gd name="connsiteX5839" fmla="*/ 4219766 w 6239431"/>
              <a:gd name="connsiteY5839" fmla="*/ 254029 h 6477317"/>
              <a:gd name="connsiteX5840" fmla="*/ 4219765 w 6239431"/>
              <a:gd name="connsiteY5840" fmla="*/ 254029 h 6477317"/>
              <a:gd name="connsiteX5841" fmla="*/ 3402345 w 6239431"/>
              <a:gd name="connsiteY5841" fmla="*/ 216045 h 6477317"/>
              <a:gd name="connsiteX5842" fmla="*/ 3494166 w 6239431"/>
              <a:gd name="connsiteY5842" fmla="*/ 307866 h 6477317"/>
              <a:gd name="connsiteX5843" fmla="*/ 3548554 w 6239431"/>
              <a:gd name="connsiteY5843" fmla="*/ 253478 h 6477317"/>
              <a:gd name="connsiteX5844" fmla="*/ 3677808 w 6239431"/>
              <a:gd name="connsiteY5844" fmla="*/ 382828 h 6477317"/>
              <a:gd name="connsiteX5845" fmla="*/ 3745245 w 6239431"/>
              <a:gd name="connsiteY5845" fmla="*/ 315391 h 6477317"/>
              <a:gd name="connsiteX5846" fmla="*/ 3826859 w 6239431"/>
              <a:gd name="connsiteY5846" fmla="*/ 396911 h 6477317"/>
              <a:gd name="connsiteX5847" fmla="*/ 3826859 w 6239431"/>
              <a:gd name="connsiteY5847" fmla="*/ 359708 h 6477317"/>
              <a:gd name="connsiteX5848" fmla="*/ 3826859 w 6239431"/>
              <a:gd name="connsiteY5848" fmla="*/ 359708 h 6477317"/>
              <a:gd name="connsiteX5849" fmla="*/ 3831622 w 6239431"/>
              <a:gd name="connsiteY5849" fmla="*/ 354946 h 6477317"/>
              <a:gd name="connsiteX5850" fmla="*/ 3836384 w 6239431"/>
              <a:gd name="connsiteY5850" fmla="*/ 359708 h 6477317"/>
              <a:gd name="connsiteX5851" fmla="*/ 3836384 w 6239431"/>
              <a:gd name="connsiteY5851" fmla="*/ 359708 h 6477317"/>
              <a:gd name="connsiteX5852" fmla="*/ 3836384 w 6239431"/>
              <a:gd name="connsiteY5852" fmla="*/ 624979 h 6477317"/>
              <a:gd name="connsiteX5853" fmla="*/ 3836384 w 6239431"/>
              <a:gd name="connsiteY5853" fmla="*/ 624979 h 6477317"/>
              <a:gd name="connsiteX5854" fmla="*/ 3831622 w 6239431"/>
              <a:gd name="connsiteY5854" fmla="*/ 629455 h 6477317"/>
              <a:gd name="connsiteX5855" fmla="*/ 3826859 w 6239431"/>
              <a:gd name="connsiteY5855" fmla="*/ 624693 h 6477317"/>
              <a:gd name="connsiteX5856" fmla="*/ 3826859 w 6239431"/>
              <a:gd name="connsiteY5856" fmla="*/ 624693 h 6477317"/>
              <a:gd name="connsiteX5857" fmla="*/ 3826859 w 6239431"/>
              <a:gd name="connsiteY5857" fmla="*/ 496868 h 6477317"/>
              <a:gd name="connsiteX5858" fmla="*/ 3005519 w 6239431"/>
              <a:gd name="connsiteY5858" fmla="*/ 496868 h 6477317"/>
              <a:gd name="connsiteX5859" fmla="*/ 3000756 w 6239431"/>
              <a:gd name="connsiteY5859" fmla="*/ 492106 h 6477317"/>
              <a:gd name="connsiteX5860" fmla="*/ 3000756 w 6239431"/>
              <a:gd name="connsiteY5860" fmla="*/ 492105 h 6477317"/>
              <a:gd name="connsiteX5861" fmla="*/ 3000756 w 6239431"/>
              <a:gd name="connsiteY5861" fmla="*/ 492105 h 6477317"/>
              <a:gd name="connsiteX5862" fmla="*/ 3005519 w 6239431"/>
              <a:gd name="connsiteY5862" fmla="*/ 487343 h 6477317"/>
              <a:gd name="connsiteX5863" fmla="*/ 3131047 w 6239431"/>
              <a:gd name="connsiteY5863" fmla="*/ 487343 h 6477317"/>
              <a:gd name="connsiteX5864" fmla="*/ 2342388 w 6239431"/>
              <a:gd name="connsiteY5864" fmla="*/ 213166 h 6477317"/>
              <a:gd name="connsiteX5865" fmla="*/ 2353913 w 6239431"/>
              <a:gd name="connsiteY5865" fmla="*/ 249646 h 6477317"/>
              <a:gd name="connsiteX5866" fmla="*/ 2353913 w 6239431"/>
              <a:gd name="connsiteY5866" fmla="*/ 249647 h 6477317"/>
              <a:gd name="connsiteX5867" fmla="*/ 2353913 w 6239431"/>
              <a:gd name="connsiteY5867" fmla="*/ 249649 h 6477317"/>
              <a:gd name="connsiteX5868" fmla="*/ 2308669 w 6239431"/>
              <a:gd name="connsiteY5868" fmla="*/ 263650 h 6477317"/>
              <a:gd name="connsiteX5869" fmla="*/ 2296763 w 6239431"/>
              <a:gd name="connsiteY5869" fmla="*/ 227360 h 6477317"/>
              <a:gd name="connsiteX5870" fmla="*/ 2296764 w 6239431"/>
              <a:gd name="connsiteY5870" fmla="*/ 227360 h 6477317"/>
              <a:gd name="connsiteX5871" fmla="*/ 2296763 w 6239431"/>
              <a:gd name="connsiteY5871" fmla="*/ 227358 h 6477317"/>
              <a:gd name="connsiteX5872" fmla="*/ 2342388 w 6239431"/>
              <a:gd name="connsiteY5872" fmla="*/ 213166 h 6477317"/>
              <a:gd name="connsiteX5873" fmla="*/ 4145280 w 6239431"/>
              <a:gd name="connsiteY5873" fmla="*/ 192499 h 6477317"/>
              <a:gd name="connsiteX5874" fmla="*/ 4191286 w 6239431"/>
              <a:gd name="connsiteY5874" fmla="*/ 205643 h 6477317"/>
              <a:gd name="connsiteX5875" fmla="*/ 4191285 w 6239431"/>
              <a:gd name="connsiteY5875" fmla="*/ 205645 h 6477317"/>
              <a:gd name="connsiteX5876" fmla="*/ 4191286 w 6239431"/>
              <a:gd name="connsiteY5876" fmla="*/ 205645 h 6477317"/>
              <a:gd name="connsiteX5877" fmla="*/ 4180618 w 6239431"/>
              <a:gd name="connsiteY5877" fmla="*/ 242221 h 6477317"/>
              <a:gd name="connsiteX5878" fmla="*/ 4135088 w 6239431"/>
              <a:gd name="connsiteY5878" fmla="*/ 229172 h 6477317"/>
              <a:gd name="connsiteX5879" fmla="*/ 4135089 w 6239431"/>
              <a:gd name="connsiteY5879" fmla="*/ 229169 h 6477317"/>
              <a:gd name="connsiteX5880" fmla="*/ 4135088 w 6239431"/>
              <a:gd name="connsiteY5880" fmla="*/ 229169 h 6477317"/>
              <a:gd name="connsiteX5881" fmla="*/ 2428589 w 6239431"/>
              <a:gd name="connsiteY5881" fmla="*/ 188401 h 6477317"/>
              <a:gd name="connsiteX5882" fmla="*/ 2438591 w 6239431"/>
              <a:gd name="connsiteY5882" fmla="*/ 225167 h 6477317"/>
              <a:gd name="connsiteX5883" fmla="*/ 2438591 w 6239431"/>
              <a:gd name="connsiteY5883" fmla="*/ 225167 h 6477317"/>
              <a:gd name="connsiteX5884" fmla="*/ 2438591 w 6239431"/>
              <a:gd name="connsiteY5884" fmla="*/ 225170 h 6477317"/>
              <a:gd name="connsiteX5885" fmla="*/ 2393061 w 6239431"/>
              <a:gd name="connsiteY5885" fmla="*/ 237933 h 6477317"/>
              <a:gd name="connsiteX5886" fmla="*/ 2382488 w 6239431"/>
              <a:gd name="connsiteY5886" fmla="*/ 201358 h 6477317"/>
              <a:gd name="connsiteX5887" fmla="*/ 2382489 w 6239431"/>
              <a:gd name="connsiteY5887" fmla="*/ 201358 h 6477317"/>
              <a:gd name="connsiteX5888" fmla="*/ 2382488 w 6239431"/>
              <a:gd name="connsiteY5888" fmla="*/ 201355 h 6477317"/>
              <a:gd name="connsiteX5889" fmla="*/ 2428589 w 6239431"/>
              <a:gd name="connsiteY5889" fmla="*/ 188401 h 6477317"/>
              <a:gd name="connsiteX5890" fmla="*/ 4059364 w 6239431"/>
              <a:gd name="connsiteY5890" fmla="*/ 169734 h 6477317"/>
              <a:gd name="connsiteX5891" fmla="*/ 4105655 w 6239431"/>
              <a:gd name="connsiteY5891" fmla="*/ 181640 h 6477317"/>
              <a:gd name="connsiteX5892" fmla="*/ 4105654 w 6239431"/>
              <a:gd name="connsiteY5892" fmla="*/ 181642 h 6477317"/>
              <a:gd name="connsiteX5893" fmla="*/ 4105655 w 6239431"/>
              <a:gd name="connsiteY5893" fmla="*/ 181643 h 6477317"/>
              <a:gd name="connsiteX5894" fmla="*/ 4095559 w 6239431"/>
              <a:gd name="connsiteY5894" fmla="*/ 218409 h 6477317"/>
              <a:gd name="connsiteX5895" fmla="*/ 4049839 w 6239431"/>
              <a:gd name="connsiteY5895" fmla="*/ 206693 h 6477317"/>
              <a:gd name="connsiteX5896" fmla="*/ 4049840 w 6239431"/>
              <a:gd name="connsiteY5896" fmla="*/ 206691 h 6477317"/>
              <a:gd name="connsiteX5897" fmla="*/ 4049839 w 6239431"/>
              <a:gd name="connsiteY5897" fmla="*/ 206690 h 6477317"/>
              <a:gd name="connsiteX5898" fmla="*/ 2515076 w 6239431"/>
              <a:gd name="connsiteY5898" fmla="*/ 166112 h 6477317"/>
              <a:gd name="connsiteX5899" fmla="*/ 2524029 w 6239431"/>
              <a:gd name="connsiteY5899" fmla="*/ 203069 h 6477317"/>
              <a:gd name="connsiteX5900" fmla="*/ 2524029 w 6239431"/>
              <a:gd name="connsiteY5900" fmla="*/ 203069 h 6477317"/>
              <a:gd name="connsiteX5901" fmla="*/ 2524029 w 6239431"/>
              <a:gd name="connsiteY5901" fmla="*/ 203072 h 6477317"/>
              <a:gd name="connsiteX5902" fmla="*/ 2478214 w 6239431"/>
              <a:gd name="connsiteY5902" fmla="*/ 214597 h 6477317"/>
              <a:gd name="connsiteX5903" fmla="*/ 2468689 w 6239431"/>
              <a:gd name="connsiteY5903" fmla="*/ 177735 h 6477317"/>
              <a:gd name="connsiteX5904" fmla="*/ 2468690 w 6239431"/>
              <a:gd name="connsiteY5904" fmla="*/ 177735 h 6477317"/>
              <a:gd name="connsiteX5905" fmla="*/ 2468689 w 6239431"/>
              <a:gd name="connsiteY5905" fmla="*/ 177732 h 6477317"/>
              <a:gd name="connsiteX5906" fmla="*/ 2515076 w 6239431"/>
              <a:gd name="connsiteY5906" fmla="*/ 166112 h 6477317"/>
              <a:gd name="connsiteX5907" fmla="*/ 3972115 w 6239431"/>
              <a:gd name="connsiteY5907" fmla="*/ 149351 h 6477317"/>
              <a:gd name="connsiteX5908" fmla="*/ 4018788 w 6239431"/>
              <a:gd name="connsiteY5908" fmla="*/ 160019 h 6477317"/>
              <a:gd name="connsiteX5909" fmla="*/ 4018788 w 6239431"/>
              <a:gd name="connsiteY5909" fmla="*/ 160022 h 6477317"/>
              <a:gd name="connsiteX5910" fmla="*/ 4018788 w 6239431"/>
              <a:gd name="connsiteY5910" fmla="*/ 160022 h 6477317"/>
              <a:gd name="connsiteX5911" fmla="*/ 4010025 w 6239431"/>
              <a:gd name="connsiteY5911" fmla="*/ 197073 h 6477317"/>
              <a:gd name="connsiteX5912" fmla="*/ 3963924 w 6239431"/>
              <a:gd name="connsiteY5912" fmla="*/ 186595 h 6477317"/>
              <a:gd name="connsiteX5913" fmla="*/ 3963925 w 6239431"/>
              <a:gd name="connsiteY5913" fmla="*/ 186593 h 6477317"/>
              <a:gd name="connsiteX5914" fmla="*/ 3963924 w 6239431"/>
              <a:gd name="connsiteY5914" fmla="*/ 186593 h 6477317"/>
              <a:gd name="connsiteX5915" fmla="*/ 2601658 w 6239431"/>
              <a:gd name="connsiteY5915" fmla="*/ 146111 h 6477317"/>
              <a:gd name="connsiteX5916" fmla="*/ 2609563 w 6239431"/>
              <a:gd name="connsiteY5916" fmla="*/ 183353 h 6477317"/>
              <a:gd name="connsiteX5917" fmla="*/ 2609563 w 6239431"/>
              <a:gd name="connsiteY5917" fmla="*/ 183353 h 6477317"/>
              <a:gd name="connsiteX5918" fmla="*/ 2609563 w 6239431"/>
              <a:gd name="connsiteY5918" fmla="*/ 183356 h 6477317"/>
              <a:gd name="connsiteX5919" fmla="*/ 2563463 w 6239431"/>
              <a:gd name="connsiteY5919" fmla="*/ 193643 h 6477317"/>
              <a:gd name="connsiteX5920" fmla="*/ 2554985 w 6239431"/>
              <a:gd name="connsiteY5920" fmla="*/ 156495 h 6477317"/>
              <a:gd name="connsiteX5921" fmla="*/ 2554986 w 6239431"/>
              <a:gd name="connsiteY5921" fmla="*/ 156495 h 6477317"/>
              <a:gd name="connsiteX5922" fmla="*/ 2554985 w 6239431"/>
              <a:gd name="connsiteY5922" fmla="*/ 156492 h 6477317"/>
              <a:gd name="connsiteX5923" fmla="*/ 2601658 w 6239431"/>
              <a:gd name="connsiteY5923" fmla="*/ 146111 h 6477317"/>
              <a:gd name="connsiteX5924" fmla="*/ 3884676 w 6239431"/>
              <a:gd name="connsiteY5924" fmla="*/ 131062 h 6477317"/>
              <a:gd name="connsiteX5925" fmla="*/ 3931539 w 6239431"/>
              <a:gd name="connsiteY5925" fmla="*/ 140587 h 6477317"/>
              <a:gd name="connsiteX5926" fmla="*/ 3931539 w 6239431"/>
              <a:gd name="connsiteY5926" fmla="*/ 140590 h 6477317"/>
              <a:gd name="connsiteX5927" fmla="*/ 3931539 w 6239431"/>
              <a:gd name="connsiteY5927" fmla="*/ 140590 h 6477317"/>
              <a:gd name="connsiteX5928" fmla="*/ 3923823 w 6239431"/>
              <a:gd name="connsiteY5928" fmla="*/ 178022 h 6477317"/>
              <a:gd name="connsiteX5929" fmla="*/ 3877532 w 6239431"/>
              <a:gd name="connsiteY5929" fmla="*/ 168498 h 6477317"/>
              <a:gd name="connsiteX5930" fmla="*/ 3877533 w 6239431"/>
              <a:gd name="connsiteY5930" fmla="*/ 168495 h 6477317"/>
              <a:gd name="connsiteX5931" fmla="*/ 3877532 w 6239431"/>
              <a:gd name="connsiteY5931" fmla="*/ 168495 h 6477317"/>
              <a:gd name="connsiteX5932" fmla="*/ 2689573 w 6239431"/>
              <a:gd name="connsiteY5932" fmla="*/ 128109 h 6477317"/>
              <a:gd name="connsiteX5933" fmla="*/ 2696527 w 6239431"/>
              <a:gd name="connsiteY5933" fmla="*/ 165636 h 6477317"/>
              <a:gd name="connsiteX5934" fmla="*/ 2696527 w 6239431"/>
              <a:gd name="connsiteY5934" fmla="*/ 165636 h 6477317"/>
              <a:gd name="connsiteX5935" fmla="*/ 2696527 w 6239431"/>
              <a:gd name="connsiteY5935" fmla="*/ 165639 h 6477317"/>
              <a:gd name="connsiteX5936" fmla="*/ 2650140 w 6239431"/>
              <a:gd name="connsiteY5936" fmla="*/ 175069 h 6477317"/>
              <a:gd name="connsiteX5937" fmla="*/ 2642615 w 6239431"/>
              <a:gd name="connsiteY5937" fmla="*/ 137637 h 6477317"/>
              <a:gd name="connsiteX5938" fmla="*/ 2642616 w 6239431"/>
              <a:gd name="connsiteY5938" fmla="*/ 137637 h 6477317"/>
              <a:gd name="connsiteX5939" fmla="*/ 2642615 w 6239431"/>
              <a:gd name="connsiteY5939" fmla="*/ 137634 h 6477317"/>
              <a:gd name="connsiteX5940" fmla="*/ 2689573 w 6239431"/>
              <a:gd name="connsiteY5940" fmla="*/ 128109 h 6477317"/>
              <a:gd name="connsiteX5941" fmla="*/ 3796760 w 6239431"/>
              <a:gd name="connsiteY5941" fmla="*/ 115918 h 6477317"/>
              <a:gd name="connsiteX5942" fmla="*/ 3843909 w 6239431"/>
              <a:gd name="connsiteY5942" fmla="*/ 123919 h 6477317"/>
              <a:gd name="connsiteX5943" fmla="*/ 3843909 w 6239431"/>
              <a:gd name="connsiteY5943" fmla="*/ 123922 h 6477317"/>
              <a:gd name="connsiteX5944" fmla="*/ 3843909 w 6239431"/>
              <a:gd name="connsiteY5944" fmla="*/ 123922 h 6477317"/>
              <a:gd name="connsiteX5945" fmla="*/ 3837241 w 6239431"/>
              <a:gd name="connsiteY5945" fmla="*/ 161450 h 6477317"/>
              <a:gd name="connsiteX5946" fmla="*/ 3790664 w 6239431"/>
              <a:gd name="connsiteY5946" fmla="*/ 153544 h 6477317"/>
              <a:gd name="connsiteX5947" fmla="*/ 3790665 w 6239431"/>
              <a:gd name="connsiteY5947" fmla="*/ 153541 h 6477317"/>
              <a:gd name="connsiteX5948" fmla="*/ 3790664 w 6239431"/>
              <a:gd name="connsiteY5948" fmla="*/ 153541 h 6477317"/>
              <a:gd name="connsiteX5949" fmla="*/ 2777966 w 6239431"/>
              <a:gd name="connsiteY5949" fmla="*/ 113917 h 6477317"/>
              <a:gd name="connsiteX5950" fmla="*/ 2783872 w 6239431"/>
              <a:gd name="connsiteY5950" fmla="*/ 151540 h 6477317"/>
              <a:gd name="connsiteX5951" fmla="*/ 2783872 w 6239431"/>
              <a:gd name="connsiteY5951" fmla="*/ 151540 h 6477317"/>
              <a:gd name="connsiteX5952" fmla="*/ 2783872 w 6239431"/>
              <a:gd name="connsiteY5952" fmla="*/ 151543 h 6477317"/>
              <a:gd name="connsiteX5953" fmla="*/ 2736818 w 6239431"/>
              <a:gd name="connsiteY5953" fmla="*/ 158783 h 6477317"/>
              <a:gd name="connsiteX5954" fmla="*/ 2730341 w 6239431"/>
              <a:gd name="connsiteY5954" fmla="*/ 121635 h 6477317"/>
              <a:gd name="connsiteX5955" fmla="*/ 2730342 w 6239431"/>
              <a:gd name="connsiteY5955" fmla="*/ 121635 h 6477317"/>
              <a:gd name="connsiteX5956" fmla="*/ 2730341 w 6239431"/>
              <a:gd name="connsiteY5956" fmla="*/ 121632 h 6477317"/>
              <a:gd name="connsiteX5957" fmla="*/ 2777966 w 6239431"/>
              <a:gd name="connsiteY5957" fmla="*/ 113917 h 6477317"/>
              <a:gd name="connsiteX5958" fmla="*/ 3708463 w 6239431"/>
              <a:gd name="connsiteY5958" fmla="*/ 102487 h 6477317"/>
              <a:gd name="connsiteX5959" fmla="*/ 3756088 w 6239431"/>
              <a:gd name="connsiteY5959" fmla="*/ 109250 h 6477317"/>
              <a:gd name="connsiteX5960" fmla="*/ 3756088 w 6239431"/>
              <a:gd name="connsiteY5960" fmla="*/ 109253 h 6477317"/>
              <a:gd name="connsiteX5961" fmla="*/ 3756088 w 6239431"/>
              <a:gd name="connsiteY5961" fmla="*/ 109253 h 6477317"/>
              <a:gd name="connsiteX5962" fmla="*/ 3750183 w 6239431"/>
              <a:gd name="connsiteY5962" fmla="*/ 147257 h 6477317"/>
              <a:gd name="connsiteX5963" fmla="*/ 3703415 w 6239431"/>
              <a:gd name="connsiteY5963" fmla="*/ 140590 h 6477317"/>
              <a:gd name="connsiteX5964" fmla="*/ 3703416 w 6239431"/>
              <a:gd name="connsiteY5964" fmla="*/ 140587 h 6477317"/>
              <a:gd name="connsiteX5965" fmla="*/ 3703415 w 6239431"/>
              <a:gd name="connsiteY5965" fmla="*/ 140587 h 6477317"/>
              <a:gd name="connsiteX5966" fmla="*/ 2866167 w 6239431"/>
              <a:gd name="connsiteY5966" fmla="*/ 100391 h 6477317"/>
              <a:gd name="connsiteX5967" fmla="*/ 2871025 w 6239431"/>
              <a:gd name="connsiteY5967" fmla="*/ 138491 h 6477317"/>
              <a:gd name="connsiteX5968" fmla="*/ 2871025 w 6239431"/>
              <a:gd name="connsiteY5968" fmla="*/ 138491 h 6477317"/>
              <a:gd name="connsiteX5969" fmla="*/ 2871025 w 6239431"/>
              <a:gd name="connsiteY5969" fmla="*/ 138494 h 6477317"/>
              <a:gd name="connsiteX5970" fmla="*/ 2823971 w 6239431"/>
              <a:gd name="connsiteY5970" fmla="*/ 144971 h 6477317"/>
              <a:gd name="connsiteX5971" fmla="*/ 2818542 w 6239431"/>
              <a:gd name="connsiteY5971" fmla="*/ 106871 h 6477317"/>
              <a:gd name="connsiteX5972" fmla="*/ 2818543 w 6239431"/>
              <a:gd name="connsiteY5972" fmla="*/ 106871 h 6477317"/>
              <a:gd name="connsiteX5973" fmla="*/ 2818542 w 6239431"/>
              <a:gd name="connsiteY5973" fmla="*/ 106868 h 6477317"/>
              <a:gd name="connsiteX5974" fmla="*/ 2866167 w 6239431"/>
              <a:gd name="connsiteY5974" fmla="*/ 100391 h 6477317"/>
              <a:gd name="connsiteX5975" fmla="*/ 3619785 w 6239431"/>
              <a:gd name="connsiteY5975" fmla="*/ 92010 h 6477317"/>
              <a:gd name="connsiteX5976" fmla="*/ 3667410 w 6239431"/>
              <a:gd name="connsiteY5976" fmla="*/ 97439 h 6477317"/>
              <a:gd name="connsiteX5977" fmla="*/ 3667410 w 6239431"/>
              <a:gd name="connsiteY5977" fmla="*/ 97442 h 6477317"/>
              <a:gd name="connsiteX5978" fmla="*/ 3667410 w 6239431"/>
              <a:gd name="connsiteY5978" fmla="*/ 97442 h 6477317"/>
              <a:gd name="connsiteX5979" fmla="*/ 3662743 w 6239431"/>
              <a:gd name="connsiteY5979" fmla="*/ 135447 h 6477317"/>
              <a:gd name="connsiteX5980" fmla="*/ 3615785 w 6239431"/>
              <a:gd name="connsiteY5980" fmla="*/ 130113 h 6477317"/>
              <a:gd name="connsiteX5981" fmla="*/ 3615786 w 6239431"/>
              <a:gd name="connsiteY5981" fmla="*/ 130110 h 6477317"/>
              <a:gd name="connsiteX5982" fmla="*/ 3615785 w 6239431"/>
              <a:gd name="connsiteY5982" fmla="*/ 130110 h 6477317"/>
              <a:gd name="connsiteX5983" fmla="*/ 2954655 w 6239431"/>
              <a:gd name="connsiteY5983" fmla="*/ 90390 h 6477317"/>
              <a:gd name="connsiteX5984" fmla="*/ 2958465 w 6239431"/>
              <a:gd name="connsiteY5984" fmla="*/ 128490 h 6477317"/>
              <a:gd name="connsiteX5985" fmla="*/ 2958465 w 6239431"/>
              <a:gd name="connsiteY5985" fmla="*/ 128493 h 6477317"/>
              <a:gd name="connsiteX5986" fmla="*/ 2911412 w 6239431"/>
              <a:gd name="connsiteY5986" fmla="*/ 133636 h 6477317"/>
              <a:gd name="connsiteX5987" fmla="*/ 2907030 w 6239431"/>
              <a:gd name="connsiteY5987" fmla="*/ 95536 h 6477317"/>
              <a:gd name="connsiteX5988" fmla="*/ 2907031 w 6239431"/>
              <a:gd name="connsiteY5988" fmla="*/ 95536 h 6477317"/>
              <a:gd name="connsiteX5989" fmla="*/ 2907030 w 6239431"/>
              <a:gd name="connsiteY5989" fmla="*/ 95533 h 6477317"/>
              <a:gd name="connsiteX5990" fmla="*/ 2954655 w 6239431"/>
              <a:gd name="connsiteY5990" fmla="*/ 90390 h 6477317"/>
              <a:gd name="connsiteX5991" fmla="*/ 3530917 w 6239431"/>
              <a:gd name="connsiteY5991" fmla="*/ 83914 h 6477317"/>
              <a:gd name="connsiteX5992" fmla="*/ 3578542 w 6239431"/>
              <a:gd name="connsiteY5992" fmla="*/ 88010 h 6477317"/>
              <a:gd name="connsiteX5993" fmla="*/ 3578542 w 6239431"/>
              <a:gd name="connsiteY5993" fmla="*/ 88013 h 6477317"/>
              <a:gd name="connsiteX5994" fmla="*/ 3575018 w 6239431"/>
              <a:gd name="connsiteY5994" fmla="*/ 126017 h 6477317"/>
              <a:gd name="connsiteX5995" fmla="*/ 3527964 w 6239431"/>
              <a:gd name="connsiteY5995" fmla="*/ 122017 h 6477317"/>
              <a:gd name="connsiteX5996" fmla="*/ 3527965 w 6239431"/>
              <a:gd name="connsiteY5996" fmla="*/ 122014 h 6477317"/>
              <a:gd name="connsiteX5997" fmla="*/ 3527964 w 6239431"/>
              <a:gd name="connsiteY5997" fmla="*/ 122014 h 6477317"/>
              <a:gd name="connsiteX5998" fmla="*/ 3043523 w 6239431"/>
              <a:gd name="connsiteY5998" fmla="*/ 82771 h 6477317"/>
              <a:gd name="connsiteX5999" fmla="*/ 3046285 w 6239431"/>
              <a:gd name="connsiteY5999" fmla="*/ 120870 h 6477317"/>
              <a:gd name="connsiteX6000" fmla="*/ 3046285 w 6239431"/>
              <a:gd name="connsiteY6000" fmla="*/ 120873 h 6477317"/>
              <a:gd name="connsiteX6001" fmla="*/ 2999232 w 6239431"/>
              <a:gd name="connsiteY6001" fmla="*/ 124683 h 6477317"/>
              <a:gd name="connsiteX6002" fmla="*/ 2995898 w 6239431"/>
              <a:gd name="connsiteY6002" fmla="*/ 86583 h 6477317"/>
              <a:gd name="connsiteX6003" fmla="*/ 2995899 w 6239431"/>
              <a:gd name="connsiteY6003" fmla="*/ 86583 h 6477317"/>
              <a:gd name="connsiteX6004" fmla="*/ 2995898 w 6239431"/>
              <a:gd name="connsiteY6004" fmla="*/ 86581 h 6477317"/>
              <a:gd name="connsiteX6005" fmla="*/ 3043523 w 6239431"/>
              <a:gd name="connsiteY6005" fmla="*/ 82771 h 6477317"/>
              <a:gd name="connsiteX6006" fmla="*/ 3441763 w 6239431"/>
              <a:gd name="connsiteY6006" fmla="*/ 78199 h 6477317"/>
              <a:gd name="connsiteX6007" fmla="*/ 3489388 w 6239431"/>
              <a:gd name="connsiteY6007" fmla="*/ 80961 h 6477317"/>
              <a:gd name="connsiteX6008" fmla="*/ 3489388 w 6239431"/>
              <a:gd name="connsiteY6008" fmla="*/ 80964 h 6477317"/>
              <a:gd name="connsiteX6009" fmla="*/ 3487388 w 6239431"/>
              <a:gd name="connsiteY6009" fmla="*/ 119064 h 6477317"/>
              <a:gd name="connsiteX6010" fmla="*/ 3439763 w 6239431"/>
              <a:gd name="connsiteY6010" fmla="*/ 116302 h 6477317"/>
              <a:gd name="connsiteX6011" fmla="*/ 3439763 w 6239431"/>
              <a:gd name="connsiteY6011" fmla="*/ 116299 h 6477317"/>
              <a:gd name="connsiteX6012" fmla="*/ 3132677 w 6239431"/>
              <a:gd name="connsiteY6012" fmla="*/ 77437 h 6477317"/>
              <a:gd name="connsiteX6013" fmla="*/ 3134392 w 6239431"/>
              <a:gd name="connsiteY6013" fmla="*/ 115536 h 6477317"/>
              <a:gd name="connsiteX6014" fmla="*/ 3134392 w 6239431"/>
              <a:gd name="connsiteY6014" fmla="*/ 115539 h 6477317"/>
              <a:gd name="connsiteX6015" fmla="*/ 3087338 w 6239431"/>
              <a:gd name="connsiteY6015" fmla="*/ 118110 h 6477317"/>
              <a:gd name="connsiteX6016" fmla="*/ 3085052 w 6239431"/>
              <a:gd name="connsiteY6016" fmla="*/ 80011 h 6477317"/>
              <a:gd name="connsiteX6017" fmla="*/ 3085053 w 6239431"/>
              <a:gd name="connsiteY6017" fmla="*/ 80011 h 6477317"/>
              <a:gd name="connsiteX6018" fmla="*/ 3085052 w 6239431"/>
              <a:gd name="connsiteY6018" fmla="*/ 80008 h 6477317"/>
              <a:gd name="connsiteX6019" fmla="*/ 3132677 w 6239431"/>
              <a:gd name="connsiteY6019" fmla="*/ 77437 h 6477317"/>
              <a:gd name="connsiteX6020" fmla="*/ 3352228 w 6239431"/>
              <a:gd name="connsiteY6020" fmla="*/ 75056 h 6477317"/>
              <a:gd name="connsiteX6021" fmla="*/ 3399853 w 6239431"/>
              <a:gd name="connsiteY6021" fmla="*/ 76485 h 6477317"/>
              <a:gd name="connsiteX6022" fmla="*/ 3399853 w 6239431"/>
              <a:gd name="connsiteY6022" fmla="*/ 76488 h 6477317"/>
              <a:gd name="connsiteX6023" fmla="*/ 3398996 w 6239431"/>
              <a:gd name="connsiteY6023" fmla="*/ 114588 h 6477317"/>
              <a:gd name="connsiteX6024" fmla="*/ 3351371 w 6239431"/>
              <a:gd name="connsiteY6024" fmla="*/ 113159 h 6477317"/>
              <a:gd name="connsiteX6025" fmla="*/ 3351371 w 6239431"/>
              <a:gd name="connsiteY6025" fmla="*/ 113156 h 6477317"/>
              <a:gd name="connsiteX6026" fmla="*/ 3221735 w 6239431"/>
              <a:gd name="connsiteY6026" fmla="*/ 74770 h 6477317"/>
              <a:gd name="connsiteX6027" fmla="*/ 3222402 w 6239431"/>
              <a:gd name="connsiteY6027" fmla="*/ 112869 h 6477317"/>
              <a:gd name="connsiteX6028" fmla="*/ 3222402 w 6239431"/>
              <a:gd name="connsiteY6028" fmla="*/ 112872 h 6477317"/>
              <a:gd name="connsiteX6029" fmla="*/ 3175348 w 6239431"/>
              <a:gd name="connsiteY6029" fmla="*/ 114015 h 6477317"/>
              <a:gd name="connsiteX6030" fmla="*/ 3174110 w 6239431"/>
              <a:gd name="connsiteY6030" fmla="*/ 75916 h 6477317"/>
              <a:gd name="connsiteX6031" fmla="*/ 3174110 w 6239431"/>
              <a:gd name="connsiteY6031" fmla="*/ 75913 h 6477317"/>
              <a:gd name="connsiteX6032" fmla="*/ 3221735 w 6239431"/>
              <a:gd name="connsiteY6032" fmla="*/ 74770 h 6477317"/>
              <a:gd name="connsiteX6033" fmla="*/ 3263169 w 6239431"/>
              <a:gd name="connsiteY6033" fmla="*/ 74008 h 6477317"/>
              <a:gd name="connsiteX6034" fmla="*/ 3310794 w 6239431"/>
              <a:gd name="connsiteY6034" fmla="*/ 74008 h 6477317"/>
              <a:gd name="connsiteX6035" fmla="*/ 3310794 w 6239431"/>
              <a:gd name="connsiteY6035" fmla="*/ 74011 h 6477317"/>
              <a:gd name="connsiteX6036" fmla="*/ 3310794 w 6239431"/>
              <a:gd name="connsiteY6036" fmla="*/ 112108 h 6477317"/>
              <a:gd name="connsiteX6037" fmla="*/ 3310794 w 6239431"/>
              <a:gd name="connsiteY6037" fmla="*/ 112110 h 6477317"/>
              <a:gd name="connsiteX6038" fmla="*/ 3263169 w 6239431"/>
              <a:gd name="connsiteY6038" fmla="*/ 112110 h 6477317"/>
              <a:gd name="connsiteX6039" fmla="*/ 3263169 w 6239431"/>
              <a:gd name="connsiteY6039" fmla="*/ 112108 h 6477317"/>
              <a:gd name="connsiteX6040" fmla="*/ 3263169 w 6239431"/>
              <a:gd name="connsiteY6040" fmla="*/ 74011 h 6477317"/>
              <a:gd name="connsiteX6041" fmla="*/ 3223118 w 6239431"/>
              <a:gd name="connsiteY6041" fmla="*/ 10428 h 6477317"/>
              <a:gd name="connsiteX6042" fmla="*/ 3223091 w 6239431"/>
              <a:gd name="connsiteY6042" fmla="*/ 10429 h 6477317"/>
              <a:gd name="connsiteX6043" fmla="*/ 3046499 w 6239431"/>
              <a:gd name="connsiteY6043" fmla="*/ 18579 h 6477317"/>
              <a:gd name="connsiteX6044" fmla="*/ 2988984 w 6239431"/>
              <a:gd name="connsiteY6044" fmla="*/ 23906 h 6477317"/>
              <a:gd name="connsiteX6045" fmla="*/ 2870017 w 6239431"/>
              <a:gd name="connsiteY6045" fmla="*/ 36210 h 6477317"/>
              <a:gd name="connsiteX6046" fmla="*/ 2802317 w 6239431"/>
              <a:gd name="connsiteY6046" fmla="*/ 45906 h 6477317"/>
              <a:gd name="connsiteX6047" fmla="*/ 2693844 w 6239431"/>
              <a:gd name="connsiteY6047" fmla="*/ 63425 h 6477317"/>
              <a:gd name="connsiteX6048" fmla="*/ 2623324 w 6239431"/>
              <a:gd name="connsiteY6048" fmla="*/ 77155 h 6477317"/>
              <a:gd name="connsiteX6049" fmla="*/ 2517913 w 6239431"/>
              <a:gd name="connsiteY6049" fmla="*/ 100436 h 6477317"/>
              <a:gd name="connsiteX6050" fmla="*/ 2447915 w 6239431"/>
              <a:gd name="connsiteY6050" fmla="*/ 117750 h 6477317"/>
              <a:gd name="connsiteX6051" fmla="*/ 2341464 w 6239431"/>
              <a:gd name="connsiteY6051" fmla="*/ 147766 h 6477317"/>
              <a:gd name="connsiteX6052" fmla="*/ 2275251 w 6239431"/>
              <a:gd name="connsiteY6052" fmla="*/ 167729 h 6477317"/>
              <a:gd name="connsiteX6053" fmla="*/ 2160666 w 6239431"/>
              <a:gd name="connsiteY6053" fmla="*/ 207304 h 6477317"/>
              <a:gd name="connsiteX6054" fmla="*/ 2105245 w 6239431"/>
              <a:gd name="connsiteY6054" fmla="*/ 227119 h 6477317"/>
              <a:gd name="connsiteX6055" fmla="*/ 1938074 w 6239431"/>
              <a:gd name="connsiteY6055" fmla="*/ 295934 h 6477317"/>
              <a:gd name="connsiteX6056" fmla="*/ 1938052 w 6239431"/>
              <a:gd name="connsiteY6056" fmla="*/ 295943 h 6477317"/>
              <a:gd name="connsiteX6057" fmla="*/ 2649188 w 6239431"/>
              <a:gd name="connsiteY6057" fmla="*/ 1880913 h 6477317"/>
              <a:gd name="connsiteX6058" fmla="*/ 3282125 w 6239431"/>
              <a:gd name="connsiteY6058" fmla="*/ 1746431 h 6477317"/>
              <a:gd name="connsiteX6059" fmla="*/ 3282131 w 6239431"/>
              <a:gd name="connsiteY6059" fmla="*/ 1746431 h 6477317"/>
              <a:gd name="connsiteX6060" fmla="*/ 3427166 w 6239431"/>
              <a:gd name="connsiteY6060" fmla="*/ 1753185 h 6477317"/>
              <a:gd name="connsiteX6061" fmla="*/ 3455917 w 6239431"/>
              <a:gd name="connsiteY6061" fmla="*/ 1757223 h 6477317"/>
              <a:gd name="connsiteX6062" fmla="*/ 3475164 w 6239431"/>
              <a:gd name="connsiteY6062" fmla="*/ 1758418 h 6477317"/>
              <a:gd name="connsiteX6063" fmla="*/ 3506813 w 6239431"/>
              <a:gd name="connsiteY6063" fmla="*/ 1764386 h 6477317"/>
              <a:gd name="connsiteX6064" fmla="*/ 3570432 w 6239431"/>
              <a:gd name="connsiteY6064" fmla="*/ 1773340 h 6477317"/>
              <a:gd name="connsiteX6065" fmla="*/ 3632958 w 6239431"/>
              <a:gd name="connsiteY6065" fmla="*/ 1788161 h 6477317"/>
              <a:gd name="connsiteX6066" fmla="*/ 3664506 w 6239431"/>
              <a:gd name="connsiteY6066" fmla="*/ 1794103 h 6477317"/>
              <a:gd name="connsiteX6067" fmla="*/ 3682865 w 6239431"/>
              <a:gd name="connsiteY6067" fmla="*/ 1799986 h 6477317"/>
              <a:gd name="connsiteX6068" fmla="*/ 3711011 w 6239431"/>
              <a:gd name="connsiteY6068" fmla="*/ 1806656 h 6477317"/>
              <a:gd name="connsiteX6069" fmla="*/ 3847989 w 6239431"/>
              <a:gd name="connsiteY6069" fmla="*/ 1852895 h 6477317"/>
              <a:gd name="connsiteX6070" fmla="*/ 3847991 w 6239431"/>
              <a:gd name="connsiteY6070" fmla="*/ 1852895 h 6477317"/>
              <a:gd name="connsiteX6071" fmla="*/ 3945126 w 6239431"/>
              <a:gd name="connsiteY6071" fmla="*/ 1897930 h 6477317"/>
              <a:gd name="connsiteX6072" fmla="*/ 4628102 w 6239431"/>
              <a:gd name="connsiteY6072" fmla="*/ 464058 h 6477317"/>
              <a:gd name="connsiteX6073" fmla="*/ 4632483 w 6239431"/>
              <a:gd name="connsiteY6073" fmla="*/ 466153 h 6477317"/>
              <a:gd name="connsiteX6074" fmla="*/ 4782736 w 6239431"/>
              <a:gd name="connsiteY6074" fmla="*/ 545208 h 6477317"/>
              <a:gd name="connsiteX6075" fmla="*/ 4839656 w 6239431"/>
              <a:gd name="connsiteY6075" fmla="*/ 441078 h 6477317"/>
              <a:gd name="connsiteX6076" fmla="*/ 4856512 w 6239431"/>
              <a:gd name="connsiteY6076" fmla="*/ 410242 h 6477317"/>
              <a:gd name="connsiteX6077" fmla="*/ 4673672 w 6239431"/>
              <a:gd name="connsiteY6077" fmla="*/ 318473 h 6477317"/>
              <a:gd name="connsiteX6078" fmla="*/ 4612350 w 6239431"/>
              <a:gd name="connsiteY6078" fmla="*/ 291760 h 6477317"/>
              <a:gd name="connsiteX6079" fmla="*/ 4486519 w 6239431"/>
              <a:gd name="connsiteY6079" fmla="*/ 238559 h 6477317"/>
              <a:gd name="connsiteX6080" fmla="*/ 4412501 w 6239431"/>
              <a:gd name="connsiteY6080" fmla="*/ 211278 h 6477317"/>
              <a:gd name="connsiteX6081" fmla="*/ 4295475 w 6239431"/>
              <a:gd name="connsiteY6081" fmla="*/ 170520 h 6477317"/>
              <a:gd name="connsiteX6082" fmla="*/ 4216236 w 6239431"/>
              <a:gd name="connsiteY6082" fmla="*/ 146385 h 6477317"/>
              <a:gd name="connsiteX6083" fmla="*/ 4100846 w 6239431"/>
              <a:gd name="connsiteY6083" fmla="*/ 114376 h 6477317"/>
              <a:gd name="connsiteX6084" fmla="*/ 4019530 w 6239431"/>
              <a:gd name="connsiteY6084" fmla="*/ 94614 h 6477317"/>
              <a:gd name="connsiteX6085" fmla="*/ 3902646 w 6239431"/>
              <a:gd name="connsiteY6085" fmla="*/ 70153 h 6477317"/>
              <a:gd name="connsiteX6086" fmla="*/ 3821684 w 6239431"/>
              <a:gd name="connsiteY6086" fmla="*/ 55309 h 6477317"/>
              <a:gd name="connsiteX6087" fmla="*/ 3700051 w 6239431"/>
              <a:gd name="connsiteY6087" fmla="*/ 37897 h 6477317"/>
              <a:gd name="connsiteX6088" fmla="*/ 3622766 w 6239431"/>
              <a:gd name="connsiteY6088" fmla="*/ 28232 h 6477317"/>
              <a:gd name="connsiteX6089" fmla="*/ 3488540 w 6239431"/>
              <a:gd name="connsiteY6089" fmla="*/ 17712 h 6477317"/>
              <a:gd name="connsiteX6090" fmla="*/ 3423102 w 6239431"/>
              <a:gd name="connsiteY6090" fmla="*/ 13285 h 6477317"/>
              <a:gd name="connsiteX6091" fmla="*/ 3222172 w 6239431"/>
              <a:gd name="connsiteY6091" fmla="*/ 528 h 6477317"/>
              <a:gd name="connsiteX6092" fmla="*/ 3410796 w 6239431"/>
              <a:gd name="connsiteY6092" fmla="*/ 2535 h 6477317"/>
              <a:gd name="connsiteX6093" fmla="*/ 3423347 w 6239431"/>
              <a:gd name="connsiteY6093" fmla="*/ 3385 h 6477317"/>
              <a:gd name="connsiteX6094" fmla="*/ 3434354 w 6239431"/>
              <a:gd name="connsiteY6094" fmla="*/ 3542 h 6477317"/>
              <a:gd name="connsiteX6095" fmla="*/ 3489184 w 6239431"/>
              <a:gd name="connsiteY6095" fmla="*/ 7846 h 6477317"/>
              <a:gd name="connsiteX6096" fmla="*/ 3598999 w 6239431"/>
              <a:gd name="connsiteY6096" fmla="*/ 15287 h 6477317"/>
              <a:gd name="connsiteX6097" fmla="*/ 3624202 w 6239431"/>
              <a:gd name="connsiteY6097" fmla="*/ 18446 h 6477317"/>
              <a:gd name="connsiteX6098" fmla="*/ 3645929 w 6239431"/>
              <a:gd name="connsiteY6098" fmla="*/ 20151 h 6477317"/>
              <a:gd name="connsiteX6099" fmla="*/ 3701946 w 6239431"/>
              <a:gd name="connsiteY6099" fmla="*/ 28191 h 6477317"/>
              <a:gd name="connsiteX6100" fmla="*/ 3786309 w 6239431"/>
              <a:gd name="connsiteY6100" fmla="*/ 38765 h 6477317"/>
              <a:gd name="connsiteX6101" fmla="*/ 3824301 w 6239431"/>
              <a:gd name="connsiteY6101" fmla="*/ 45750 h 6477317"/>
              <a:gd name="connsiteX6102" fmla="*/ 3856224 w 6239431"/>
              <a:gd name="connsiteY6102" fmla="*/ 50332 h 6477317"/>
              <a:gd name="connsiteX6103" fmla="*/ 3905737 w 6239431"/>
              <a:gd name="connsiteY6103" fmla="*/ 60723 h 6477317"/>
              <a:gd name="connsiteX6104" fmla="*/ 3972255 w 6239431"/>
              <a:gd name="connsiteY6104" fmla="*/ 72952 h 6477317"/>
              <a:gd name="connsiteX6105" fmla="*/ 4023311 w 6239431"/>
              <a:gd name="connsiteY6105" fmla="*/ 85397 h 6477317"/>
              <a:gd name="connsiteX6106" fmla="*/ 4064568 w 6239431"/>
              <a:gd name="connsiteY6106" fmla="*/ 94055 h 6477317"/>
              <a:gd name="connsiteX6107" fmla="*/ 4105094 w 6239431"/>
              <a:gd name="connsiteY6107" fmla="*/ 105332 h 6477317"/>
              <a:gd name="connsiteX6108" fmla="*/ 4156364 w 6239431"/>
              <a:gd name="connsiteY6108" fmla="*/ 117828 h 6477317"/>
              <a:gd name="connsiteX6109" fmla="*/ 4221158 w 6239431"/>
              <a:gd name="connsiteY6109" fmla="*/ 137626 h 6477317"/>
              <a:gd name="connsiteX6110" fmla="*/ 4270289 w 6239431"/>
              <a:gd name="connsiteY6110" fmla="*/ 151297 h 6477317"/>
              <a:gd name="connsiteX6111" fmla="*/ 4300850 w 6239431"/>
              <a:gd name="connsiteY6111" fmla="*/ 161975 h 6477317"/>
              <a:gd name="connsiteX6112" fmla="*/ 4338163 w 6239431"/>
              <a:gd name="connsiteY6112" fmla="*/ 173376 h 6477317"/>
              <a:gd name="connsiteX6113" fmla="*/ 4418542 w 6239431"/>
              <a:gd name="connsiteY6113" fmla="*/ 203100 h 6477317"/>
              <a:gd name="connsiteX6114" fmla="*/ 4472714 w 6239431"/>
              <a:gd name="connsiteY6114" fmla="*/ 222029 h 6477317"/>
              <a:gd name="connsiteX6115" fmla="*/ 4492975 w 6239431"/>
              <a:gd name="connsiteY6115" fmla="*/ 230625 h 6477317"/>
              <a:gd name="connsiteX6116" fmla="*/ 4517182 w 6239431"/>
              <a:gd name="connsiteY6116" fmla="*/ 239576 h 6477317"/>
              <a:gd name="connsiteX6117" fmla="*/ 4619510 w 6239431"/>
              <a:gd name="connsiteY6117" fmla="*/ 284308 h 6477317"/>
              <a:gd name="connsiteX6118" fmla="*/ 4671171 w 6239431"/>
              <a:gd name="connsiteY6118" fmla="*/ 306226 h 6477317"/>
              <a:gd name="connsiteX6119" fmla="*/ 4681164 w 6239431"/>
              <a:gd name="connsiteY6119" fmla="*/ 311260 h 6477317"/>
              <a:gd name="connsiteX6120" fmla="*/ 4692948 w 6239431"/>
              <a:gd name="connsiteY6120" fmla="*/ 316411 h 6477317"/>
              <a:gd name="connsiteX6121" fmla="*/ 4864989 w 6239431"/>
              <a:gd name="connsiteY6121" fmla="*/ 403861 h 6477317"/>
              <a:gd name="connsiteX6122" fmla="*/ 4869180 w 6239431"/>
              <a:gd name="connsiteY6122" fmla="*/ 406147 h 6477317"/>
              <a:gd name="connsiteX6123" fmla="*/ 4869180 w 6239431"/>
              <a:gd name="connsiteY6123" fmla="*/ 406147 h 6477317"/>
              <a:gd name="connsiteX6124" fmla="*/ 4866894 w 6239431"/>
              <a:gd name="connsiteY6124" fmla="*/ 410242 h 6477317"/>
              <a:gd name="connsiteX6125" fmla="*/ 4790835 w 6239431"/>
              <a:gd name="connsiteY6125" fmla="*/ 549469 h 6477317"/>
              <a:gd name="connsiteX6126" fmla="*/ 4846142 w 6239431"/>
              <a:gd name="connsiteY6126" fmla="*/ 578569 h 6477317"/>
              <a:gd name="connsiteX6127" fmla="*/ 4995437 w 6239431"/>
              <a:gd name="connsiteY6127" fmla="*/ 672338 h 6477317"/>
              <a:gd name="connsiteX6128" fmla="*/ 5045488 w 6239431"/>
              <a:gd name="connsiteY6128" fmla="*/ 595789 h 6477317"/>
              <a:gd name="connsiteX6129" fmla="*/ 5049488 w 6239431"/>
              <a:gd name="connsiteY6129" fmla="*/ 598456 h 6477317"/>
              <a:gd name="connsiteX6130" fmla="*/ 5224419 w 6239431"/>
              <a:gd name="connsiteY6130" fmla="*/ 721504 h 6477317"/>
              <a:gd name="connsiteX6131" fmla="*/ 5390330 w 6239431"/>
              <a:gd name="connsiteY6131" fmla="*/ 855364 h 6477317"/>
              <a:gd name="connsiteX6132" fmla="*/ 6170676 w 6239431"/>
              <a:gd name="connsiteY6132" fmla="*/ 1856724 h 6477317"/>
              <a:gd name="connsiteX6133" fmla="*/ 6172771 w 6239431"/>
              <a:gd name="connsiteY6133" fmla="*/ 1861009 h 6477317"/>
              <a:gd name="connsiteX6134" fmla="*/ 6168580 w 6239431"/>
              <a:gd name="connsiteY6134" fmla="*/ 1863105 h 6477317"/>
              <a:gd name="connsiteX6135" fmla="*/ 4666964 w 6239431"/>
              <a:gd name="connsiteY6135" fmla="*/ 2614669 h 6477317"/>
              <a:gd name="connsiteX6136" fmla="*/ 4664773 w 6239431"/>
              <a:gd name="connsiteY6136" fmla="*/ 2610386 h 6477317"/>
              <a:gd name="connsiteX6137" fmla="*/ 4627895 w 6239431"/>
              <a:gd name="connsiteY6137" fmla="*/ 2547509 h 6477317"/>
              <a:gd name="connsiteX6138" fmla="*/ 4521327 w 6239431"/>
              <a:gd name="connsiteY6138" fmla="*/ 2607716 h 6477317"/>
              <a:gd name="connsiteX6139" fmla="*/ 4519041 w 6239431"/>
              <a:gd name="connsiteY6139" fmla="*/ 2603528 h 6477317"/>
              <a:gd name="connsiteX6140" fmla="*/ 3892867 w 6239431"/>
              <a:gd name="connsiteY6140" fmla="*/ 2018572 h 6477317"/>
              <a:gd name="connsiteX6141" fmla="*/ 3888581 w 6239431"/>
              <a:gd name="connsiteY6141" fmla="*/ 2016573 h 6477317"/>
              <a:gd name="connsiteX6142" fmla="*/ 3941165 w 6239431"/>
              <a:gd name="connsiteY6142" fmla="*/ 1906244 h 6477317"/>
              <a:gd name="connsiteX6143" fmla="*/ 3860165 w 6239431"/>
              <a:gd name="connsiteY6143" fmla="*/ 1868004 h 6477317"/>
              <a:gd name="connsiteX6144" fmla="*/ 3860145 w 6239431"/>
              <a:gd name="connsiteY6144" fmla="*/ 1867997 h 6477317"/>
              <a:gd name="connsiteX6145" fmla="*/ 3700865 w 6239431"/>
              <a:gd name="connsiteY6145" fmla="*/ 1814289 h 6477317"/>
              <a:gd name="connsiteX6146" fmla="*/ 3647643 w 6239431"/>
              <a:gd name="connsiteY6146" fmla="*/ 1801731 h 6477317"/>
              <a:gd name="connsiteX6147" fmla="*/ 3537492 w 6239431"/>
              <a:gd name="connsiteY6147" fmla="*/ 1778221 h 6477317"/>
              <a:gd name="connsiteX6148" fmla="*/ 3473777 w 6239431"/>
              <a:gd name="connsiteY6148" fmla="*/ 1769787 h 6477317"/>
              <a:gd name="connsiteX6149" fmla="*/ 3371284 w 6239431"/>
              <a:gd name="connsiteY6149" fmla="*/ 1759917 h 6477317"/>
              <a:gd name="connsiteX6150" fmla="*/ 3304113 w 6239431"/>
              <a:gd name="connsiteY6150" fmla="*/ 1757788 h 6477317"/>
              <a:gd name="connsiteX6151" fmla="*/ 3203256 w 6239431"/>
              <a:gd name="connsiteY6151" fmla="*/ 1759622 h 6477317"/>
              <a:gd name="connsiteX6152" fmla="*/ 3136102 w 6239431"/>
              <a:gd name="connsiteY6152" fmla="*/ 1764215 h 6477317"/>
              <a:gd name="connsiteX6153" fmla="*/ 3033751 w 6239431"/>
              <a:gd name="connsiteY6153" fmla="*/ 1777866 h 6477317"/>
              <a:gd name="connsiteX6154" fmla="*/ 2970088 w 6239431"/>
              <a:gd name="connsiteY6154" fmla="*/ 1788690 h 6477317"/>
              <a:gd name="connsiteX6155" fmla="*/ 2860233 w 6239431"/>
              <a:gd name="connsiteY6155" fmla="*/ 1816453 h 6477317"/>
              <a:gd name="connsiteX6156" fmla="*/ 2807083 w 6239431"/>
              <a:gd name="connsiteY6156" fmla="*/ 1831113 h 6477317"/>
              <a:gd name="connsiteX6157" fmla="*/ 2648343 w 6239431"/>
              <a:gd name="connsiteY6157" fmla="*/ 1891480 h 6477317"/>
              <a:gd name="connsiteX6158" fmla="*/ 2648331 w 6239431"/>
              <a:gd name="connsiteY6158" fmla="*/ 1891484 h 6477317"/>
              <a:gd name="connsiteX6159" fmla="*/ 2643950 w 6239431"/>
              <a:gd name="connsiteY6159" fmla="*/ 1893484 h 6477317"/>
              <a:gd name="connsiteX6160" fmla="*/ 2642044 w 6239431"/>
              <a:gd name="connsiteY6160" fmla="*/ 1889104 h 6477317"/>
              <a:gd name="connsiteX6161" fmla="*/ 1925288 w 6239431"/>
              <a:gd name="connsiteY6161" fmla="*/ 290801 h 6477317"/>
              <a:gd name="connsiteX6162" fmla="*/ 1925288 w 6239431"/>
              <a:gd name="connsiteY6162" fmla="*/ 290800 h 6477317"/>
              <a:gd name="connsiteX6163" fmla="*/ 1929670 w 6239431"/>
              <a:gd name="connsiteY6163" fmla="*/ 288895 h 6477317"/>
              <a:gd name="connsiteX6164" fmla="*/ 1929692 w 6239431"/>
              <a:gd name="connsiteY6164" fmla="*/ 288886 h 6477317"/>
              <a:gd name="connsiteX6165" fmla="*/ 2085562 w 6239431"/>
              <a:gd name="connsiteY6165" fmla="*/ 223790 h 6477317"/>
              <a:gd name="connsiteX6166" fmla="*/ 2097783 w 6239431"/>
              <a:gd name="connsiteY6166" fmla="*/ 219402 h 6477317"/>
              <a:gd name="connsiteX6167" fmla="*/ 2108023 w 6239431"/>
              <a:gd name="connsiteY6167" fmla="*/ 215169 h 6477317"/>
              <a:gd name="connsiteX6168" fmla="*/ 2153520 w 6239431"/>
              <a:gd name="connsiteY6168" fmla="*/ 199391 h 6477317"/>
              <a:gd name="connsiteX6169" fmla="*/ 2243706 w 6239431"/>
              <a:gd name="connsiteY6169" fmla="*/ 167012 h 6477317"/>
              <a:gd name="connsiteX6170" fmla="*/ 2268747 w 6239431"/>
              <a:gd name="connsiteY6170" fmla="*/ 159431 h 6477317"/>
              <a:gd name="connsiteX6171" fmla="*/ 2289260 w 6239431"/>
              <a:gd name="connsiteY6171" fmla="*/ 152317 h 6477317"/>
              <a:gd name="connsiteX6172" fmla="*/ 2335336 w 6239431"/>
              <a:gd name="connsiteY6172" fmla="*/ 139271 h 6477317"/>
              <a:gd name="connsiteX6173" fmla="*/ 2403787 w 6239431"/>
              <a:gd name="connsiteY6173" fmla="*/ 118548 h 6477317"/>
              <a:gd name="connsiteX6174" fmla="*/ 2442399 w 6239431"/>
              <a:gd name="connsiteY6174" fmla="*/ 108959 h 6477317"/>
              <a:gd name="connsiteX6175" fmla="*/ 2472908 w 6239431"/>
              <a:gd name="connsiteY6175" fmla="*/ 100321 h 6477317"/>
              <a:gd name="connsiteX6176" fmla="*/ 2512806 w 6239431"/>
              <a:gd name="connsiteY6176" fmla="*/ 91473 h 6477317"/>
              <a:gd name="connsiteX6177" fmla="*/ 2565489 w 6239431"/>
              <a:gd name="connsiteY6177" fmla="*/ 78388 h 6477317"/>
              <a:gd name="connsiteX6178" fmla="*/ 2618825 w 6239431"/>
              <a:gd name="connsiteY6178" fmla="*/ 67960 h 6477317"/>
              <a:gd name="connsiteX6179" fmla="*/ 2658495 w 6239431"/>
              <a:gd name="connsiteY6179" fmla="*/ 59163 h 6477317"/>
              <a:gd name="connsiteX6180" fmla="*/ 2689761 w 6239431"/>
              <a:gd name="connsiteY6180" fmla="*/ 54091 h 6477317"/>
              <a:gd name="connsiteX6181" fmla="*/ 2728494 w 6239431"/>
              <a:gd name="connsiteY6181" fmla="*/ 46519 h 6477317"/>
              <a:gd name="connsiteX6182" fmla="*/ 2798872 w 6239431"/>
              <a:gd name="connsiteY6182" fmla="*/ 36394 h 6477317"/>
              <a:gd name="connsiteX6183" fmla="*/ 2845549 w 6239431"/>
              <a:gd name="connsiteY6183" fmla="*/ 28823 h 6477317"/>
              <a:gd name="connsiteX6184" fmla="*/ 2866971 w 6239431"/>
              <a:gd name="connsiteY6184" fmla="*/ 26597 h 6477317"/>
              <a:gd name="connsiteX6185" fmla="*/ 2892487 w 6239431"/>
              <a:gd name="connsiteY6185" fmla="*/ 22927 h 6477317"/>
              <a:gd name="connsiteX6186" fmla="*/ 2986646 w 6239431"/>
              <a:gd name="connsiteY6186" fmla="*/ 14163 h 6477317"/>
              <a:gd name="connsiteX6187" fmla="*/ 3033599 w 6239431"/>
              <a:gd name="connsiteY6187" fmla="*/ 9285 h 6477317"/>
              <a:gd name="connsiteX6188" fmla="*/ 3044500 w 6239431"/>
              <a:gd name="connsiteY6188" fmla="*/ 8778 h 6477317"/>
              <a:gd name="connsiteX6189" fmla="*/ 3057152 w 6239431"/>
              <a:gd name="connsiteY6189" fmla="*/ 7601 h 6477317"/>
              <a:gd name="connsiteX6190" fmla="*/ 3222144 w 6239431"/>
              <a:gd name="connsiteY6190" fmla="*/ 529 h 647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</a:cxnLst>
            <a:rect l="l" t="t" r="r" b="b"/>
            <a:pathLst>
              <a:path w="6239431" h="6477317">
                <a:moveTo>
                  <a:pt x="3895534" y="6407308"/>
                </a:moveTo>
                <a:lnTo>
                  <a:pt x="3895534" y="6458267"/>
                </a:lnTo>
                <a:lnTo>
                  <a:pt x="3946493" y="6458267"/>
                </a:lnTo>
                <a:lnTo>
                  <a:pt x="3946493" y="6407308"/>
                </a:lnTo>
                <a:close/>
                <a:moveTo>
                  <a:pt x="3886009" y="6397688"/>
                </a:moveTo>
                <a:lnTo>
                  <a:pt x="3886009" y="6397783"/>
                </a:lnTo>
                <a:lnTo>
                  <a:pt x="3885914" y="6397783"/>
                </a:lnTo>
                <a:lnTo>
                  <a:pt x="3885914" y="6467792"/>
                </a:lnTo>
                <a:lnTo>
                  <a:pt x="3886009" y="6397783"/>
                </a:lnTo>
                <a:lnTo>
                  <a:pt x="3955923" y="6397783"/>
                </a:lnTo>
                <a:lnTo>
                  <a:pt x="3955923" y="6467792"/>
                </a:lnTo>
                <a:lnTo>
                  <a:pt x="3956018" y="6467792"/>
                </a:lnTo>
                <a:lnTo>
                  <a:pt x="3956018" y="6397688"/>
                </a:lnTo>
                <a:close/>
                <a:moveTo>
                  <a:pt x="3876866" y="6388163"/>
                </a:moveTo>
                <a:lnTo>
                  <a:pt x="3966019" y="6388734"/>
                </a:lnTo>
                <a:lnTo>
                  <a:pt x="3965448" y="6477317"/>
                </a:lnTo>
                <a:lnTo>
                  <a:pt x="3876294" y="6477317"/>
                </a:lnTo>
                <a:close/>
                <a:moveTo>
                  <a:pt x="2491754" y="6384041"/>
                </a:moveTo>
                <a:cubicBezTo>
                  <a:pt x="2500855" y="6384041"/>
                  <a:pt x="2508233" y="6391418"/>
                  <a:pt x="2508233" y="6400519"/>
                </a:cubicBezTo>
                <a:cubicBezTo>
                  <a:pt x="2508233" y="6409620"/>
                  <a:pt x="2500855" y="6416997"/>
                  <a:pt x="2491754" y="6416997"/>
                </a:cubicBezTo>
                <a:cubicBezTo>
                  <a:pt x="2482654" y="6416997"/>
                  <a:pt x="2475276" y="6409620"/>
                  <a:pt x="2475276" y="6400519"/>
                </a:cubicBezTo>
                <a:cubicBezTo>
                  <a:pt x="2475276" y="6391418"/>
                  <a:pt x="2482653" y="6384041"/>
                  <a:pt x="2491754" y="6384041"/>
                </a:cubicBezTo>
                <a:close/>
                <a:moveTo>
                  <a:pt x="2286586" y="6384041"/>
                </a:moveTo>
                <a:cubicBezTo>
                  <a:pt x="2295687" y="6384041"/>
                  <a:pt x="2303064" y="6391418"/>
                  <a:pt x="2303064" y="6400519"/>
                </a:cubicBezTo>
                <a:cubicBezTo>
                  <a:pt x="2303064" y="6409620"/>
                  <a:pt x="2295687" y="6416997"/>
                  <a:pt x="2286586" y="6416997"/>
                </a:cubicBezTo>
                <a:cubicBezTo>
                  <a:pt x="2277486" y="6416997"/>
                  <a:pt x="2270108" y="6409620"/>
                  <a:pt x="2270108" y="6400519"/>
                </a:cubicBezTo>
                <a:cubicBezTo>
                  <a:pt x="2270108" y="6391418"/>
                  <a:pt x="2277486" y="6384041"/>
                  <a:pt x="2286586" y="6384041"/>
                </a:cubicBezTo>
                <a:close/>
                <a:moveTo>
                  <a:pt x="3896963" y="6236621"/>
                </a:moveTo>
                <a:lnTo>
                  <a:pt x="3896582" y="6288151"/>
                </a:lnTo>
                <a:lnTo>
                  <a:pt x="3947541" y="6288151"/>
                </a:lnTo>
                <a:lnTo>
                  <a:pt x="3947541" y="6237192"/>
                </a:lnTo>
                <a:close/>
                <a:moveTo>
                  <a:pt x="3736371" y="6236240"/>
                </a:moveTo>
                <a:lnTo>
                  <a:pt x="3736466" y="6287198"/>
                </a:lnTo>
                <a:lnTo>
                  <a:pt x="3787425" y="6287198"/>
                </a:lnTo>
                <a:lnTo>
                  <a:pt x="3787425" y="6236240"/>
                </a:lnTo>
                <a:close/>
                <a:moveTo>
                  <a:pt x="3887438" y="6227096"/>
                </a:moveTo>
                <a:lnTo>
                  <a:pt x="3887434" y="6227667"/>
                </a:lnTo>
                <a:lnTo>
                  <a:pt x="3886962" y="6227667"/>
                </a:lnTo>
                <a:lnTo>
                  <a:pt x="3886962" y="6297676"/>
                </a:lnTo>
                <a:lnTo>
                  <a:pt x="3887434" y="6227667"/>
                </a:lnTo>
                <a:lnTo>
                  <a:pt x="3956971" y="6227667"/>
                </a:lnTo>
                <a:lnTo>
                  <a:pt x="3957066" y="6297676"/>
                </a:lnTo>
                <a:lnTo>
                  <a:pt x="3957066" y="6227572"/>
                </a:lnTo>
                <a:close/>
                <a:moveTo>
                  <a:pt x="3726941" y="6226238"/>
                </a:moveTo>
                <a:lnTo>
                  <a:pt x="3726846" y="6296723"/>
                </a:lnTo>
                <a:lnTo>
                  <a:pt x="3727322" y="6226715"/>
                </a:lnTo>
                <a:lnTo>
                  <a:pt x="3796950" y="6227188"/>
                </a:lnTo>
                <a:lnTo>
                  <a:pt x="3796950" y="6296723"/>
                </a:lnTo>
                <a:lnTo>
                  <a:pt x="3797331" y="6227191"/>
                </a:lnTo>
                <a:lnTo>
                  <a:pt x="3796950" y="6227188"/>
                </a:lnTo>
                <a:lnTo>
                  <a:pt x="3796950" y="6226715"/>
                </a:lnTo>
                <a:close/>
                <a:moveTo>
                  <a:pt x="3877437" y="6218047"/>
                </a:moveTo>
                <a:lnTo>
                  <a:pt x="3966591" y="6218618"/>
                </a:lnTo>
                <a:lnTo>
                  <a:pt x="3966496" y="6307201"/>
                </a:lnTo>
                <a:lnTo>
                  <a:pt x="3877437" y="6307201"/>
                </a:lnTo>
                <a:close/>
                <a:moveTo>
                  <a:pt x="3717797" y="6216523"/>
                </a:moveTo>
                <a:lnTo>
                  <a:pt x="3806951" y="6217094"/>
                </a:lnTo>
                <a:lnTo>
                  <a:pt x="3806380" y="6306248"/>
                </a:lnTo>
                <a:lnTo>
                  <a:pt x="3717321" y="6305677"/>
                </a:lnTo>
                <a:close/>
                <a:moveTo>
                  <a:pt x="2278722" y="6209093"/>
                </a:moveTo>
                <a:cubicBezTo>
                  <a:pt x="2315803" y="6209083"/>
                  <a:pt x="2345883" y="6239135"/>
                  <a:pt x="2345892" y="6276225"/>
                </a:cubicBezTo>
                <a:cubicBezTo>
                  <a:pt x="2345892" y="6293103"/>
                  <a:pt x="2339549" y="6309363"/>
                  <a:pt x="2328100" y="6321774"/>
                </a:cubicBezTo>
                <a:cubicBezTo>
                  <a:pt x="2326366" y="6323640"/>
                  <a:pt x="2323442" y="6323745"/>
                  <a:pt x="2321575" y="6322012"/>
                </a:cubicBezTo>
                <a:cubicBezTo>
                  <a:pt x="2319708" y="6320278"/>
                  <a:pt x="2319604" y="6317354"/>
                  <a:pt x="2321337" y="6315487"/>
                </a:cubicBezTo>
                <a:cubicBezTo>
                  <a:pt x="2342854" y="6291751"/>
                  <a:pt x="2341054" y="6255070"/>
                  <a:pt x="2317317" y="6233553"/>
                </a:cubicBezTo>
                <a:cubicBezTo>
                  <a:pt x="2293572" y="6212036"/>
                  <a:pt x="2256891" y="6213836"/>
                  <a:pt x="2235374" y="6237572"/>
                </a:cubicBezTo>
                <a:cubicBezTo>
                  <a:pt x="2213866" y="6261309"/>
                  <a:pt x="2215667" y="6297999"/>
                  <a:pt x="2239403" y="6319516"/>
                </a:cubicBezTo>
                <a:cubicBezTo>
                  <a:pt x="2250176" y="6329280"/>
                  <a:pt x="2264225" y="6334642"/>
                  <a:pt x="2278760" y="6334537"/>
                </a:cubicBezTo>
                <a:cubicBezTo>
                  <a:pt x="2281389" y="6334537"/>
                  <a:pt x="2283523" y="6336671"/>
                  <a:pt x="2283523" y="6339300"/>
                </a:cubicBezTo>
                <a:cubicBezTo>
                  <a:pt x="2283523" y="6341929"/>
                  <a:pt x="2281389" y="6344062"/>
                  <a:pt x="2278760" y="6344062"/>
                </a:cubicBezTo>
                <a:lnTo>
                  <a:pt x="2278760" y="6343396"/>
                </a:lnTo>
                <a:cubicBezTo>
                  <a:pt x="2241670" y="6343405"/>
                  <a:pt x="2211599" y="6313354"/>
                  <a:pt x="2211590" y="6276263"/>
                </a:cubicBezTo>
                <a:cubicBezTo>
                  <a:pt x="2211581" y="6239173"/>
                  <a:pt x="2241632" y="6209103"/>
                  <a:pt x="2278722" y="6209093"/>
                </a:cubicBezTo>
                <a:close/>
                <a:moveTo>
                  <a:pt x="2487263" y="6208713"/>
                </a:moveTo>
                <a:cubicBezTo>
                  <a:pt x="2524400" y="6208713"/>
                  <a:pt x="2554509" y="6238821"/>
                  <a:pt x="2554509" y="6275959"/>
                </a:cubicBezTo>
                <a:cubicBezTo>
                  <a:pt x="2554509" y="6313097"/>
                  <a:pt x="2524400" y="6343206"/>
                  <a:pt x="2487263" y="6343206"/>
                </a:cubicBezTo>
                <a:lnTo>
                  <a:pt x="2487263" y="6343396"/>
                </a:lnTo>
                <a:cubicBezTo>
                  <a:pt x="2450125" y="6343377"/>
                  <a:pt x="2420035" y="6313249"/>
                  <a:pt x="2420054" y="6276112"/>
                </a:cubicBezTo>
                <a:cubicBezTo>
                  <a:pt x="2420064" y="6260090"/>
                  <a:pt x="2425798" y="6244603"/>
                  <a:pt x="2436209" y="6232430"/>
                </a:cubicBezTo>
                <a:cubicBezTo>
                  <a:pt x="2437866" y="6230459"/>
                  <a:pt x="2440809" y="6230201"/>
                  <a:pt x="2442781" y="6231858"/>
                </a:cubicBezTo>
                <a:cubicBezTo>
                  <a:pt x="2444676" y="6233573"/>
                  <a:pt x="2444886" y="6236469"/>
                  <a:pt x="2443257" y="6238431"/>
                </a:cubicBezTo>
                <a:cubicBezTo>
                  <a:pt x="2422426" y="6262700"/>
                  <a:pt x="2425217" y="6299267"/>
                  <a:pt x="2449486" y="6320098"/>
                </a:cubicBezTo>
                <a:cubicBezTo>
                  <a:pt x="2473756" y="6340929"/>
                  <a:pt x="2510313" y="6338139"/>
                  <a:pt x="2531144" y="6313869"/>
                </a:cubicBezTo>
                <a:cubicBezTo>
                  <a:pt x="2551975" y="6289599"/>
                  <a:pt x="2549194" y="6253042"/>
                  <a:pt x="2524924" y="6232201"/>
                </a:cubicBezTo>
                <a:cubicBezTo>
                  <a:pt x="2514437" y="6223210"/>
                  <a:pt x="2501083" y="6218257"/>
                  <a:pt x="2487263" y="6218238"/>
                </a:cubicBezTo>
                <a:cubicBezTo>
                  <a:pt x="2484634" y="6218238"/>
                  <a:pt x="2482500" y="6216104"/>
                  <a:pt x="2482500" y="6213475"/>
                </a:cubicBezTo>
                <a:cubicBezTo>
                  <a:pt x="2482500" y="6210846"/>
                  <a:pt x="2484634" y="6208713"/>
                  <a:pt x="2487263" y="6208713"/>
                </a:cubicBezTo>
                <a:close/>
                <a:moveTo>
                  <a:pt x="2826272" y="6192779"/>
                </a:moveTo>
                <a:cubicBezTo>
                  <a:pt x="2842895" y="6192779"/>
                  <a:pt x="2856371" y="6206255"/>
                  <a:pt x="2856371" y="6222878"/>
                </a:cubicBezTo>
                <a:cubicBezTo>
                  <a:pt x="2856371" y="6239501"/>
                  <a:pt x="2842895" y="6252977"/>
                  <a:pt x="2826272" y="6252977"/>
                </a:cubicBezTo>
                <a:cubicBezTo>
                  <a:pt x="2809649" y="6252977"/>
                  <a:pt x="2796173" y="6239501"/>
                  <a:pt x="2796173" y="6222878"/>
                </a:cubicBezTo>
                <a:cubicBezTo>
                  <a:pt x="2796173" y="6206255"/>
                  <a:pt x="2809649" y="6192779"/>
                  <a:pt x="2826272" y="6192779"/>
                </a:cubicBezTo>
                <a:close/>
                <a:moveTo>
                  <a:pt x="1454101" y="6180872"/>
                </a:moveTo>
                <a:cubicBezTo>
                  <a:pt x="1473617" y="6180872"/>
                  <a:pt x="1489439" y="6196693"/>
                  <a:pt x="1489439" y="6216210"/>
                </a:cubicBezTo>
                <a:cubicBezTo>
                  <a:pt x="1489439" y="6235726"/>
                  <a:pt x="1473617" y="6251548"/>
                  <a:pt x="1454101" y="6251548"/>
                </a:cubicBezTo>
                <a:cubicBezTo>
                  <a:pt x="1434584" y="6251548"/>
                  <a:pt x="1418763" y="6235727"/>
                  <a:pt x="1418763" y="6216210"/>
                </a:cubicBezTo>
                <a:cubicBezTo>
                  <a:pt x="1418763" y="6196693"/>
                  <a:pt x="1434584" y="6180872"/>
                  <a:pt x="1454101" y="6180872"/>
                </a:cubicBezTo>
                <a:close/>
                <a:moveTo>
                  <a:pt x="2962860" y="6174681"/>
                </a:moveTo>
                <a:cubicBezTo>
                  <a:pt x="2989479" y="6174681"/>
                  <a:pt x="3011057" y="6196259"/>
                  <a:pt x="3011057" y="6222878"/>
                </a:cubicBezTo>
                <a:cubicBezTo>
                  <a:pt x="3011057" y="6249496"/>
                  <a:pt x="2989479" y="6271074"/>
                  <a:pt x="2962860" y="6271074"/>
                </a:cubicBezTo>
                <a:cubicBezTo>
                  <a:pt x="2936242" y="6271074"/>
                  <a:pt x="2914664" y="6249496"/>
                  <a:pt x="2914664" y="6222878"/>
                </a:cubicBezTo>
                <a:cubicBezTo>
                  <a:pt x="2914664" y="6196259"/>
                  <a:pt x="2936242" y="6174681"/>
                  <a:pt x="2962860" y="6174681"/>
                </a:cubicBezTo>
                <a:close/>
                <a:moveTo>
                  <a:pt x="3113249" y="6159740"/>
                </a:moveTo>
                <a:cubicBezTo>
                  <a:pt x="3148318" y="6154173"/>
                  <a:pt x="3181261" y="6178089"/>
                  <a:pt x="3186828" y="6213158"/>
                </a:cubicBezTo>
                <a:cubicBezTo>
                  <a:pt x="3192395" y="6248228"/>
                  <a:pt x="3168478" y="6281170"/>
                  <a:pt x="3133409" y="6286737"/>
                </a:cubicBezTo>
                <a:cubicBezTo>
                  <a:pt x="3098339" y="6292304"/>
                  <a:pt x="3065397" y="6268388"/>
                  <a:pt x="3059830" y="6233318"/>
                </a:cubicBezTo>
                <a:cubicBezTo>
                  <a:pt x="3054263" y="6198249"/>
                  <a:pt x="3078179" y="6165307"/>
                  <a:pt x="3113249" y="6159740"/>
                </a:cubicBezTo>
                <a:close/>
                <a:moveTo>
                  <a:pt x="4036329" y="6159727"/>
                </a:moveTo>
                <a:cubicBezTo>
                  <a:pt x="4046587" y="6159727"/>
                  <a:pt x="4054903" y="6168043"/>
                  <a:pt x="4054903" y="6178301"/>
                </a:cubicBezTo>
                <a:cubicBezTo>
                  <a:pt x="4054903" y="6188559"/>
                  <a:pt x="4046587" y="6196875"/>
                  <a:pt x="4036329" y="6196875"/>
                </a:cubicBezTo>
                <a:cubicBezTo>
                  <a:pt x="4026071" y="6196875"/>
                  <a:pt x="4017755" y="6188559"/>
                  <a:pt x="4017755" y="6178301"/>
                </a:cubicBezTo>
                <a:cubicBezTo>
                  <a:pt x="4017755" y="6168043"/>
                  <a:pt x="4026071" y="6159727"/>
                  <a:pt x="4036329" y="6159727"/>
                </a:cubicBezTo>
                <a:close/>
                <a:moveTo>
                  <a:pt x="3349275" y="6146609"/>
                </a:moveTo>
                <a:lnTo>
                  <a:pt x="3349275" y="6276054"/>
                </a:lnTo>
                <a:lnTo>
                  <a:pt x="3478720" y="6276054"/>
                </a:lnTo>
                <a:lnTo>
                  <a:pt x="3478720" y="6146609"/>
                </a:lnTo>
                <a:close/>
                <a:moveTo>
                  <a:pt x="3339750" y="6137084"/>
                </a:moveTo>
                <a:lnTo>
                  <a:pt x="3488245" y="6137084"/>
                </a:lnTo>
                <a:lnTo>
                  <a:pt x="3488245" y="6285579"/>
                </a:lnTo>
                <a:lnTo>
                  <a:pt x="3339750" y="6285579"/>
                </a:lnTo>
                <a:close/>
                <a:moveTo>
                  <a:pt x="2082180" y="6114673"/>
                </a:moveTo>
                <a:cubicBezTo>
                  <a:pt x="2092438" y="6114673"/>
                  <a:pt x="2100753" y="6122988"/>
                  <a:pt x="2100753" y="6133246"/>
                </a:cubicBezTo>
                <a:cubicBezTo>
                  <a:pt x="2100753" y="6143505"/>
                  <a:pt x="2092438" y="6151820"/>
                  <a:pt x="2082180" y="6151820"/>
                </a:cubicBezTo>
                <a:cubicBezTo>
                  <a:pt x="2071922" y="6151820"/>
                  <a:pt x="2063606" y="6143505"/>
                  <a:pt x="2063606" y="6133246"/>
                </a:cubicBezTo>
                <a:cubicBezTo>
                  <a:pt x="2063606" y="6122988"/>
                  <a:pt x="2071922" y="6114673"/>
                  <a:pt x="2082180" y="6114673"/>
                </a:cubicBezTo>
                <a:close/>
                <a:moveTo>
                  <a:pt x="1967308" y="6114673"/>
                </a:moveTo>
                <a:cubicBezTo>
                  <a:pt x="1977566" y="6114673"/>
                  <a:pt x="1985881" y="6122988"/>
                  <a:pt x="1985881" y="6133246"/>
                </a:cubicBezTo>
                <a:cubicBezTo>
                  <a:pt x="1985881" y="6143505"/>
                  <a:pt x="1977566" y="6151820"/>
                  <a:pt x="1967308" y="6151820"/>
                </a:cubicBezTo>
                <a:cubicBezTo>
                  <a:pt x="1957050" y="6151820"/>
                  <a:pt x="1948734" y="6143505"/>
                  <a:pt x="1948734" y="6133246"/>
                </a:cubicBezTo>
                <a:cubicBezTo>
                  <a:pt x="1948734" y="6122988"/>
                  <a:pt x="1957050" y="6114673"/>
                  <a:pt x="1967308" y="6114673"/>
                </a:cubicBezTo>
                <a:close/>
                <a:moveTo>
                  <a:pt x="2207418" y="6086793"/>
                </a:moveTo>
                <a:lnTo>
                  <a:pt x="2207418" y="6154896"/>
                </a:lnTo>
                <a:lnTo>
                  <a:pt x="2462212" y="6154896"/>
                </a:lnTo>
                <a:lnTo>
                  <a:pt x="2462212" y="6086793"/>
                </a:lnTo>
                <a:close/>
                <a:moveTo>
                  <a:pt x="1454101" y="6077812"/>
                </a:moveTo>
                <a:cubicBezTo>
                  <a:pt x="1473617" y="6077812"/>
                  <a:pt x="1489439" y="6093633"/>
                  <a:pt x="1489439" y="6113150"/>
                </a:cubicBezTo>
                <a:cubicBezTo>
                  <a:pt x="1489439" y="6132666"/>
                  <a:pt x="1473617" y="6148488"/>
                  <a:pt x="1454101" y="6148488"/>
                </a:cubicBezTo>
                <a:cubicBezTo>
                  <a:pt x="1434584" y="6148488"/>
                  <a:pt x="1418763" y="6132666"/>
                  <a:pt x="1418763" y="6113150"/>
                </a:cubicBezTo>
                <a:cubicBezTo>
                  <a:pt x="1418763" y="6093633"/>
                  <a:pt x="1434584" y="6077812"/>
                  <a:pt x="1454101" y="6077812"/>
                </a:cubicBezTo>
                <a:close/>
                <a:moveTo>
                  <a:pt x="2198274" y="6077268"/>
                </a:moveTo>
                <a:lnTo>
                  <a:pt x="2471356" y="6077268"/>
                </a:lnTo>
                <a:lnTo>
                  <a:pt x="2471356" y="6163754"/>
                </a:lnTo>
                <a:lnTo>
                  <a:pt x="2198274" y="6163754"/>
                </a:lnTo>
                <a:close/>
                <a:moveTo>
                  <a:pt x="4131468" y="6071276"/>
                </a:moveTo>
                <a:cubicBezTo>
                  <a:pt x="4141575" y="6071533"/>
                  <a:pt x="4149614" y="6079829"/>
                  <a:pt x="4149566" y="6089935"/>
                </a:cubicBezTo>
                <a:cubicBezTo>
                  <a:pt x="4149575" y="6100137"/>
                  <a:pt x="4141298" y="6108414"/>
                  <a:pt x="4131097" y="6108423"/>
                </a:cubicBezTo>
                <a:cubicBezTo>
                  <a:pt x="4130906" y="6108423"/>
                  <a:pt x="4130706" y="6108423"/>
                  <a:pt x="4130516" y="6108414"/>
                </a:cubicBezTo>
                <a:cubicBezTo>
                  <a:pt x="4120257" y="6108147"/>
                  <a:pt x="4112161" y="6099622"/>
                  <a:pt x="4112428" y="6089373"/>
                </a:cubicBezTo>
                <a:cubicBezTo>
                  <a:pt x="4112685" y="6079115"/>
                  <a:pt x="4121210" y="6071019"/>
                  <a:pt x="4131468" y="6071276"/>
                </a:cubicBezTo>
                <a:close/>
                <a:moveTo>
                  <a:pt x="2818532" y="6071181"/>
                </a:moveTo>
                <a:cubicBezTo>
                  <a:pt x="2828791" y="6071171"/>
                  <a:pt x="2837116" y="6079487"/>
                  <a:pt x="2837116" y="6089745"/>
                </a:cubicBezTo>
                <a:cubicBezTo>
                  <a:pt x="2836859" y="6100080"/>
                  <a:pt x="2828400" y="6108319"/>
                  <a:pt x="2818066" y="6108319"/>
                </a:cubicBezTo>
                <a:cubicBezTo>
                  <a:pt x="2807998" y="6108062"/>
                  <a:pt x="2799968" y="6099832"/>
                  <a:pt x="2799968" y="6089755"/>
                </a:cubicBezTo>
                <a:cubicBezTo>
                  <a:pt x="2799968" y="6079497"/>
                  <a:pt x="2808274" y="6071181"/>
                  <a:pt x="2818532" y="6071181"/>
                </a:cubicBezTo>
                <a:close/>
                <a:moveTo>
                  <a:pt x="2683859" y="6071172"/>
                </a:moveTo>
                <a:cubicBezTo>
                  <a:pt x="2694117" y="6071172"/>
                  <a:pt x="2702433" y="6079487"/>
                  <a:pt x="2702433" y="6089746"/>
                </a:cubicBezTo>
                <a:cubicBezTo>
                  <a:pt x="2702185" y="6099861"/>
                  <a:pt x="2694070" y="6108014"/>
                  <a:pt x="2683954" y="6108320"/>
                </a:cubicBezTo>
                <a:cubicBezTo>
                  <a:pt x="2683926" y="6108320"/>
                  <a:pt x="2683887" y="6108320"/>
                  <a:pt x="2683859" y="6108320"/>
                </a:cubicBezTo>
                <a:cubicBezTo>
                  <a:pt x="2673600" y="6108320"/>
                  <a:pt x="2665285" y="6100004"/>
                  <a:pt x="2665285" y="6089746"/>
                </a:cubicBezTo>
                <a:cubicBezTo>
                  <a:pt x="2665285" y="6079487"/>
                  <a:pt x="2673600" y="6071172"/>
                  <a:pt x="2683859" y="6071172"/>
                </a:cubicBezTo>
                <a:close/>
                <a:moveTo>
                  <a:pt x="2549271" y="6071172"/>
                </a:moveTo>
                <a:cubicBezTo>
                  <a:pt x="2559529" y="6071172"/>
                  <a:pt x="2567845" y="6079487"/>
                  <a:pt x="2567845" y="6089746"/>
                </a:cubicBezTo>
                <a:cubicBezTo>
                  <a:pt x="2567597" y="6099899"/>
                  <a:pt x="2559424" y="6108072"/>
                  <a:pt x="2549271" y="6108320"/>
                </a:cubicBezTo>
                <a:cubicBezTo>
                  <a:pt x="2539013" y="6108320"/>
                  <a:pt x="2530697" y="6100004"/>
                  <a:pt x="2530697" y="6089746"/>
                </a:cubicBezTo>
                <a:cubicBezTo>
                  <a:pt x="2530697" y="6079487"/>
                  <a:pt x="2539013" y="6071172"/>
                  <a:pt x="2549271" y="6071172"/>
                </a:cubicBezTo>
                <a:close/>
                <a:moveTo>
                  <a:pt x="3583781" y="6070791"/>
                </a:moveTo>
                <a:cubicBezTo>
                  <a:pt x="3583809" y="6070791"/>
                  <a:pt x="3583848" y="6070791"/>
                  <a:pt x="3583876" y="6070791"/>
                </a:cubicBezTo>
                <a:cubicBezTo>
                  <a:pt x="3594134" y="6070791"/>
                  <a:pt x="3602450" y="6079106"/>
                  <a:pt x="3602450" y="6089364"/>
                </a:cubicBezTo>
                <a:cubicBezTo>
                  <a:pt x="3602450" y="6099623"/>
                  <a:pt x="3594134" y="6107938"/>
                  <a:pt x="3583876" y="6107938"/>
                </a:cubicBezTo>
                <a:cubicBezTo>
                  <a:pt x="3573618" y="6107938"/>
                  <a:pt x="3565302" y="6099623"/>
                  <a:pt x="3565302" y="6089364"/>
                </a:cubicBezTo>
                <a:cubicBezTo>
                  <a:pt x="3565302" y="6089336"/>
                  <a:pt x="3565302" y="6089298"/>
                  <a:pt x="3565302" y="6089269"/>
                </a:cubicBezTo>
                <a:cubicBezTo>
                  <a:pt x="3565302" y="6079058"/>
                  <a:pt x="3573580" y="6070791"/>
                  <a:pt x="3583781" y="6070791"/>
                </a:cubicBezTo>
                <a:close/>
                <a:moveTo>
                  <a:pt x="3486912" y="6070790"/>
                </a:moveTo>
                <a:cubicBezTo>
                  <a:pt x="3497170" y="6070790"/>
                  <a:pt x="3505486" y="6079105"/>
                  <a:pt x="3505486" y="6089363"/>
                </a:cubicBezTo>
                <a:cubicBezTo>
                  <a:pt x="3505486" y="6099622"/>
                  <a:pt x="3497170" y="6107937"/>
                  <a:pt x="3486912" y="6107937"/>
                </a:cubicBezTo>
                <a:cubicBezTo>
                  <a:pt x="3476653" y="6107937"/>
                  <a:pt x="3468338" y="6099622"/>
                  <a:pt x="3468338" y="6089363"/>
                </a:cubicBezTo>
                <a:cubicBezTo>
                  <a:pt x="3468338" y="6089297"/>
                  <a:pt x="3468338" y="6089240"/>
                  <a:pt x="3468338" y="6089173"/>
                </a:cubicBezTo>
                <a:cubicBezTo>
                  <a:pt x="3468395" y="6078962"/>
                  <a:pt x="3476711" y="6070733"/>
                  <a:pt x="3486912" y="6070790"/>
                </a:cubicBezTo>
                <a:close/>
                <a:moveTo>
                  <a:pt x="3389566" y="6070695"/>
                </a:moveTo>
                <a:cubicBezTo>
                  <a:pt x="3399825" y="6070752"/>
                  <a:pt x="3408092" y="6079106"/>
                  <a:pt x="3408045" y="6089364"/>
                </a:cubicBezTo>
                <a:cubicBezTo>
                  <a:pt x="3407988" y="6099622"/>
                  <a:pt x="3399634" y="6107890"/>
                  <a:pt x="3389376" y="6107842"/>
                </a:cubicBezTo>
                <a:cubicBezTo>
                  <a:pt x="3379175" y="6107842"/>
                  <a:pt x="3370897" y="6099565"/>
                  <a:pt x="3370897" y="6089364"/>
                </a:cubicBezTo>
                <a:cubicBezTo>
                  <a:pt x="3370897" y="6089297"/>
                  <a:pt x="3370897" y="6089240"/>
                  <a:pt x="3370897" y="6089173"/>
                </a:cubicBezTo>
                <a:cubicBezTo>
                  <a:pt x="3370954" y="6078915"/>
                  <a:pt x="3379308" y="6070647"/>
                  <a:pt x="3389566" y="6070695"/>
                </a:cubicBezTo>
                <a:close/>
                <a:moveTo>
                  <a:pt x="3292316" y="6069752"/>
                </a:moveTo>
                <a:cubicBezTo>
                  <a:pt x="3302832" y="6070066"/>
                  <a:pt x="3311109" y="6078848"/>
                  <a:pt x="3310795" y="6089364"/>
                </a:cubicBezTo>
                <a:cubicBezTo>
                  <a:pt x="3310490" y="6099479"/>
                  <a:pt x="3302336" y="6107594"/>
                  <a:pt x="3292221" y="6107842"/>
                </a:cubicBezTo>
                <a:cubicBezTo>
                  <a:pt x="3291878" y="6107852"/>
                  <a:pt x="3291535" y="6107852"/>
                  <a:pt x="3291183" y="6107842"/>
                </a:cubicBezTo>
                <a:cubicBezTo>
                  <a:pt x="3280667" y="6107528"/>
                  <a:pt x="3272399" y="6098746"/>
                  <a:pt x="3272714" y="6088230"/>
                </a:cubicBezTo>
                <a:cubicBezTo>
                  <a:pt x="3273028" y="6077715"/>
                  <a:pt x="3281800" y="6069447"/>
                  <a:pt x="3292316" y="6069752"/>
                </a:cubicBezTo>
                <a:close/>
                <a:moveTo>
                  <a:pt x="1124045" y="6034310"/>
                </a:moveTo>
                <a:cubicBezTo>
                  <a:pt x="1115768" y="6034367"/>
                  <a:pt x="1109091" y="6041082"/>
                  <a:pt x="1109091" y="6049360"/>
                </a:cubicBezTo>
                <a:cubicBezTo>
                  <a:pt x="1109091" y="6049388"/>
                  <a:pt x="1109091" y="6049426"/>
                  <a:pt x="1109091" y="6049454"/>
                </a:cubicBezTo>
                <a:cubicBezTo>
                  <a:pt x="1109148" y="6057770"/>
                  <a:pt x="1115920" y="6064456"/>
                  <a:pt x="1124236" y="6064409"/>
                </a:cubicBezTo>
                <a:cubicBezTo>
                  <a:pt x="1132551" y="6064352"/>
                  <a:pt x="1139238" y="6057579"/>
                  <a:pt x="1139190" y="6049264"/>
                </a:cubicBezTo>
                <a:cubicBezTo>
                  <a:pt x="1139133" y="6040948"/>
                  <a:pt x="1132360" y="6034262"/>
                  <a:pt x="1124045" y="6034310"/>
                </a:cubicBezTo>
                <a:close/>
                <a:moveTo>
                  <a:pt x="1010698" y="6034310"/>
                </a:moveTo>
                <a:cubicBezTo>
                  <a:pt x="1002440" y="6034367"/>
                  <a:pt x="995782" y="6041101"/>
                  <a:pt x="995839" y="6049360"/>
                </a:cubicBezTo>
                <a:cubicBezTo>
                  <a:pt x="995839" y="6057675"/>
                  <a:pt x="1002573" y="6064409"/>
                  <a:pt x="1010888" y="6064409"/>
                </a:cubicBezTo>
                <a:cubicBezTo>
                  <a:pt x="1019203" y="6064409"/>
                  <a:pt x="1025938" y="6057675"/>
                  <a:pt x="1025938" y="6049360"/>
                </a:cubicBezTo>
                <a:cubicBezTo>
                  <a:pt x="1025938" y="6041044"/>
                  <a:pt x="1019203" y="6034310"/>
                  <a:pt x="1010888" y="6034310"/>
                </a:cubicBezTo>
                <a:cubicBezTo>
                  <a:pt x="1010821" y="6034310"/>
                  <a:pt x="1010764" y="6034310"/>
                  <a:pt x="1010698" y="6034310"/>
                </a:cubicBezTo>
                <a:close/>
                <a:moveTo>
                  <a:pt x="897826" y="6034310"/>
                </a:moveTo>
                <a:cubicBezTo>
                  <a:pt x="889549" y="6034367"/>
                  <a:pt x="882872" y="6041082"/>
                  <a:pt x="882872" y="6049360"/>
                </a:cubicBezTo>
                <a:cubicBezTo>
                  <a:pt x="882872" y="6049388"/>
                  <a:pt x="882872" y="6049426"/>
                  <a:pt x="882872" y="6049454"/>
                </a:cubicBezTo>
                <a:cubicBezTo>
                  <a:pt x="882929" y="6057770"/>
                  <a:pt x="889701" y="6064456"/>
                  <a:pt x="898017" y="6064409"/>
                </a:cubicBezTo>
                <a:cubicBezTo>
                  <a:pt x="906332" y="6064352"/>
                  <a:pt x="913019" y="6057579"/>
                  <a:pt x="912971" y="6049264"/>
                </a:cubicBezTo>
                <a:cubicBezTo>
                  <a:pt x="912914" y="6040948"/>
                  <a:pt x="906141" y="6034262"/>
                  <a:pt x="897826" y="6034310"/>
                </a:cubicBezTo>
                <a:close/>
                <a:moveTo>
                  <a:pt x="1124045" y="6007735"/>
                </a:moveTo>
                <a:cubicBezTo>
                  <a:pt x="1146981" y="6007735"/>
                  <a:pt x="1165574" y="6026328"/>
                  <a:pt x="1165574" y="6049264"/>
                </a:cubicBezTo>
                <a:cubicBezTo>
                  <a:pt x="1165574" y="6072200"/>
                  <a:pt x="1146981" y="6090793"/>
                  <a:pt x="1124045" y="6090793"/>
                </a:cubicBezTo>
                <a:cubicBezTo>
                  <a:pt x="1101147" y="6090793"/>
                  <a:pt x="1082573" y="6072258"/>
                  <a:pt x="1082516" y="6049360"/>
                </a:cubicBezTo>
                <a:cubicBezTo>
                  <a:pt x="1082516" y="6049330"/>
                  <a:pt x="1082516" y="6049293"/>
                  <a:pt x="1082516" y="6049264"/>
                </a:cubicBezTo>
                <a:cubicBezTo>
                  <a:pt x="1082516" y="6026328"/>
                  <a:pt x="1101109" y="6007735"/>
                  <a:pt x="1124045" y="6007735"/>
                </a:cubicBezTo>
                <a:close/>
                <a:moveTo>
                  <a:pt x="1010888" y="6007735"/>
                </a:moveTo>
                <a:cubicBezTo>
                  <a:pt x="1033824" y="6007735"/>
                  <a:pt x="1052417" y="6026328"/>
                  <a:pt x="1052417" y="6049264"/>
                </a:cubicBezTo>
                <a:cubicBezTo>
                  <a:pt x="1052417" y="6072200"/>
                  <a:pt x="1033824" y="6090793"/>
                  <a:pt x="1010888" y="6090793"/>
                </a:cubicBezTo>
                <a:cubicBezTo>
                  <a:pt x="1010860" y="6090793"/>
                  <a:pt x="1010821" y="6090793"/>
                  <a:pt x="1010793" y="6090793"/>
                </a:cubicBezTo>
                <a:cubicBezTo>
                  <a:pt x="987914" y="6090793"/>
                  <a:pt x="969359" y="6072238"/>
                  <a:pt x="969359" y="6049360"/>
                </a:cubicBezTo>
                <a:cubicBezTo>
                  <a:pt x="969359" y="6049330"/>
                  <a:pt x="969359" y="6049293"/>
                  <a:pt x="969359" y="6049264"/>
                </a:cubicBezTo>
                <a:cubicBezTo>
                  <a:pt x="969359" y="6026328"/>
                  <a:pt x="987952" y="6007735"/>
                  <a:pt x="1010888" y="6007735"/>
                </a:cubicBezTo>
                <a:close/>
                <a:moveTo>
                  <a:pt x="897826" y="6007735"/>
                </a:moveTo>
                <a:cubicBezTo>
                  <a:pt x="920762" y="6007735"/>
                  <a:pt x="939355" y="6026328"/>
                  <a:pt x="939355" y="6049264"/>
                </a:cubicBezTo>
                <a:cubicBezTo>
                  <a:pt x="939355" y="6072200"/>
                  <a:pt x="920762" y="6090793"/>
                  <a:pt x="897826" y="6090793"/>
                </a:cubicBezTo>
                <a:cubicBezTo>
                  <a:pt x="874928" y="6090793"/>
                  <a:pt x="856354" y="6072258"/>
                  <a:pt x="856297" y="6049360"/>
                </a:cubicBezTo>
                <a:cubicBezTo>
                  <a:pt x="856297" y="6049330"/>
                  <a:pt x="856297" y="6049293"/>
                  <a:pt x="856297" y="6049264"/>
                </a:cubicBezTo>
                <a:cubicBezTo>
                  <a:pt x="856297" y="6026328"/>
                  <a:pt x="874890" y="6007735"/>
                  <a:pt x="897826" y="6007735"/>
                </a:cubicBezTo>
                <a:close/>
                <a:moveTo>
                  <a:pt x="1665175" y="5999802"/>
                </a:moveTo>
                <a:cubicBezTo>
                  <a:pt x="1675433" y="5999802"/>
                  <a:pt x="1683748" y="6008117"/>
                  <a:pt x="1683748" y="6018376"/>
                </a:cubicBezTo>
                <a:cubicBezTo>
                  <a:pt x="1683748" y="6028634"/>
                  <a:pt x="1675433" y="6036949"/>
                  <a:pt x="1665175" y="6036949"/>
                </a:cubicBezTo>
                <a:cubicBezTo>
                  <a:pt x="1654917" y="6036949"/>
                  <a:pt x="1646601" y="6028634"/>
                  <a:pt x="1646601" y="6018376"/>
                </a:cubicBezTo>
                <a:cubicBezTo>
                  <a:pt x="1646601" y="6008117"/>
                  <a:pt x="1654917" y="5999802"/>
                  <a:pt x="1665175" y="5999802"/>
                </a:cubicBezTo>
                <a:close/>
                <a:moveTo>
                  <a:pt x="1966451" y="5998945"/>
                </a:moveTo>
                <a:cubicBezTo>
                  <a:pt x="1976709" y="5998945"/>
                  <a:pt x="1985024" y="6007261"/>
                  <a:pt x="1985024" y="6017519"/>
                </a:cubicBezTo>
                <a:cubicBezTo>
                  <a:pt x="1985024" y="6027777"/>
                  <a:pt x="1976709" y="6036093"/>
                  <a:pt x="1966451" y="6036093"/>
                </a:cubicBezTo>
                <a:cubicBezTo>
                  <a:pt x="1956193" y="6036093"/>
                  <a:pt x="1947877" y="6027777"/>
                  <a:pt x="1947877" y="6017519"/>
                </a:cubicBezTo>
                <a:cubicBezTo>
                  <a:pt x="1947877" y="6007261"/>
                  <a:pt x="1956193" y="5998945"/>
                  <a:pt x="1966451" y="5998945"/>
                </a:cubicBezTo>
                <a:close/>
                <a:moveTo>
                  <a:pt x="1780904" y="5998945"/>
                </a:moveTo>
                <a:cubicBezTo>
                  <a:pt x="1791162" y="5998945"/>
                  <a:pt x="1799478" y="6007261"/>
                  <a:pt x="1799478" y="6017519"/>
                </a:cubicBezTo>
                <a:cubicBezTo>
                  <a:pt x="1799478" y="6027777"/>
                  <a:pt x="1791162" y="6036093"/>
                  <a:pt x="1780904" y="6036093"/>
                </a:cubicBezTo>
                <a:cubicBezTo>
                  <a:pt x="1770646" y="6036093"/>
                  <a:pt x="1762330" y="6027777"/>
                  <a:pt x="1762330" y="6017519"/>
                </a:cubicBezTo>
                <a:cubicBezTo>
                  <a:pt x="1762330" y="6007261"/>
                  <a:pt x="1770646" y="5998945"/>
                  <a:pt x="1780904" y="5998945"/>
                </a:cubicBezTo>
                <a:close/>
                <a:moveTo>
                  <a:pt x="2913697" y="5972302"/>
                </a:moveTo>
                <a:cubicBezTo>
                  <a:pt x="2923956" y="5972359"/>
                  <a:pt x="2932233" y="5980713"/>
                  <a:pt x="2932176" y="5990971"/>
                </a:cubicBezTo>
                <a:cubicBezTo>
                  <a:pt x="2932176" y="6001172"/>
                  <a:pt x="2923899" y="6009450"/>
                  <a:pt x="2913697" y="6009450"/>
                </a:cubicBezTo>
                <a:cubicBezTo>
                  <a:pt x="2913631" y="6009450"/>
                  <a:pt x="2913573" y="6009450"/>
                  <a:pt x="2913507" y="6009450"/>
                </a:cubicBezTo>
                <a:cubicBezTo>
                  <a:pt x="2903248" y="6009402"/>
                  <a:pt x="2894981" y="6001039"/>
                  <a:pt x="2895028" y="5990780"/>
                </a:cubicBezTo>
                <a:cubicBezTo>
                  <a:pt x="2895086" y="5980522"/>
                  <a:pt x="2903439" y="5972254"/>
                  <a:pt x="2913697" y="5972302"/>
                </a:cubicBezTo>
                <a:close/>
                <a:moveTo>
                  <a:pt x="3964320" y="5948176"/>
                </a:moveTo>
                <a:cubicBezTo>
                  <a:pt x="3974578" y="5948176"/>
                  <a:pt x="3982894" y="5956492"/>
                  <a:pt x="3982894" y="5966750"/>
                </a:cubicBezTo>
                <a:cubicBezTo>
                  <a:pt x="3982894" y="5977008"/>
                  <a:pt x="3974578" y="5985324"/>
                  <a:pt x="3964320" y="5985324"/>
                </a:cubicBezTo>
                <a:cubicBezTo>
                  <a:pt x="3954062" y="5985324"/>
                  <a:pt x="3945746" y="5977008"/>
                  <a:pt x="3945746" y="5966750"/>
                </a:cubicBezTo>
                <a:cubicBezTo>
                  <a:pt x="3945746" y="5956492"/>
                  <a:pt x="3954062" y="5948176"/>
                  <a:pt x="3964320" y="5948176"/>
                </a:cubicBezTo>
                <a:close/>
                <a:moveTo>
                  <a:pt x="3800680" y="5948176"/>
                </a:moveTo>
                <a:cubicBezTo>
                  <a:pt x="3810938" y="5948176"/>
                  <a:pt x="3819253" y="5956492"/>
                  <a:pt x="3819253" y="5966750"/>
                </a:cubicBezTo>
                <a:cubicBezTo>
                  <a:pt x="3819253" y="5977008"/>
                  <a:pt x="3810938" y="5985324"/>
                  <a:pt x="3800680" y="5985324"/>
                </a:cubicBezTo>
                <a:cubicBezTo>
                  <a:pt x="3790421" y="5985324"/>
                  <a:pt x="3782106" y="5977008"/>
                  <a:pt x="3782106" y="5966750"/>
                </a:cubicBezTo>
                <a:cubicBezTo>
                  <a:pt x="3782106" y="5956492"/>
                  <a:pt x="3790421" y="5948176"/>
                  <a:pt x="3800680" y="5948176"/>
                </a:cubicBezTo>
                <a:close/>
                <a:moveTo>
                  <a:pt x="4123468" y="5944203"/>
                </a:moveTo>
                <a:cubicBezTo>
                  <a:pt x="4123534" y="5944203"/>
                  <a:pt x="4123592" y="5944203"/>
                  <a:pt x="4123658" y="5944203"/>
                </a:cubicBezTo>
                <a:cubicBezTo>
                  <a:pt x="4136050" y="5944250"/>
                  <a:pt x="4146080" y="5954290"/>
                  <a:pt x="4146137" y="5966682"/>
                </a:cubicBezTo>
                <a:cubicBezTo>
                  <a:pt x="4146184" y="5979150"/>
                  <a:pt x="4136126" y="5989294"/>
                  <a:pt x="4123658" y="5989351"/>
                </a:cubicBezTo>
                <a:cubicBezTo>
                  <a:pt x="4111190" y="5989399"/>
                  <a:pt x="4101046" y="5979341"/>
                  <a:pt x="4100988" y="5966872"/>
                </a:cubicBezTo>
                <a:cubicBezTo>
                  <a:pt x="4100941" y="5954404"/>
                  <a:pt x="4110999" y="5944250"/>
                  <a:pt x="4123468" y="5944203"/>
                </a:cubicBezTo>
                <a:close/>
                <a:moveTo>
                  <a:pt x="1315688" y="5942869"/>
                </a:moveTo>
                <a:lnTo>
                  <a:pt x="1315688" y="6010877"/>
                </a:lnTo>
                <a:lnTo>
                  <a:pt x="1402175" y="6010877"/>
                </a:lnTo>
                <a:lnTo>
                  <a:pt x="1402175" y="5942869"/>
                </a:lnTo>
                <a:close/>
                <a:moveTo>
                  <a:pt x="2859595" y="5937536"/>
                </a:moveTo>
                <a:lnTo>
                  <a:pt x="2859309" y="6041739"/>
                </a:lnTo>
                <a:lnTo>
                  <a:pt x="2963513" y="6041739"/>
                </a:lnTo>
                <a:lnTo>
                  <a:pt x="2963513" y="5937536"/>
                </a:lnTo>
                <a:close/>
                <a:moveTo>
                  <a:pt x="1124045" y="5934201"/>
                </a:moveTo>
                <a:cubicBezTo>
                  <a:pt x="1115787" y="5934201"/>
                  <a:pt x="1109091" y="5940897"/>
                  <a:pt x="1109091" y="5949156"/>
                </a:cubicBezTo>
                <a:cubicBezTo>
                  <a:pt x="1109091" y="5949222"/>
                  <a:pt x="1109091" y="5949279"/>
                  <a:pt x="1109091" y="5949346"/>
                </a:cubicBezTo>
                <a:cubicBezTo>
                  <a:pt x="1109148" y="5957662"/>
                  <a:pt x="1115920" y="5964348"/>
                  <a:pt x="1124236" y="5964300"/>
                </a:cubicBezTo>
                <a:cubicBezTo>
                  <a:pt x="1132551" y="5964243"/>
                  <a:pt x="1139238" y="5957471"/>
                  <a:pt x="1139190" y="5949156"/>
                </a:cubicBezTo>
                <a:cubicBezTo>
                  <a:pt x="1139133" y="5940840"/>
                  <a:pt x="1132360" y="5934154"/>
                  <a:pt x="1124045" y="5934201"/>
                </a:cubicBezTo>
                <a:close/>
                <a:moveTo>
                  <a:pt x="897826" y="5934201"/>
                </a:moveTo>
                <a:cubicBezTo>
                  <a:pt x="889568" y="5934201"/>
                  <a:pt x="882872" y="5940897"/>
                  <a:pt x="882872" y="5949156"/>
                </a:cubicBezTo>
                <a:cubicBezTo>
                  <a:pt x="882872" y="5949222"/>
                  <a:pt x="882872" y="5949279"/>
                  <a:pt x="882872" y="5949346"/>
                </a:cubicBezTo>
                <a:cubicBezTo>
                  <a:pt x="882929" y="5957662"/>
                  <a:pt x="889701" y="5964348"/>
                  <a:pt x="898017" y="5964300"/>
                </a:cubicBezTo>
                <a:cubicBezTo>
                  <a:pt x="906332" y="5964243"/>
                  <a:pt x="913019" y="5957471"/>
                  <a:pt x="912971" y="5949156"/>
                </a:cubicBezTo>
                <a:cubicBezTo>
                  <a:pt x="912914" y="5940840"/>
                  <a:pt x="906141" y="5934154"/>
                  <a:pt x="897826" y="5934201"/>
                </a:cubicBezTo>
                <a:close/>
                <a:moveTo>
                  <a:pt x="784669" y="5934201"/>
                </a:moveTo>
                <a:cubicBezTo>
                  <a:pt x="776411" y="5934201"/>
                  <a:pt x="769715" y="5940898"/>
                  <a:pt x="769715" y="5949156"/>
                </a:cubicBezTo>
                <a:cubicBezTo>
                  <a:pt x="769715" y="5949223"/>
                  <a:pt x="769715" y="5949280"/>
                  <a:pt x="769715" y="5949346"/>
                </a:cubicBezTo>
                <a:cubicBezTo>
                  <a:pt x="769772" y="5957662"/>
                  <a:pt x="776544" y="5964348"/>
                  <a:pt x="784859" y="5964300"/>
                </a:cubicBezTo>
                <a:cubicBezTo>
                  <a:pt x="793175" y="5964243"/>
                  <a:pt x="799861" y="5957471"/>
                  <a:pt x="799814" y="5949156"/>
                </a:cubicBezTo>
                <a:cubicBezTo>
                  <a:pt x="799757" y="5940841"/>
                  <a:pt x="792984" y="5934154"/>
                  <a:pt x="784669" y="5934201"/>
                </a:cubicBezTo>
                <a:close/>
                <a:moveTo>
                  <a:pt x="669216" y="5934201"/>
                </a:moveTo>
                <a:cubicBezTo>
                  <a:pt x="660930" y="5934858"/>
                  <a:pt x="654748" y="5942117"/>
                  <a:pt x="655405" y="5950403"/>
                </a:cubicBezTo>
                <a:cubicBezTo>
                  <a:pt x="656072" y="5958681"/>
                  <a:pt x="663320" y="5964862"/>
                  <a:pt x="671607" y="5964205"/>
                </a:cubicBezTo>
                <a:cubicBezTo>
                  <a:pt x="678980" y="5963615"/>
                  <a:pt x="684828" y="5957766"/>
                  <a:pt x="685409" y="5950403"/>
                </a:cubicBezTo>
                <a:cubicBezTo>
                  <a:pt x="686076" y="5942117"/>
                  <a:pt x="679894" y="5934858"/>
                  <a:pt x="671607" y="5934201"/>
                </a:cubicBezTo>
                <a:cubicBezTo>
                  <a:pt x="670807" y="5934134"/>
                  <a:pt x="670007" y="5934134"/>
                  <a:pt x="669216" y="5934201"/>
                </a:cubicBezTo>
                <a:close/>
                <a:moveTo>
                  <a:pt x="1306925" y="5933344"/>
                </a:moveTo>
                <a:lnTo>
                  <a:pt x="1411700" y="5933344"/>
                </a:lnTo>
                <a:lnTo>
                  <a:pt x="1411700" y="6019831"/>
                </a:lnTo>
                <a:lnTo>
                  <a:pt x="1306925" y="6019831"/>
                </a:lnTo>
                <a:close/>
                <a:moveTo>
                  <a:pt x="3389486" y="5931222"/>
                </a:moveTo>
                <a:cubicBezTo>
                  <a:pt x="3399744" y="5931222"/>
                  <a:pt x="3408060" y="5939538"/>
                  <a:pt x="3408060" y="5949796"/>
                </a:cubicBezTo>
                <a:cubicBezTo>
                  <a:pt x="3408060" y="5960054"/>
                  <a:pt x="3399744" y="5968370"/>
                  <a:pt x="3389486" y="5968370"/>
                </a:cubicBezTo>
                <a:cubicBezTo>
                  <a:pt x="3379228" y="5968370"/>
                  <a:pt x="3370912" y="5960054"/>
                  <a:pt x="3370912" y="5949796"/>
                </a:cubicBezTo>
                <a:cubicBezTo>
                  <a:pt x="3370912" y="5939538"/>
                  <a:pt x="3379228" y="5931222"/>
                  <a:pt x="3389486" y="5931222"/>
                </a:cubicBezTo>
                <a:close/>
                <a:moveTo>
                  <a:pt x="2850070" y="5928011"/>
                </a:moveTo>
                <a:lnTo>
                  <a:pt x="2973038" y="5928011"/>
                </a:lnTo>
                <a:lnTo>
                  <a:pt x="2973038" y="6051264"/>
                </a:lnTo>
                <a:lnTo>
                  <a:pt x="2850070" y="6051264"/>
                </a:lnTo>
                <a:close/>
                <a:moveTo>
                  <a:pt x="3131068" y="5924686"/>
                </a:moveTo>
                <a:cubicBezTo>
                  <a:pt x="3141316" y="5924420"/>
                  <a:pt x="3149841" y="5932516"/>
                  <a:pt x="3150108" y="5942775"/>
                </a:cubicBezTo>
                <a:cubicBezTo>
                  <a:pt x="3150118" y="5942965"/>
                  <a:pt x="3150118" y="5943165"/>
                  <a:pt x="3150118" y="5943355"/>
                </a:cubicBezTo>
                <a:cubicBezTo>
                  <a:pt x="3150108" y="5953556"/>
                  <a:pt x="3141831" y="5961834"/>
                  <a:pt x="3131629" y="5961825"/>
                </a:cubicBezTo>
                <a:cubicBezTo>
                  <a:pt x="3121523" y="5961872"/>
                  <a:pt x="3113237" y="5953833"/>
                  <a:pt x="3112970" y="5943727"/>
                </a:cubicBezTo>
                <a:cubicBezTo>
                  <a:pt x="3112713" y="5933468"/>
                  <a:pt x="3120809" y="5924944"/>
                  <a:pt x="3131068" y="5924686"/>
                </a:cubicBezTo>
                <a:close/>
                <a:moveTo>
                  <a:pt x="2259520" y="5923915"/>
                </a:moveTo>
                <a:lnTo>
                  <a:pt x="2259520" y="5991923"/>
                </a:lnTo>
                <a:lnTo>
                  <a:pt x="2327529" y="5991923"/>
                </a:lnTo>
                <a:lnTo>
                  <a:pt x="2327529" y="5923915"/>
                </a:lnTo>
                <a:close/>
                <a:moveTo>
                  <a:pt x="2250281" y="5914390"/>
                </a:moveTo>
                <a:lnTo>
                  <a:pt x="2336768" y="5914390"/>
                </a:lnTo>
                <a:lnTo>
                  <a:pt x="2336768" y="6000877"/>
                </a:lnTo>
                <a:lnTo>
                  <a:pt x="2250281" y="6000877"/>
                </a:lnTo>
                <a:close/>
                <a:moveTo>
                  <a:pt x="1124045" y="5907627"/>
                </a:moveTo>
                <a:cubicBezTo>
                  <a:pt x="1146981" y="5907627"/>
                  <a:pt x="1165574" y="5926219"/>
                  <a:pt x="1165574" y="5949156"/>
                </a:cubicBezTo>
                <a:cubicBezTo>
                  <a:pt x="1165574" y="5972092"/>
                  <a:pt x="1146981" y="5990684"/>
                  <a:pt x="1124045" y="5990684"/>
                </a:cubicBezTo>
                <a:cubicBezTo>
                  <a:pt x="1101109" y="5990684"/>
                  <a:pt x="1082516" y="5972092"/>
                  <a:pt x="1082516" y="5949156"/>
                </a:cubicBezTo>
                <a:cubicBezTo>
                  <a:pt x="1082516" y="5926219"/>
                  <a:pt x="1101109" y="5907627"/>
                  <a:pt x="1124045" y="5907627"/>
                </a:cubicBezTo>
                <a:close/>
                <a:moveTo>
                  <a:pt x="897826" y="5907627"/>
                </a:moveTo>
                <a:cubicBezTo>
                  <a:pt x="920762" y="5907627"/>
                  <a:pt x="939355" y="5926219"/>
                  <a:pt x="939355" y="5949156"/>
                </a:cubicBezTo>
                <a:cubicBezTo>
                  <a:pt x="939355" y="5972092"/>
                  <a:pt x="920762" y="5990684"/>
                  <a:pt x="897826" y="5990684"/>
                </a:cubicBezTo>
                <a:cubicBezTo>
                  <a:pt x="874909" y="5990628"/>
                  <a:pt x="856345" y="5972073"/>
                  <a:pt x="856297" y="5949156"/>
                </a:cubicBezTo>
                <a:cubicBezTo>
                  <a:pt x="856297" y="5926219"/>
                  <a:pt x="874890" y="5907627"/>
                  <a:pt x="897826" y="5907627"/>
                </a:cubicBezTo>
                <a:close/>
                <a:moveTo>
                  <a:pt x="784859" y="5907627"/>
                </a:moveTo>
                <a:cubicBezTo>
                  <a:pt x="807796" y="5907684"/>
                  <a:pt x="826350" y="5926315"/>
                  <a:pt x="826293" y="5949251"/>
                </a:cubicBezTo>
                <a:cubicBezTo>
                  <a:pt x="826236" y="5972187"/>
                  <a:pt x="807605" y="5990732"/>
                  <a:pt x="784669" y="5990685"/>
                </a:cubicBezTo>
                <a:cubicBezTo>
                  <a:pt x="761771" y="5990628"/>
                  <a:pt x="743235" y="5972054"/>
                  <a:pt x="743235" y="5949156"/>
                </a:cubicBezTo>
                <a:cubicBezTo>
                  <a:pt x="743235" y="5949127"/>
                  <a:pt x="743235" y="5949089"/>
                  <a:pt x="743235" y="5949060"/>
                </a:cubicBezTo>
                <a:cubicBezTo>
                  <a:pt x="743292" y="5926124"/>
                  <a:pt x="761923" y="5907579"/>
                  <a:pt x="784859" y="5907627"/>
                </a:cubicBezTo>
                <a:close/>
                <a:moveTo>
                  <a:pt x="671607" y="5907627"/>
                </a:moveTo>
                <a:cubicBezTo>
                  <a:pt x="694543" y="5907627"/>
                  <a:pt x="713136" y="5926219"/>
                  <a:pt x="713136" y="5949156"/>
                </a:cubicBezTo>
                <a:cubicBezTo>
                  <a:pt x="713136" y="5972092"/>
                  <a:pt x="694543" y="5990684"/>
                  <a:pt x="671607" y="5990684"/>
                </a:cubicBezTo>
                <a:cubicBezTo>
                  <a:pt x="648690" y="5990628"/>
                  <a:pt x="630126" y="5972073"/>
                  <a:pt x="630078" y="5949156"/>
                </a:cubicBezTo>
                <a:cubicBezTo>
                  <a:pt x="630078" y="5926219"/>
                  <a:pt x="648671" y="5907627"/>
                  <a:pt x="671607" y="5907627"/>
                </a:cubicBezTo>
                <a:close/>
                <a:moveTo>
                  <a:pt x="2723673" y="5884196"/>
                </a:moveTo>
                <a:lnTo>
                  <a:pt x="2723673" y="5952204"/>
                </a:lnTo>
                <a:lnTo>
                  <a:pt x="2792063" y="5952204"/>
                </a:lnTo>
                <a:lnTo>
                  <a:pt x="2791682" y="5884196"/>
                </a:lnTo>
                <a:close/>
                <a:moveTo>
                  <a:pt x="2714434" y="5874671"/>
                </a:moveTo>
                <a:lnTo>
                  <a:pt x="2800921" y="5874671"/>
                </a:lnTo>
                <a:lnTo>
                  <a:pt x="2800921" y="5961158"/>
                </a:lnTo>
                <a:lnTo>
                  <a:pt x="2714434" y="5961158"/>
                </a:lnTo>
                <a:close/>
                <a:moveTo>
                  <a:pt x="2509742" y="5873623"/>
                </a:moveTo>
                <a:lnTo>
                  <a:pt x="2509742" y="5977826"/>
                </a:lnTo>
                <a:lnTo>
                  <a:pt x="2614041" y="5977826"/>
                </a:lnTo>
                <a:lnTo>
                  <a:pt x="2614041" y="5873623"/>
                </a:lnTo>
                <a:close/>
                <a:moveTo>
                  <a:pt x="1332662" y="5872404"/>
                </a:moveTo>
                <a:cubicBezTo>
                  <a:pt x="1343168" y="5871927"/>
                  <a:pt x="1352074" y="5880071"/>
                  <a:pt x="1352550" y="5890577"/>
                </a:cubicBezTo>
                <a:cubicBezTo>
                  <a:pt x="1352560" y="5890872"/>
                  <a:pt x="1352569" y="5891158"/>
                  <a:pt x="1352569" y="5891454"/>
                </a:cubicBezTo>
                <a:cubicBezTo>
                  <a:pt x="1352560" y="5901979"/>
                  <a:pt x="1344025" y="5910494"/>
                  <a:pt x="1333500" y="5910484"/>
                </a:cubicBezTo>
                <a:cubicBezTo>
                  <a:pt x="1323318" y="5910475"/>
                  <a:pt x="1314945" y="5902465"/>
                  <a:pt x="1314488" y="5892291"/>
                </a:cubicBezTo>
                <a:cubicBezTo>
                  <a:pt x="1314012" y="5881786"/>
                  <a:pt x="1322156" y="5872880"/>
                  <a:pt x="1332662" y="5872404"/>
                </a:cubicBezTo>
                <a:close/>
                <a:moveTo>
                  <a:pt x="3883070" y="5867023"/>
                </a:moveTo>
                <a:cubicBezTo>
                  <a:pt x="3893329" y="5867023"/>
                  <a:pt x="3901644" y="5875338"/>
                  <a:pt x="3901644" y="5885596"/>
                </a:cubicBezTo>
                <a:cubicBezTo>
                  <a:pt x="3901644" y="5895855"/>
                  <a:pt x="3893329" y="5904170"/>
                  <a:pt x="3883070" y="5904170"/>
                </a:cubicBezTo>
                <a:cubicBezTo>
                  <a:pt x="3872812" y="5904170"/>
                  <a:pt x="3864497" y="5895855"/>
                  <a:pt x="3864497" y="5885596"/>
                </a:cubicBezTo>
                <a:cubicBezTo>
                  <a:pt x="3864497" y="5875338"/>
                  <a:pt x="3872812" y="5867023"/>
                  <a:pt x="3883070" y="5867023"/>
                </a:cubicBezTo>
                <a:close/>
                <a:moveTo>
                  <a:pt x="2500217" y="5864098"/>
                </a:moveTo>
                <a:lnTo>
                  <a:pt x="2623566" y="5864098"/>
                </a:lnTo>
                <a:lnTo>
                  <a:pt x="2623566" y="5987351"/>
                </a:lnTo>
                <a:lnTo>
                  <a:pt x="2500217" y="5987351"/>
                </a:lnTo>
                <a:close/>
                <a:moveTo>
                  <a:pt x="3227942" y="5820637"/>
                </a:moveTo>
                <a:cubicBezTo>
                  <a:pt x="3238200" y="5820637"/>
                  <a:pt x="3246515" y="5828952"/>
                  <a:pt x="3246515" y="5839211"/>
                </a:cubicBezTo>
                <a:cubicBezTo>
                  <a:pt x="3246515" y="5849469"/>
                  <a:pt x="3238200" y="5857784"/>
                  <a:pt x="3227942" y="5857784"/>
                </a:cubicBezTo>
                <a:cubicBezTo>
                  <a:pt x="3217683" y="5857784"/>
                  <a:pt x="3209368" y="5849469"/>
                  <a:pt x="3209368" y="5839211"/>
                </a:cubicBezTo>
                <a:cubicBezTo>
                  <a:pt x="3209368" y="5828952"/>
                  <a:pt x="3217683" y="5820637"/>
                  <a:pt x="3227942" y="5820637"/>
                </a:cubicBezTo>
                <a:close/>
                <a:moveTo>
                  <a:pt x="1334086" y="5728816"/>
                </a:moveTo>
                <a:cubicBezTo>
                  <a:pt x="1344344" y="5728816"/>
                  <a:pt x="1352660" y="5737771"/>
                  <a:pt x="1352660" y="5748818"/>
                </a:cubicBezTo>
                <a:cubicBezTo>
                  <a:pt x="1352660" y="5759865"/>
                  <a:pt x="1344344" y="5768821"/>
                  <a:pt x="1334086" y="5768821"/>
                </a:cubicBezTo>
                <a:cubicBezTo>
                  <a:pt x="1323828" y="5768821"/>
                  <a:pt x="1315512" y="5759865"/>
                  <a:pt x="1315512" y="5748818"/>
                </a:cubicBezTo>
                <a:cubicBezTo>
                  <a:pt x="1315512" y="5737771"/>
                  <a:pt x="1323828" y="5728816"/>
                  <a:pt x="1334086" y="5728816"/>
                </a:cubicBezTo>
                <a:close/>
                <a:moveTo>
                  <a:pt x="3649980" y="5669883"/>
                </a:moveTo>
                <a:cubicBezTo>
                  <a:pt x="3681031" y="5705316"/>
                  <a:pt x="3710559" y="5738082"/>
                  <a:pt x="3735705" y="5766657"/>
                </a:cubicBezTo>
                <a:lnTo>
                  <a:pt x="3735895" y="5766276"/>
                </a:lnTo>
                <a:cubicBezTo>
                  <a:pt x="3778567" y="5770467"/>
                  <a:pt x="3820763" y="5775230"/>
                  <a:pt x="3861244" y="5781421"/>
                </a:cubicBezTo>
                <a:lnTo>
                  <a:pt x="3781806" y="5695696"/>
                </a:lnTo>
                <a:cubicBezTo>
                  <a:pt x="3739134" y="5687219"/>
                  <a:pt x="3694461" y="5678361"/>
                  <a:pt x="3649980" y="5669883"/>
                </a:cubicBezTo>
                <a:close/>
                <a:moveTo>
                  <a:pt x="2162841" y="5654738"/>
                </a:moveTo>
                <a:cubicBezTo>
                  <a:pt x="2150297" y="5656177"/>
                  <a:pt x="2137848" y="5658444"/>
                  <a:pt x="2125599" y="5661501"/>
                </a:cubicBezTo>
                <a:lnTo>
                  <a:pt x="2124075" y="5661501"/>
                </a:lnTo>
                <a:lnTo>
                  <a:pt x="2075174" y="5667235"/>
                </a:lnTo>
                <a:lnTo>
                  <a:pt x="2103042" y="5716370"/>
                </a:lnTo>
                <a:lnTo>
                  <a:pt x="2131277" y="5785254"/>
                </a:lnTo>
                <a:lnTo>
                  <a:pt x="2153221" y="5782457"/>
                </a:lnTo>
                <a:cubicBezTo>
                  <a:pt x="2171081" y="5780374"/>
                  <a:pt x="2194321" y="5777992"/>
                  <a:pt x="2222277" y="5775421"/>
                </a:cubicBezTo>
                <a:cubicBezTo>
                  <a:pt x="2205561" y="5733739"/>
                  <a:pt x="2185692" y="5693401"/>
                  <a:pt x="2162841" y="5654738"/>
                </a:cubicBezTo>
                <a:close/>
                <a:moveTo>
                  <a:pt x="3502057" y="5643976"/>
                </a:moveTo>
                <a:cubicBezTo>
                  <a:pt x="3538823" y="5686457"/>
                  <a:pt x="3572542" y="5725224"/>
                  <a:pt x="3598926" y="5755228"/>
                </a:cubicBezTo>
                <a:lnTo>
                  <a:pt x="3599116" y="5754846"/>
                </a:lnTo>
                <a:cubicBezTo>
                  <a:pt x="3635787" y="5757418"/>
                  <a:pt x="3672173" y="5760371"/>
                  <a:pt x="3707797" y="5763990"/>
                </a:cubicBezTo>
                <a:cubicBezTo>
                  <a:pt x="3683603" y="5736939"/>
                  <a:pt x="3652742" y="5702363"/>
                  <a:pt x="3619404" y="5664263"/>
                </a:cubicBezTo>
                <a:cubicBezTo>
                  <a:pt x="3579114" y="5656739"/>
                  <a:pt x="3539394" y="5649881"/>
                  <a:pt x="3502057" y="5643976"/>
                </a:cubicBezTo>
                <a:close/>
                <a:moveTo>
                  <a:pt x="2382488" y="5634451"/>
                </a:moveTo>
                <a:cubicBezTo>
                  <a:pt x="2299811" y="5639689"/>
                  <a:pt x="2230088" y="5645404"/>
                  <a:pt x="2182463" y="5650929"/>
                </a:cubicBezTo>
                <a:cubicBezTo>
                  <a:pt x="2204875" y="5689943"/>
                  <a:pt x="2224354" y="5730567"/>
                  <a:pt x="2240756" y="5772468"/>
                </a:cubicBezTo>
                <a:lnTo>
                  <a:pt x="2240947" y="5772468"/>
                </a:lnTo>
                <a:cubicBezTo>
                  <a:pt x="2298477" y="5767515"/>
                  <a:pt x="2372963" y="5761990"/>
                  <a:pt x="2459355" y="5756942"/>
                </a:cubicBezTo>
                <a:cubicBezTo>
                  <a:pt x="2437171" y="5714051"/>
                  <a:pt x="2411463" y="5673074"/>
                  <a:pt x="2382488" y="5634451"/>
                </a:cubicBezTo>
                <a:close/>
                <a:moveTo>
                  <a:pt x="1721072" y="5625973"/>
                </a:moveTo>
                <a:cubicBezTo>
                  <a:pt x="1696021" y="5645071"/>
                  <a:pt x="1672685" y="5666331"/>
                  <a:pt x="1651349" y="5689505"/>
                </a:cubicBezTo>
                <a:cubicBezTo>
                  <a:pt x="1681181" y="5711441"/>
                  <a:pt x="1708832" y="5736187"/>
                  <a:pt x="1733931" y="5763419"/>
                </a:cubicBezTo>
                <a:lnTo>
                  <a:pt x="1734121" y="5763419"/>
                </a:lnTo>
                <a:cubicBezTo>
                  <a:pt x="1756314" y="5751608"/>
                  <a:pt x="1782413" y="5738082"/>
                  <a:pt x="1810512" y="5724747"/>
                </a:cubicBezTo>
                <a:cubicBezTo>
                  <a:pt x="1787271" y="5696649"/>
                  <a:pt x="1757934" y="5664073"/>
                  <a:pt x="1721072" y="5625973"/>
                </a:cubicBezTo>
                <a:close/>
                <a:moveTo>
                  <a:pt x="3310794" y="5623782"/>
                </a:moveTo>
                <a:cubicBezTo>
                  <a:pt x="3358610" y="5671502"/>
                  <a:pt x="3400329" y="5713793"/>
                  <a:pt x="3431762" y="5745703"/>
                </a:cubicBezTo>
                <a:lnTo>
                  <a:pt x="3431952" y="5745512"/>
                </a:lnTo>
                <a:cubicBezTo>
                  <a:pt x="3479006" y="5747512"/>
                  <a:pt x="3525488" y="5749988"/>
                  <a:pt x="3572446" y="5753703"/>
                </a:cubicBezTo>
                <a:cubicBezTo>
                  <a:pt x="3544443" y="5721319"/>
                  <a:pt x="3510153" y="5681790"/>
                  <a:pt x="3473386" y="5639403"/>
                </a:cubicBezTo>
                <a:cubicBezTo>
                  <a:pt x="3434334" y="5633784"/>
                  <a:pt x="3398806" y="5629497"/>
                  <a:pt x="3368611" y="5627402"/>
                </a:cubicBezTo>
                <a:cubicBezTo>
                  <a:pt x="3349657" y="5626069"/>
                  <a:pt x="3329844" y="5624926"/>
                  <a:pt x="3310794" y="5623782"/>
                </a:cubicBezTo>
                <a:close/>
                <a:moveTo>
                  <a:pt x="2602706" y="5623592"/>
                </a:moveTo>
                <a:cubicBezTo>
                  <a:pt x="2533364" y="5626163"/>
                  <a:pt x="2466213" y="5629497"/>
                  <a:pt x="2405157" y="5633117"/>
                </a:cubicBezTo>
                <a:cubicBezTo>
                  <a:pt x="2433418" y="5671808"/>
                  <a:pt x="2458374" y="5712813"/>
                  <a:pt x="2479738" y="5755704"/>
                </a:cubicBezTo>
                <a:lnTo>
                  <a:pt x="2479929" y="5755704"/>
                </a:lnTo>
                <a:cubicBezTo>
                  <a:pt x="2545842" y="5751989"/>
                  <a:pt x="2618327" y="5748560"/>
                  <a:pt x="2695289" y="5745797"/>
                </a:cubicBezTo>
                <a:cubicBezTo>
                  <a:pt x="2666952" y="5703212"/>
                  <a:pt x="2636034" y="5662397"/>
                  <a:pt x="2602706" y="5623592"/>
                </a:cubicBezTo>
                <a:close/>
                <a:moveTo>
                  <a:pt x="2824829" y="5617305"/>
                </a:moveTo>
                <a:cubicBezTo>
                  <a:pt x="2749391" y="5618639"/>
                  <a:pt x="2681478" y="5620639"/>
                  <a:pt x="2627090" y="5622639"/>
                </a:cubicBezTo>
                <a:cubicBezTo>
                  <a:pt x="2659837" y="5661358"/>
                  <a:pt x="2689974" y="5702211"/>
                  <a:pt x="2717292" y="5744940"/>
                </a:cubicBezTo>
                <a:lnTo>
                  <a:pt x="2717482" y="5744940"/>
                </a:lnTo>
                <a:cubicBezTo>
                  <a:pt x="2785395" y="5742559"/>
                  <a:pt x="2856642" y="5740654"/>
                  <a:pt x="2929604" y="5739511"/>
                </a:cubicBezTo>
                <a:cubicBezTo>
                  <a:pt x="2902648" y="5704745"/>
                  <a:pt x="2866358" y="5662644"/>
                  <a:pt x="2824829" y="5617305"/>
                </a:cubicBezTo>
                <a:close/>
                <a:moveTo>
                  <a:pt x="3076956" y="5616544"/>
                </a:moveTo>
                <a:cubicBezTo>
                  <a:pt x="3121914" y="5663026"/>
                  <a:pt x="3161157" y="5705697"/>
                  <a:pt x="3190589" y="5739226"/>
                </a:cubicBezTo>
                <a:lnTo>
                  <a:pt x="3190779" y="5739035"/>
                </a:lnTo>
                <a:cubicBezTo>
                  <a:pt x="3261550" y="5739797"/>
                  <a:pt x="3332988" y="5741321"/>
                  <a:pt x="3403854" y="5744560"/>
                </a:cubicBezTo>
                <a:cubicBezTo>
                  <a:pt x="3371088" y="5711222"/>
                  <a:pt x="3329273" y="5669026"/>
                  <a:pt x="3282315" y="5622354"/>
                </a:cubicBezTo>
                <a:cubicBezTo>
                  <a:pt x="3215164" y="5619210"/>
                  <a:pt x="3145631" y="5617400"/>
                  <a:pt x="3076956" y="5616544"/>
                </a:cubicBezTo>
                <a:close/>
                <a:moveTo>
                  <a:pt x="3050476" y="5616162"/>
                </a:moveTo>
                <a:cubicBezTo>
                  <a:pt x="2981325" y="5615591"/>
                  <a:pt x="2913602" y="5615972"/>
                  <a:pt x="2850451" y="5616924"/>
                </a:cubicBezTo>
                <a:cubicBezTo>
                  <a:pt x="2891599" y="5662263"/>
                  <a:pt x="2927413" y="5704364"/>
                  <a:pt x="2953798" y="5739226"/>
                </a:cubicBezTo>
                <a:lnTo>
                  <a:pt x="2953988" y="5739226"/>
                </a:lnTo>
                <a:cubicBezTo>
                  <a:pt x="3023044" y="5738273"/>
                  <a:pt x="3093910" y="5738082"/>
                  <a:pt x="3165348" y="5738749"/>
                </a:cubicBezTo>
                <a:cubicBezTo>
                  <a:pt x="3134963" y="5704840"/>
                  <a:pt x="3095339" y="5662549"/>
                  <a:pt x="3050476" y="5616162"/>
                </a:cubicBezTo>
                <a:close/>
                <a:moveTo>
                  <a:pt x="1838229" y="5560346"/>
                </a:moveTo>
                <a:cubicBezTo>
                  <a:pt x="1802206" y="5574100"/>
                  <a:pt x="1768059" y="5592340"/>
                  <a:pt x="1736598" y="5614638"/>
                </a:cubicBezTo>
                <a:cubicBezTo>
                  <a:pt x="1774602" y="5653595"/>
                  <a:pt x="1804701" y="5687790"/>
                  <a:pt x="1828419" y="5716365"/>
                </a:cubicBezTo>
                <a:lnTo>
                  <a:pt x="1828609" y="5716365"/>
                </a:lnTo>
                <a:cubicBezTo>
                  <a:pt x="1857470" y="5703221"/>
                  <a:pt x="1887855" y="5690267"/>
                  <a:pt x="1917668" y="5679313"/>
                </a:cubicBezTo>
                <a:cubicBezTo>
                  <a:pt x="1896046" y="5646071"/>
                  <a:pt x="1869852" y="5606828"/>
                  <a:pt x="1838229" y="5560346"/>
                </a:cubicBezTo>
                <a:close/>
                <a:moveTo>
                  <a:pt x="1942568" y="5538722"/>
                </a:moveTo>
                <a:lnTo>
                  <a:pt x="1890236" y="5545011"/>
                </a:lnTo>
                <a:cubicBezTo>
                  <a:pt x="1878806" y="5547677"/>
                  <a:pt x="1867757" y="5551012"/>
                  <a:pt x="1856898" y="5554536"/>
                </a:cubicBezTo>
                <a:cubicBezTo>
                  <a:pt x="1888617" y="5601113"/>
                  <a:pt x="1914715" y="5640546"/>
                  <a:pt x="1936242" y="5673503"/>
                </a:cubicBezTo>
                <a:cubicBezTo>
                  <a:pt x="1958663" y="5665864"/>
                  <a:pt x="1981619" y="5659882"/>
                  <a:pt x="2004917" y="5655596"/>
                </a:cubicBezTo>
                <a:lnTo>
                  <a:pt x="2023188" y="5653384"/>
                </a:lnTo>
                <a:lnTo>
                  <a:pt x="2004155" y="5619686"/>
                </a:lnTo>
                <a:close/>
                <a:moveTo>
                  <a:pt x="1545622" y="5524818"/>
                </a:moveTo>
                <a:cubicBezTo>
                  <a:pt x="1522837" y="5551211"/>
                  <a:pt x="1503626" y="5580482"/>
                  <a:pt x="1488472" y="5611876"/>
                </a:cubicBezTo>
                <a:cubicBezTo>
                  <a:pt x="1521190" y="5616191"/>
                  <a:pt x="1552775" y="5626725"/>
                  <a:pt x="1581531" y="5642927"/>
                </a:cubicBezTo>
                <a:lnTo>
                  <a:pt x="1581721" y="5642927"/>
                </a:lnTo>
                <a:cubicBezTo>
                  <a:pt x="1601438" y="5654834"/>
                  <a:pt x="1619631" y="5666645"/>
                  <a:pt x="1636109" y="5678265"/>
                </a:cubicBezTo>
                <a:cubicBezTo>
                  <a:pt x="1658054" y="5654253"/>
                  <a:pt x="1682057" y="5632193"/>
                  <a:pt x="1707832" y="5612353"/>
                </a:cubicBezTo>
                <a:lnTo>
                  <a:pt x="1703641" y="5608066"/>
                </a:lnTo>
                <a:cubicBezTo>
                  <a:pt x="1661445" y="5565870"/>
                  <a:pt x="1605439" y="5540058"/>
                  <a:pt x="1545622" y="5524818"/>
                </a:cubicBezTo>
                <a:close/>
                <a:moveTo>
                  <a:pt x="2065401" y="5522817"/>
                </a:moveTo>
                <a:cubicBezTo>
                  <a:pt x="2062257" y="5523579"/>
                  <a:pt x="2059305" y="5524436"/>
                  <a:pt x="2057019" y="5525199"/>
                </a:cubicBezTo>
                <a:lnTo>
                  <a:pt x="2055114" y="5525199"/>
                </a:lnTo>
                <a:lnTo>
                  <a:pt x="1986685" y="5533421"/>
                </a:lnTo>
                <a:lnTo>
                  <a:pt x="2036159" y="5598446"/>
                </a:lnTo>
                <a:lnTo>
                  <a:pt x="2064483" y="5648384"/>
                </a:lnTo>
                <a:lnTo>
                  <a:pt x="2119789" y="5641689"/>
                </a:lnTo>
                <a:lnTo>
                  <a:pt x="2119979" y="5641689"/>
                </a:lnTo>
                <a:cubicBezTo>
                  <a:pt x="2130257" y="5639422"/>
                  <a:pt x="2140658" y="5637736"/>
                  <a:pt x="2151126" y="5636641"/>
                </a:cubicBezTo>
                <a:cubicBezTo>
                  <a:pt x="2125818" y="5596341"/>
                  <a:pt x="2097147" y="5558269"/>
                  <a:pt x="2065401" y="5522817"/>
                </a:cubicBezTo>
                <a:close/>
                <a:moveTo>
                  <a:pt x="1199007" y="5520151"/>
                </a:moveTo>
                <a:cubicBezTo>
                  <a:pt x="1183671" y="5522627"/>
                  <a:pt x="1174718" y="5524722"/>
                  <a:pt x="1174146" y="5524722"/>
                </a:cubicBezTo>
                <a:cubicBezTo>
                  <a:pt x="1165669" y="5526151"/>
                  <a:pt x="1136808" y="5535200"/>
                  <a:pt x="1103566" y="5546154"/>
                </a:cubicBezTo>
                <a:cubicBezTo>
                  <a:pt x="1082230" y="5586159"/>
                  <a:pt x="1063371" y="5626069"/>
                  <a:pt x="1047273" y="5663216"/>
                </a:cubicBezTo>
                <a:cubicBezTo>
                  <a:pt x="1079087" y="5654644"/>
                  <a:pt x="1114234" y="5646071"/>
                  <a:pt x="1151382" y="5637879"/>
                </a:cubicBezTo>
                <a:cubicBezTo>
                  <a:pt x="1165479" y="5600065"/>
                  <a:pt x="1181481" y="5559870"/>
                  <a:pt x="1199007" y="5520151"/>
                </a:cubicBezTo>
                <a:close/>
                <a:moveTo>
                  <a:pt x="3517201" y="5516340"/>
                </a:moveTo>
                <a:cubicBezTo>
                  <a:pt x="3553492" y="5558536"/>
                  <a:pt x="3592068" y="5603494"/>
                  <a:pt x="3629692" y="5646357"/>
                </a:cubicBezTo>
                <a:cubicBezTo>
                  <a:pt x="3673125" y="5654453"/>
                  <a:pt x="3717131" y="5663026"/>
                  <a:pt x="3759612" y="5671502"/>
                </a:cubicBezTo>
                <a:lnTo>
                  <a:pt x="3644550" y="5548249"/>
                </a:lnTo>
                <a:cubicBezTo>
                  <a:pt x="3617976" y="5541772"/>
                  <a:pt x="3590544" y="5534819"/>
                  <a:pt x="3562445" y="5527675"/>
                </a:cubicBezTo>
                <a:close/>
                <a:moveTo>
                  <a:pt x="1341786" y="5505958"/>
                </a:moveTo>
                <a:cubicBezTo>
                  <a:pt x="1301496" y="5507301"/>
                  <a:pt x="1261300" y="5510835"/>
                  <a:pt x="1221390" y="5516531"/>
                </a:cubicBezTo>
                <a:cubicBezTo>
                  <a:pt x="1204341" y="5555583"/>
                  <a:pt x="1188148" y="5595017"/>
                  <a:pt x="1173765" y="5633117"/>
                </a:cubicBezTo>
                <a:cubicBezTo>
                  <a:pt x="1212532" y="5625211"/>
                  <a:pt x="1252823" y="5618258"/>
                  <a:pt x="1292447" y="5613400"/>
                </a:cubicBezTo>
                <a:cubicBezTo>
                  <a:pt x="1302067" y="5592160"/>
                  <a:pt x="1312259" y="5570633"/>
                  <a:pt x="1321784" y="5549297"/>
                </a:cubicBezTo>
                <a:cubicBezTo>
                  <a:pt x="1328766" y="5534628"/>
                  <a:pt x="1335433" y="5520179"/>
                  <a:pt x="1341786" y="5505958"/>
                </a:cubicBezTo>
                <a:close/>
                <a:moveTo>
                  <a:pt x="1363313" y="5505482"/>
                </a:moveTo>
                <a:cubicBezTo>
                  <a:pt x="1355598" y="5522437"/>
                  <a:pt x="1347597" y="5539677"/>
                  <a:pt x="1339500" y="5557298"/>
                </a:cubicBezTo>
                <a:cubicBezTo>
                  <a:pt x="1331404" y="5574919"/>
                  <a:pt x="1323022" y="5592921"/>
                  <a:pt x="1314831" y="5610924"/>
                </a:cubicBezTo>
                <a:cubicBezTo>
                  <a:pt x="1365970" y="5604970"/>
                  <a:pt x="1417596" y="5604399"/>
                  <a:pt x="1468850" y="5609209"/>
                </a:cubicBezTo>
                <a:cubicBezTo>
                  <a:pt x="1484090" y="5577358"/>
                  <a:pt x="1503016" y="5547401"/>
                  <a:pt x="1525238" y="5519960"/>
                </a:cubicBezTo>
                <a:cubicBezTo>
                  <a:pt x="1471936" y="5509340"/>
                  <a:pt x="1417653" y="5504482"/>
                  <a:pt x="1363313" y="5505482"/>
                </a:cubicBezTo>
                <a:close/>
                <a:moveTo>
                  <a:pt x="2266950" y="5498147"/>
                </a:moveTo>
                <a:cubicBezTo>
                  <a:pt x="2188178" y="5504434"/>
                  <a:pt x="2125313" y="5511102"/>
                  <a:pt x="2086641" y="5517864"/>
                </a:cubicBezTo>
                <a:cubicBezTo>
                  <a:pt x="2118083" y="5553869"/>
                  <a:pt x="2146439" y="5592454"/>
                  <a:pt x="2171414" y="5633212"/>
                </a:cubicBezTo>
                <a:cubicBezTo>
                  <a:pt x="2216848" y="5627592"/>
                  <a:pt x="2285238" y="5621687"/>
                  <a:pt x="2368296" y="5616353"/>
                </a:cubicBezTo>
                <a:cubicBezTo>
                  <a:pt x="2336568" y="5575243"/>
                  <a:pt x="2302678" y="5535847"/>
                  <a:pt x="2266759" y="5498338"/>
                </a:cubicBezTo>
                <a:close/>
                <a:moveTo>
                  <a:pt x="2291715" y="5496147"/>
                </a:moveTo>
                <a:lnTo>
                  <a:pt x="2291524" y="5496338"/>
                </a:lnTo>
                <a:lnTo>
                  <a:pt x="2291857" y="5496315"/>
                </a:lnTo>
                <a:close/>
                <a:moveTo>
                  <a:pt x="2474881" y="5484527"/>
                </a:moveTo>
                <a:cubicBezTo>
                  <a:pt x="2442067" y="5486336"/>
                  <a:pt x="2410111" y="5488241"/>
                  <a:pt x="2379416" y="5490218"/>
                </a:cubicBezTo>
                <a:lnTo>
                  <a:pt x="2376772" y="5490402"/>
                </a:lnTo>
                <a:lnTo>
                  <a:pt x="2291857" y="5496315"/>
                </a:lnTo>
                <a:lnTo>
                  <a:pt x="2391632" y="5614638"/>
                </a:lnTo>
                <a:cubicBezTo>
                  <a:pt x="2450877" y="5611210"/>
                  <a:pt x="2516790" y="5607875"/>
                  <a:pt x="2586799" y="5605113"/>
                </a:cubicBezTo>
                <a:cubicBezTo>
                  <a:pt x="2552223" y="5565108"/>
                  <a:pt x="2514028" y="5524056"/>
                  <a:pt x="2474881" y="5484527"/>
                </a:cubicBezTo>
                <a:close/>
                <a:moveTo>
                  <a:pt x="2500693" y="5482908"/>
                </a:moveTo>
                <a:lnTo>
                  <a:pt x="2500503" y="5483098"/>
                </a:lnTo>
                <a:lnTo>
                  <a:pt x="2500852" y="5483081"/>
                </a:lnTo>
                <a:close/>
                <a:moveTo>
                  <a:pt x="3360801" y="5480717"/>
                </a:moveTo>
                <a:lnTo>
                  <a:pt x="3443097" y="5575967"/>
                </a:lnTo>
                <a:lnTo>
                  <a:pt x="3443287" y="5575586"/>
                </a:lnTo>
                <a:cubicBezTo>
                  <a:pt x="3456717" y="5591016"/>
                  <a:pt x="3469957" y="5606352"/>
                  <a:pt x="3482721" y="5621782"/>
                </a:cubicBezTo>
                <a:cubicBezTo>
                  <a:pt x="3519583" y="5626830"/>
                  <a:pt x="3558921" y="5633498"/>
                  <a:pt x="3599211" y="5640832"/>
                </a:cubicBezTo>
                <a:cubicBezTo>
                  <a:pt x="3561588" y="5597494"/>
                  <a:pt x="3521583" y="5551392"/>
                  <a:pt x="3485388" y="5508434"/>
                </a:cubicBezTo>
                <a:cubicBezTo>
                  <a:pt x="3442240" y="5497862"/>
                  <a:pt x="3399949" y="5488051"/>
                  <a:pt x="3360801" y="5480717"/>
                </a:cubicBezTo>
                <a:close/>
                <a:moveTo>
                  <a:pt x="2686716" y="5474430"/>
                </a:moveTo>
                <a:lnTo>
                  <a:pt x="2500853" y="5483081"/>
                </a:lnTo>
                <a:lnTo>
                  <a:pt x="2611469" y="5603780"/>
                </a:lnTo>
                <a:cubicBezTo>
                  <a:pt x="2674143" y="5601399"/>
                  <a:pt x="2740818" y="5599589"/>
                  <a:pt x="2807493" y="5598255"/>
                </a:cubicBezTo>
                <a:cubicBezTo>
                  <a:pt x="2769870" y="5558251"/>
                  <a:pt x="2728722" y="5515864"/>
                  <a:pt x="2686716" y="5474430"/>
                </a:cubicBezTo>
                <a:close/>
                <a:moveTo>
                  <a:pt x="2712815" y="5473192"/>
                </a:moveTo>
                <a:lnTo>
                  <a:pt x="2712624" y="5473573"/>
                </a:lnTo>
                <a:lnTo>
                  <a:pt x="2713165" y="5473556"/>
                </a:lnTo>
                <a:close/>
                <a:moveTo>
                  <a:pt x="2901981" y="5467668"/>
                </a:moveTo>
                <a:lnTo>
                  <a:pt x="2713165" y="5473556"/>
                </a:lnTo>
                <a:lnTo>
                  <a:pt x="2833116" y="5598446"/>
                </a:lnTo>
                <a:cubicBezTo>
                  <a:pt x="2899219" y="5597303"/>
                  <a:pt x="2965990" y="5597303"/>
                  <a:pt x="3031807" y="5597303"/>
                </a:cubicBezTo>
                <a:cubicBezTo>
                  <a:pt x="2991231" y="5555774"/>
                  <a:pt x="2947130" y="5511578"/>
                  <a:pt x="2901981" y="5467668"/>
                </a:cubicBezTo>
                <a:close/>
                <a:moveTo>
                  <a:pt x="3149250" y="5465096"/>
                </a:moveTo>
                <a:lnTo>
                  <a:pt x="3149060" y="5465191"/>
                </a:lnTo>
                <a:lnTo>
                  <a:pt x="3149351" y="5465195"/>
                </a:lnTo>
                <a:lnTo>
                  <a:pt x="3290601" y="5603494"/>
                </a:lnTo>
                <a:cubicBezTo>
                  <a:pt x="3317843" y="5604827"/>
                  <a:pt x="3345084" y="5606066"/>
                  <a:pt x="3369945" y="5608162"/>
                </a:cubicBezTo>
                <a:cubicBezTo>
                  <a:pt x="3394805" y="5610257"/>
                  <a:pt x="3423285" y="5613495"/>
                  <a:pt x="3454050" y="5617687"/>
                </a:cubicBezTo>
                <a:lnTo>
                  <a:pt x="3428714" y="5588445"/>
                </a:lnTo>
                <a:cubicBezTo>
                  <a:pt x="3395662" y="5550249"/>
                  <a:pt x="3362325" y="5511769"/>
                  <a:pt x="3331083" y="5475859"/>
                </a:cubicBezTo>
                <a:cubicBezTo>
                  <a:pt x="3307747" y="5471935"/>
                  <a:pt x="3284220" y="5469258"/>
                  <a:pt x="3260598" y="5467858"/>
                </a:cubicBezTo>
                <a:cubicBezTo>
                  <a:pt x="3244691" y="5467143"/>
                  <a:pt x="3227308" y="5466476"/>
                  <a:pt x="3208651" y="5465988"/>
                </a:cubicBezTo>
                <a:lnTo>
                  <a:pt x="3182967" y="5465645"/>
                </a:lnTo>
                <a:lnTo>
                  <a:pt x="3149351" y="5465195"/>
                </a:lnTo>
                <a:close/>
                <a:moveTo>
                  <a:pt x="3121437" y="5465096"/>
                </a:moveTo>
                <a:cubicBezTo>
                  <a:pt x="3092291" y="5465000"/>
                  <a:pt x="3061335" y="5465143"/>
                  <a:pt x="3029021" y="5465488"/>
                </a:cubicBezTo>
                <a:lnTo>
                  <a:pt x="2963807" y="5466531"/>
                </a:lnTo>
                <a:lnTo>
                  <a:pt x="2929020" y="5467087"/>
                </a:lnTo>
                <a:lnTo>
                  <a:pt x="2928651" y="5466715"/>
                </a:lnTo>
                <a:lnTo>
                  <a:pt x="2928461" y="5467096"/>
                </a:lnTo>
                <a:lnTo>
                  <a:pt x="2929020" y="5467087"/>
                </a:lnTo>
                <a:lnTo>
                  <a:pt x="3058382" y="5597494"/>
                </a:lnTo>
                <a:cubicBezTo>
                  <a:pt x="3128867" y="5598160"/>
                  <a:pt x="3197161" y="5599779"/>
                  <a:pt x="3262217" y="5602541"/>
                </a:cubicBezTo>
                <a:cubicBezTo>
                  <a:pt x="3218116" y="5558917"/>
                  <a:pt x="3170301" y="5511959"/>
                  <a:pt x="3121437" y="5465096"/>
                </a:cubicBezTo>
                <a:close/>
                <a:moveTo>
                  <a:pt x="1226058" y="5461476"/>
                </a:moveTo>
                <a:lnTo>
                  <a:pt x="1203388" y="5465096"/>
                </a:lnTo>
                <a:lnTo>
                  <a:pt x="1145286" y="5474621"/>
                </a:lnTo>
                <a:lnTo>
                  <a:pt x="1116615" y="5522055"/>
                </a:lnTo>
                <a:lnTo>
                  <a:pt x="1149917" y="5511673"/>
                </a:lnTo>
                <a:cubicBezTo>
                  <a:pt x="1159240" y="5508934"/>
                  <a:pt x="1166383" y="5507053"/>
                  <a:pt x="1170146" y="5506435"/>
                </a:cubicBezTo>
                <a:cubicBezTo>
                  <a:pt x="1170717" y="5506339"/>
                  <a:pt x="1184719" y="5503291"/>
                  <a:pt x="1208246" y="5499576"/>
                </a:cubicBezTo>
                <a:cubicBezTo>
                  <a:pt x="1214056" y="5486527"/>
                  <a:pt x="1219962" y="5473954"/>
                  <a:pt x="1226058" y="5461476"/>
                </a:cubicBezTo>
                <a:close/>
                <a:moveTo>
                  <a:pt x="1744789" y="5452618"/>
                </a:moveTo>
                <a:cubicBezTo>
                  <a:pt x="1692021" y="5466525"/>
                  <a:pt x="1612677" y="5488146"/>
                  <a:pt x="1575720" y="5502338"/>
                </a:cubicBezTo>
                <a:cubicBezTo>
                  <a:pt x="1570882" y="5504367"/>
                  <a:pt x="1566338" y="5507025"/>
                  <a:pt x="1562195" y="5510244"/>
                </a:cubicBezTo>
                <a:cubicBezTo>
                  <a:pt x="1626298" y="5528627"/>
                  <a:pt x="1678876" y="5557202"/>
                  <a:pt x="1716976" y="5595302"/>
                </a:cubicBezTo>
                <a:lnTo>
                  <a:pt x="1723167" y="5601494"/>
                </a:lnTo>
                <a:cubicBezTo>
                  <a:pt x="1755343" y="5578548"/>
                  <a:pt x="1790204" y="5559641"/>
                  <a:pt x="1826990" y="5545201"/>
                </a:cubicBezTo>
                <a:cubicBezTo>
                  <a:pt x="1802911" y="5511549"/>
                  <a:pt x="1775355" y="5480517"/>
                  <a:pt x="1744789" y="5452618"/>
                </a:cubicBezTo>
                <a:close/>
                <a:moveTo>
                  <a:pt x="1371504" y="5438902"/>
                </a:moveTo>
                <a:cubicBezTo>
                  <a:pt x="1327975" y="5445188"/>
                  <a:pt x="1285589" y="5451856"/>
                  <a:pt x="1249203" y="5458143"/>
                </a:cubicBezTo>
                <a:cubicBezTo>
                  <a:pt x="1243012" y="5470525"/>
                  <a:pt x="1236916" y="5483288"/>
                  <a:pt x="1230915" y="5496243"/>
                </a:cubicBezTo>
                <a:cubicBezTo>
                  <a:pt x="1270682" y="5490861"/>
                  <a:pt x="1310716" y="5487689"/>
                  <a:pt x="1350835" y="5486718"/>
                </a:cubicBezTo>
                <a:cubicBezTo>
                  <a:pt x="1358169" y="5470144"/>
                  <a:pt x="1365123" y="5454237"/>
                  <a:pt x="1371314" y="5439093"/>
                </a:cubicBezTo>
                <a:close/>
                <a:moveTo>
                  <a:pt x="1828898" y="5430527"/>
                </a:moveTo>
                <a:lnTo>
                  <a:pt x="1796319" y="5438997"/>
                </a:lnTo>
                <a:cubicBezTo>
                  <a:pt x="1795843" y="5439093"/>
                  <a:pt x="1784318" y="5441950"/>
                  <a:pt x="1766506" y="5446617"/>
                </a:cubicBezTo>
                <a:cubicBezTo>
                  <a:pt x="1795834" y="5474449"/>
                  <a:pt x="1822351" y="5505110"/>
                  <a:pt x="1845659" y="5538152"/>
                </a:cubicBezTo>
                <a:lnTo>
                  <a:pt x="1845659" y="5537867"/>
                </a:lnTo>
                <a:cubicBezTo>
                  <a:pt x="1858613" y="5533390"/>
                  <a:pt x="1872234" y="5529294"/>
                  <a:pt x="1886140" y="5525770"/>
                </a:cubicBezTo>
                <a:lnTo>
                  <a:pt x="1887188" y="5525770"/>
                </a:lnTo>
                <a:lnTo>
                  <a:pt x="1927225" y="5520983"/>
                </a:lnTo>
                <a:lnTo>
                  <a:pt x="1852789" y="5447989"/>
                </a:lnTo>
                <a:close/>
                <a:moveTo>
                  <a:pt x="1250537" y="5411756"/>
                </a:moveTo>
                <a:lnTo>
                  <a:pt x="1182338" y="5420138"/>
                </a:lnTo>
                <a:cubicBezTo>
                  <a:pt x="1174146" y="5430711"/>
                  <a:pt x="1166526" y="5441569"/>
                  <a:pt x="1159573" y="5452523"/>
                </a:cubicBezTo>
                <a:lnTo>
                  <a:pt x="1200816" y="5446141"/>
                </a:lnTo>
                <a:lnTo>
                  <a:pt x="1236821" y="5440331"/>
                </a:lnTo>
                <a:cubicBezTo>
                  <a:pt x="1241679" y="5430806"/>
                  <a:pt x="1246727" y="5421281"/>
                  <a:pt x="1251870" y="5411756"/>
                </a:cubicBezTo>
                <a:close/>
                <a:moveTo>
                  <a:pt x="1934813" y="5402993"/>
                </a:moveTo>
                <a:lnTo>
                  <a:pt x="1876922" y="5418043"/>
                </a:lnTo>
                <a:lnTo>
                  <a:pt x="1877362" y="5418365"/>
                </a:lnTo>
                <a:cubicBezTo>
                  <a:pt x="1907886" y="5444243"/>
                  <a:pt x="1936542" y="5472326"/>
                  <a:pt x="1963089" y="5502408"/>
                </a:cubicBezTo>
                <a:lnTo>
                  <a:pt x="1973053" y="5515504"/>
                </a:lnTo>
                <a:lnTo>
                  <a:pt x="2051304" y="5506149"/>
                </a:lnTo>
                <a:cubicBezTo>
                  <a:pt x="2015614" y="5468372"/>
                  <a:pt x="1976628" y="5433844"/>
                  <a:pt x="1934813" y="5402993"/>
                </a:cubicBezTo>
                <a:close/>
                <a:moveTo>
                  <a:pt x="1957673" y="5396897"/>
                </a:moveTo>
                <a:lnTo>
                  <a:pt x="1957482" y="5397087"/>
                </a:lnTo>
                <a:lnTo>
                  <a:pt x="1957792" y="5397006"/>
                </a:lnTo>
                <a:close/>
                <a:moveTo>
                  <a:pt x="1660969" y="5388705"/>
                </a:moveTo>
                <a:cubicBezTo>
                  <a:pt x="1622698" y="5404279"/>
                  <a:pt x="1582483" y="5414566"/>
                  <a:pt x="1541431" y="5419281"/>
                </a:cubicBezTo>
                <a:cubicBezTo>
                  <a:pt x="1498092" y="5422709"/>
                  <a:pt x="1445514" y="5429186"/>
                  <a:pt x="1393317" y="5436521"/>
                </a:cubicBezTo>
                <a:cubicBezTo>
                  <a:pt x="1386906" y="5452523"/>
                  <a:pt x="1379791" y="5469258"/>
                  <a:pt x="1371981" y="5486718"/>
                </a:cubicBezTo>
                <a:lnTo>
                  <a:pt x="1378458" y="5486718"/>
                </a:lnTo>
                <a:lnTo>
                  <a:pt x="1378458" y="5486051"/>
                </a:lnTo>
                <a:cubicBezTo>
                  <a:pt x="1433026" y="5486003"/>
                  <a:pt x="1487414" y="5492204"/>
                  <a:pt x="1540573" y="5504529"/>
                </a:cubicBezTo>
                <a:cubicBezTo>
                  <a:pt x="1548745" y="5496109"/>
                  <a:pt x="1558442" y="5489318"/>
                  <a:pt x="1569148" y="5484527"/>
                </a:cubicBezTo>
                <a:cubicBezTo>
                  <a:pt x="1604391" y="5471001"/>
                  <a:pt x="1675257" y="5451380"/>
                  <a:pt x="1727644" y="5437473"/>
                </a:cubicBezTo>
                <a:cubicBezTo>
                  <a:pt x="1706565" y="5419700"/>
                  <a:pt x="1684286" y="5403412"/>
                  <a:pt x="1660969" y="5388705"/>
                </a:cubicBezTo>
                <a:close/>
                <a:moveTo>
                  <a:pt x="1392650" y="5382514"/>
                </a:moveTo>
                <a:cubicBezTo>
                  <a:pt x="1347406" y="5393372"/>
                  <a:pt x="1306163" y="5402707"/>
                  <a:pt x="1275207" y="5408327"/>
                </a:cubicBezTo>
                <a:cubicBezTo>
                  <a:pt x="1269939" y="5417471"/>
                  <a:pt x="1264796" y="5426996"/>
                  <a:pt x="1259776" y="5436902"/>
                </a:cubicBezTo>
                <a:cubicBezTo>
                  <a:pt x="1300448" y="5430425"/>
                  <a:pt x="1340834" y="5424234"/>
                  <a:pt x="1379505" y="5418709"/>
                </a:cubicBezTo>
                <a:cubicBezTo>
                  <a:pt x="1383887" y="5407279"/>
                  <a:pt x="1387887" y="5396326"/>
                  <a:pt x="1391221" y="5386038"/>
                </a:cubicBezTo>
                <a:lnTo>
                  <a:pt x="1391888" y="5385848"/>
                </a:lnTo>
                <a:cubicBezTo>
                  <a:pt x="1391888" y="5384514"/>
                  <a:pt x="1392364" y="5383276"/>
                  <a:pt x="1392650" y="5382514"/>
                </a:cubicBezTo>
                <a:close/>
                <a:moveTo>
                  <a:pt x="2122646" y="5366893"/>
                </a:moveTo>
                <a:cubicBezTo>
                  <a:pt x="2057019" y="5374228"/>
                  <a:pt x="2009108" y="5381657"/>
                  <a:pt x="1989296" y="5389087"/>
                </a:cubicBezTo>
                <a:lnTo>
                  <a:pt x="1988343" y="5389087"/>
                </a:lnTo>
                <a:lnTo>
                  <a:pt x="1957792" y="5397006"/>
                </a:lnTo>
                <a:lnTo>
                  <a:pt x="2071592" y="5501672"/>
                </a:lnTo>
                <a:cubicBezTo>
                  <a:pt x="2106739" y="5494814"/>
                  <a:pt x="2169604" y="5487765"/>
                  <a:pt x="2249614" y="5481193"/>
                </a:cubicBezTo>
                <a:cubicBezTo>
                  <a:pt x="2213419" y="5444522"/>
                  <a:pt x="2176939" y="5411375"/>
                  <a:pt x="2142839" y="5382800"/>
                </a:cubicBezTo>
                <a:cubicBezTo>
                  <a:pt x="2136172" y="5377370"/>
                  <a:pt x="2129409" y="5372132"/>
                  <a:pt x="2122646" y="5366893"/>
                </a:cubicBezTo>
                <a:close/>
                <a:moveTo>
                  <a:pt x="3393662" y="5363274"/>
                </a:moveTo>
                <a:cubicBezTo>
                  <a:pt x="3414617" y="5392706"/>
                  <a:pt x="3451955" y="5438902"/>
                  <a:pt x="3496246" y="5491480"/>
                </a:cubicBezTo>
                <a:lnTo>
                  <a:pt x="3567112" y="5509197"/>
                </a:lnTo>
                <a:cubicBezTo>
                  <a:pt x="3585210" y="5513835"/>
                  <a:pt x="3603088" y="5518341"/>
                  <a:pt x="3620738" y="5522722"/>
                </a:cubicBezTo>
                <a:lnTo>
                  <a:pt x="3573113" y="5472144"/>
                </a:lnTo>
                <a:cubicBezTo>
                  <a:pt x="3553777" y="5450675"/>
                  <a:pt x="3536727" y="5427243"/>
                  <a:pt x="3522250" y="5402231"/>
                </a:cubicBezTo>
                <a:cubicBezTo>
                  <a:pt x="3485483" y="5392039"/>
                  <a:pt x="3447383" y="5380038"/>
                  <a:pt x="3409283" y="5368131"/>
                </a:cubicBezTo>
                <a:close/>
                <a:moveTo>
                  <a:pt x="1727490" y="5363067"/>
                </a:moveTo>
                <a:lnTo>
                  <a:pt x="1695735" y="5374894"/>
                </a:lnTo>
                <a:lnTo>
                  <a:pt x="1683353" y="5379752"/>
                </a:lnTo>
                <a:cubicBezTo>
                  <a:pt x="1706718" y="5395297"/>
                  <a:pt x="1728997" y="5412413"/>
                  <a:pt x="1750028" y="5430996"/>
                </a:cubicBezTo>
                <a:lnTo>
                  <a:pt x="1791938" y="5420233"/>
                </a:lnTo>
                <a:lnTo>
                  <a:pt x="1808778" y="5415823"/>
                </a:lnTo>
                <a:lnTo>
                  <a:pt x="1760389" y="5380457"/>
                </a:lnTo>
                <a:close/>
                <a:moveTo>
                  <a:pt x="2328576" y="5348224"/>
                </a:moveTo>
                <a:cubicBezTo>
                  <a:pt x="2262854" y="5353082"/>
                  <a:pt x="2202180" y="5358226"/>
                  <a:pt x="2150268" y="5363560"/>
                </a:cubicBezTo>
                <a:lnTo>
                  <a:pt x="2155412" y="5367655"/>
                </a:lnTo>
                <a:cubicBezTo>
                  <a:pt x="2197312" y="5402479"/>
                  <a:pt x="2237279" y="5439550"/>
                  <a:pt x="2275141" y="5478716"/>
                </a:cubicBezTo>
                <a:cubicBezTo>
                  <a:pt x="2330005" y="5474430"/>
                  <a:pt x="2391727" y="5470239"/>
                  <a:pt x="2457354" y="5466525"/>
                </a:cubicBezTo>
                <a:cubicBezTo>
                  <a:pt x="2414301" y="5423472"/>
                  <a:pt x="2369820" y="5382895"/>
                  <a:pt x="2328576" y="5348224"/>
                </a:cubicBezTo>
                <a:close/>
                <a:moveTo>
                  <a:pt x="1566767" y="5338890"/>
                </a:moveTo>
                <a:lnTo>
                  <a:pt x="1496663" y="5356320"/>
                </a:lnTo>
                <a:cubicBezTo>
                  <a:pt x="1469707" y="5363083"/>
                  <a:pt x="1442370" y="5369846"/>
                  <a:pt x="1415700" y="5376418"/>
                </a:cubicBezTo>
                <a:cubicBezTo>
                  <a:pt x="1413233" y="5381352"/>
                  <a:pt x="1411100" y="5386438"/>
                  <a:pt x="1409318" y="5391658"/>
                </a:cubicBezTo>
                <a:cubicBezTo>
                  <a:pt x="1406937" y="5399278"/>
                  <a:pt x="1404080" y="5407279"/>
                  <a:pt x="1401032" y="5415470"/>
                </a:cubicBezTo>
                <a:cubicBezTo>
                  <a:pt x="1451895" y="5408517"/>
                  <a:pt x="1499235" y="5402897"/>
                  <a:pt x="1539716" y="5399659"/>
                </a:cubicBezTo>
                <a:cubicBezTo>
                  <a:pt x="1574025" y="5395916"/>
                  <a:pt x="1607705" y="5387753"/>
                  <a:pt x="1639919" y="5375370"/>
                </a:cubicBezTo>
                <a:cubicBezTo>
                  <a:pt x="1616345" y="5361654"/>
                  <a:pt x="1591903" y="5349472"/>
                  <a:pt x="1566767" y="5338890"/>
                </a:cubicBezTo>
                <a:close/>
                <a:moveTo>
                  <a:pt x="2537650" y="5334222"/>
                </a:moveTo>
                <a:cubicBezTo>
                  <a:pt x="2475642" y="5338032"/>
                  <a:pt x="2414301" y="5341938"/>
                  <a:pt x="2356104" y="5346224"/>
                </a:cubicBezTo>
                <a:lnTo>
                  <a:pt x="2355627" y="5346224"/>
                </a:lnTo>
                <a:cubicBezTo>
                  <a:pt x="2396966" y="5381752"/>
                  <a:pt x="2440495" y="5422424"/>
                  <a:pt x="2483548" y="5465096"/>
                </a:cubicBezTo>
                <a:cubicBezTo>
                  <a:pt x="2543365" y="5461762"/>
                  <a:pt x="2605944" y="5458714"/>
                  <a:pt x="2669000" y="5456142"/>
                </a:cubicBezTo>
                <a:cubicBezTo>
                  <a:pt x="2624709" y="5412899"/>
                  <a:pt x="2579941" y="5371275"/>
                  <a:pt x="2537650" y="5334222"/>
                </a:cubicBezTo>
                <a:close/>
                <a:moveTo>
                  <a:pt x="1817941" y="5329555"/>
                </a:moveTo>
                <a:lnTo>
                  <a:pt x="1798034" y="5336794"/>
                </a:lnTo>
                <a:lnTo>
                  <a:pt x="1775774" y="5345084"/>
                </a:lnTo>
                <a:lnTo>
                  <a:pt x="1780427" y="5347543"/>
                </a:lnTo>
                <a:lnTo>
                  <a:pt x="1856704" y="5403271"/>
                </a:lnTo>
                <a:lnTo>
                  <a:pt x="1914144" y="5388229"/>
                </a:lnTo>
                <a:cubicBezTo>
                  <a:pt x="1883283" y="5366750"/>
                  <a:pt x="1851155" y="5347157"/>
                  <a:pt x="1817941" y="5329555"/>
                </a:cubicBezTo>
                <a:close/>
                <a:moveTo>
                  <a:pt x="2748248" y="5322697"/>
                </a:moveTo>
                <a:cubicBezTo>
                  <a:pt x="2688431" y="5325745"/>
                  <a:pt x="2626518" y="5329079"/>
                  <a:pt x="2564606" y="5332698"/>
                </a:cubicBezTo>
                <a:lnTo>
                  <a:pt x="2564130" y="5332698"/>
                </a:lnTo>
                <a:cubicBezTo>
                  <a:pt x="2605564" y="5369846"/>
                  <a:pt x="2650140" y="5411470"/>
                  <a:pt x="2694908" y="5454999"/>
                </a:cubicBezTo>
                <a:cubicBezTo>
                  <a:pt x="2758440" y="5452523"/>
                  <a:pt x="2822067" y="5450428"/>
                  <a:pt x="2883598" y="5448808"/>
                </a:cubicBezTo>
                <a:cubicBezTo>
                  <a:pt x="2838069" y="5404993"/>
                  <a:pt x="2792063" y="5361940"/>
                  <a:pt x="2748248" y="5322697"/>
                </a:cubicBezTo>
                <a:close/>
                <a:moveTo>
                  <a:pt x="1642818" y="5320133"/>
                </a:moveTo>
                <a:lnTo>
                  <a:pt x="1605439" y="5328984"/>
                </a:lnTo>
                <a:lnTo>
                  <a:pt x="1597152" y="5330984"/>
                </a:lnTo>
                <a:cubicBezTo>
                  <a:pt x="1619755" y="5341480"/>
                  <a:pt x="1641729" y="5353282"/>
                  <a:pt x="1662969" y="5366322"/>
                </a:cubicBezTo>
                <a:cubicBezTo>
                  <a:pt x="1671351" y="5363464"/>
                  <a:pt x="1679829" y="5360225"/>
                  <a:pt x="1688497" y="5356797"/>
                </a:cubicBezTo>
                <a:lnTo>
                  <a:pt x="1704443" y="5350885"/>
                </a:lnTo>
                <a:lnTo>
                  <a:pt x="1658683" y="5326697"/>
                </a:lnTo>
                <a:close/>
                <a:moveTo>
                  <a:pt x="3215640" y="5314410"/>
                </a:moveTo>
                <a:lnTo>
                  <a:pt x="3215164" y="5314696"/>
                </a:lnTo>
                <a:cubicBezTo>
                  <a:pt x="3242976" y="5345271"/>
                  <a:pt x="3288792" y="5397659"/>
                  <a:pt x="3341560" y="5457476"/>
                </a:cubicBezTo>
                <a:cubicBezTo>
                  <a:pt x="3380136" y="5464048"/>
                  <a:pt x="3422142" y="5473192"/>
                  <a:pt x="3465385" y="5483574"/>
                </a:cubicBezTo>
                <a:cubicBezTo>
                  <a:pt x="3418808" y="5427567"/>
                  <a:pt x="3380899" y="5379562"/>
                  <a:pt x="3365563" y="5354129"/>
                </a:cubicBezTo>
                <a:cubicBezTo>
                  <a:pt x="3316367" y="5338118"/>
                  <a:pt x="3266313" y="5324850"/>
                  <a:pt x="3215640" y="5314410"/>
                </a:cubicBezTo>
                <a:close/>
                <a:moveTo>
                  <a:pt x="2960560" y="5313267"/>
                </a:moveTo>
                <a:cubicBezTo>
                  <a:pt x="2904934" y="5315363"/>
                  <a:pt x="2841879" y="5318125"/>
                  <a:pt x="2775204" y="5321459"/>
                </a:cubicBezTo>
                <a:lnTo>
                  <a:pt x="2774727" y="5321459"/>
                </a:lnTo>
                <a:cubicBezTo>
                  <a:pt x="2818352" y="5360892"/>
                  <a:pt x="2864262" y="5404136"/>
                  <a:pt x="2910078" y="5448236"/>
                </a:cubicBezTo>
                <a:cubicBezTo>
                  <a:pt x="2978467" y="5446617"/>
                  <a:pt x="3043618" y="5445665"/>
                  <a:pt x="3102292" y="5445665"/>
                </a:cubicBezTo>
                <a:cubicBezTo>
                  <a:pt x="3054572" y="5400040"/>
                  <a:pt x="3006471" y="5354891"/>
                  <a:pt x="2960560" y="5313267"/>
                </a:cubicBezTo>
                <a:close/>
                <a:moveTo>
                  <a:pt x="1474565" y="5308409"/>
                </a:moveTo>
                <a:cubicBezTo>
                  <a:pt x="1457896" y="5321449"/>
                  <a:pt x="1442923" y="5336518"/>
                  <a:pt x="1429988" y="5353272"/>
                </a:cubicBezTo>
                <a:lnTo>
                  <a:pt x="1492186" y="5337842"/>
                </a:lnTo>
                <a:lnTo>
                  <a:pt x="1536097" y="5326888"/>
                </a:lnTo>
                <a:cubicBezTo>
                  <a:pt x="1515961" y="5319554"/>
                  <a:pt x="1495415" y="5313391"/>
                  <a:pt x="1474565" y="5308409"/>
                </a:cubicBezTo>
                <a:close/>
                <a:moveTo>
                  <a:pt x="3153442" y="5307553"/>
                </a:moveTo>
                <a:cubicBezTo>
                  <a:pt x="3122295" y="5307553"/>
                  <a:pt x="3063240" y="5309076"/>
                  <a:pt x="2987706" y="5311934"/>
                </a:cubicBezTo>
                <a:lnTo>
                  <a:pt x="2987230" y="5312696"/>
                </a:lnTo>
                <a:cubicBezTo>
                  <a:pt x="3033617" y="5354606"/>
                  <a:pt x="3081814" y="5400040"/>
                  <a:pt x="3129819" y="5444998"/>
                </a:cubicBezTo>
                <a:cubicBezTo>
                  <a:pt x="3180302" y="5445188"/>
                  <a:pt x="3225165" y="5446141"/>
                  <a:pt x="3262122" y="5447856"/>
                </a:cubicBezTo>
                <a:cubicBezTo>
                  <a:pt x="3277743" y="5448522"/>
                  <a:pt x="3294602" y="5450237"/>
                  <a:pt x="3312509" y="5452618"/>
                </a:cubicBezTo>
                <a:cubicBezTo>
                  <a:pt x="3254311" y="5385943"/>
                  <a:pt x="3206115" y="5331365"/>
                  <a:pt x="3185445" y="5309743"/>
                </a:cubicBezTo>
                <a:cubicBezTo>
                  <a:pt x="3174835" y="5308352"/>
                  <a:pt x="3164148" y="5307619"/>
                  <a:pt x="3153442" y="5307553"/>
                </a:cubicBezTo>
                <a:close/>
                <a:moveTo>
                  <a:pt x="1353788" y="5295265"/>
                </a:moveTo>
                <a:cubicBezTo>
                  <a:pt x="1328632" y="5322897"/>
                  <a:pt x="1306687" y="5353282"/>
                  <a:pt x="1288351" y="5385848"/>
                </a:cubicBezTo>
                <a:cubicBezTo>
                  <a:pt x="1320165" y="5379562"/>
                  <a:pt x="1360265" y="5370132"/>
                  <a:pt x="1403508" y="5359654"/>
                </a:cubicBezTo>
                <a:cubicBezTo>
                  <a:pt x="1416148" y="5338347"/>
                  <a:pt x="1432245" y="5319297"/>
                  <a:pt x="1451133" y="5303266"/>
                </a:cubicBezTo>
                <a:lnTo>
                  <a:pt x="1449038" y="5303266"/>
                </a:lnTo>
                <a:cubicBezTo>
                  <a:pt x="1423130" y="5300218"/>
                  <a:pt x="1382363" y="5297170"/>
                  <a:pt x="1353788" y="5295265"/>
                </a:cubicBezTo>
                <a:close/>
                <a:moveTo>
                  <a:pt x="1743646" y="5294313"/>
                </a:moveTo>
                <a:cubicBezTo>
                  <a:pt x="1737836" y="5296503"/>
                  <a:pt x="1731931" y="5298694"/>
                  <a:pt x="1726120" y="5300409"/>
                </a:cubicBezTo>
                <a:lnTo>
                  <a:pt x="1702020" y="5306115"/>
                </a:lnTo>
                <a:lnTo>
                  <a:pt x="1752814" y="5332953"/>
                </a:lnTo>
                <a:lnTo>
                  <a:pt x="1791271" y="5318697"/>
                </a:lnTo>
                <a:lnTo>
                  <a:pt x="1794129" y="5317839"/>
                </a:lnTo>
                <a:cubicBezTo>
                  <a:pt x="1776727" y="5309200"/>
                  <a:pt x="1759905" y="5301428"/>
                  <a:pt x="1743646" y="5294503"/>
                </a:cubicBezTo>
                <a:close/>
                <a:moveTo>
                  <a:pt x="2006250" y="5293170"/>
                </a:moveTo>
                <a:lnTo>
                  <a:pt x="1952244" y="5299551"/>
                </a:lnTo>
                <a:cubicBezTo>
                  <a:pt x="1915429" y="5304218"/>
                  <a:pt x="1879025" y="5311734"/>
                  <a:pt x="1843373" y="5322030"/>
                </a:cubicBezTo>
                <a:lnTo>
                  <a:pt x="1843373" y="5322221"/>
                </a:lnTo>
                <a:cubicBezTo>
                  <a:pt x="1876101" y="5340242"/>
                  <a:pt x="1907724" y="5360216"/>
                  <a:pt x="1938051" y="5382038"/>
                </a:cubicBezTo>
                <a:lnTo>
                  <a:pt x="1983295" y="5370322"/>
                </a:lnTo>
                <a:cubicBezTo>
                  <a:pt x="2002536" y="5363274"/>
                  <a:pt x="2043969" y="5356320"/>
                  <a:pt x="2100167" y="5349558"/>
                </a:cubicBezTo>
                <a:cubicBezTo>
                  <a:pt x="2070125" y="5328726"/>
                  <a:pt x="2038750" y="5309895"/>
                  <a:pt x="2006250" y="5293170"/>
                </a:cubicBezTo>
                <a:close/>
                <a:moveTo>
                  <a:pt x="2212657" y="5269262"/>
                </a:moveTo>
                <a:cubicBezTo>
                  <a:pt x="2159222" y="5276025"/>
                  <a:pt x="2105406" y="5282311"/>
                  <a:pt x="2051875" y="5288312"/>
                </a:cubicBezTo>
                <a:lnTo>
                  <a:pt x="2039874" y="5289741"/>
                </a:lnTo>
                <a:lnTo>
                  <a:pt x="2039588" y="5289741"/>
                </a:lnTo>
                <a:cubicBezTo>
                  <a:pt x="2070525" y="5306628"/>
                  <a:pt x="2100338" y="5325488"/>
                  <a:pt x="2128837" y="5346224"/>
                </a:cubicBezTo>
                <a:cubicBezTo>
                  <a:pt x="2180082" y="5340699"/>
                  <a:pt x="2240565" y="5335270"/>
                  <a:pt x="2307240" y="5330222"/>
                </a:cubicBezTo>
                <a:cubicBezTo>
                  <a:pt x="2277399" y="5307400"/>
                  <a:pt x="2245766" y="5287017"/>
                  <a:pt x="2212657" y="5269262"/>
                </a:cubicBezTo>
                <a:close/>
                <a:moveTo>
                  <a:pt x="2413254" y="5244306"/>
                </a:moveTo>
                <a:cubicBezTo>
                  <a:pt x="2358009" y="5251641"/>
                  <a:pt x="2301430" y="5258785"/>
                  <a:pt x="2244280" y="5265738"/>
                </a:cubicBezTo>
                <a:cubicBezTo>
                  <a:pt x="2276094" y="5284188"/>
                  <a:pt x="2306383" y="5305142"/>
                  <a:pt x="2334863" y="5328412"/>
                </a:cubicBezTo>
                <a:cubicBezTo>
                  <a:pt x="2392680" y="5324126"/>
                  <a:pt x="2454211" y="5320126"/>
                  <a:pt x="2516695" y="5316315"/>
                </a:cubicBezTo>
                <a:lnTo>
                  <a:pt x="2503932" y="5305457"/>
                </a:lnTo>
                <a:cubicBezTo>
                  <a:pt x="2475680" y="5282283"/>
                  <a:pt x="2445324" y="5261813"/>
                  <a:pt x="2413254" y="5244306"/>
                </a:cubicBezTo>
                <a:close/>
                <a:moveTo>
                  <a:pt x="3378327" y="5242306"/>
                </a:moveTo>
                <a:cubicBezTo>
                  <a:pt x="3371945" y="5284788"/>
                  <a:pt x="3370135" y="5319554"/>
                  <a:pt x="3376422" y="5335746"/>
                </a:cubicBezTo>
                <a:cubicBezTo>
                  <a:pt x="3376803" y="5336727"/>
                  <a:pt x="3377251" y="5337680"/>
                  <a:pt x="3377755" y="5338604"/>
                </a:cubicBezTo>
                <a:lnTo>
                  <a:pt x="3414712" y="5350129"/>
                </a:lnTo>
                <a:cubicBezTo>
                  <a:pt x="3446145" y="5359654"/>
                  <a:pt x="3477958" y="5369750"/>
                  <a:pt x="3508724" y="5378704"/>
                </a:cubicBezTo>
                <a:lnTo>
                  <a:pt x="3509010" y="5378704"/>
                </a:lnTo>
                <a:cubicBezTo>
                  <a:pt x="3490436" y="5344462"/>
                  <a:pt x="3474948" y="5308629"/>
                  <a:pt x="3462718" y="5271643"/>
                </a:cubicBezTo>
                <a:cubicBezTo>
                  <a:pt x="3437477" y="5263356"/>
                  <a:pt x="3408521" y="5253355"/>
                  <a:pt x="3378327" y="5242306"/>
                </a:cubicBezTo>
                <a:close/>
                <a:moveTo>
                  <a:pt x="1582388" y="5241734"/>
                </a:moveTo>
                <a:cubicBezTo>
                  <a:pt x="1551813" y="5256784"/>
                  <a:pt x="1522419" y="5274139"/>
                  <a:pt x="1494472" y="5293646"/>
                </a:cubicBezTo>
                <a:cubicBezTo>
                  <a:pt x="1519761" y="5300542"/>
                  <a:pt x="1544602" y="5308972"/>
                  <a:pt x="1568862" y="5318887"/>
                </a:cubicBezTo>
                <a:lnTo>
                  <a:pt x="1601438" y="5310981"/>
                </a:lnTo>
                <a:lnTo>
                  <a:pt x="1617235" y="5307175"/>
                </a:lnTo>
                <a:lnTo>
                  <a:pt x="1611937" y="5302501"/>
                </a:lnTo>
                <a:cubicBezTo>
                  <a:pt x="1609757" y="5298044"/>
                  <a:pt x="1609276" y="5292755"/>
                  <a:pt x="1611010" y="5287693"/>
                </a:cubicBezTo>
                <a:cubicBezTo>
                  <a:pt x="1614487" y="5277568"/>
                  <a:pt x="1625507" y="5272167"/>
                  <a:pt x="1635632" y="5275643"/>
                </a:cubicBezTo>
                <a:cubicBezTo>
                  <a:pt x="1635632" y="5275834"/>
                  <a:pt x="1650015" y="5280787"/>
                  <a:pt x="1673732" y="5291169"/>
                </a:cubicBezTo>
                <a:lnTo>
                  <a:pt x="1676847" y="5292815"/>
                </a:lnTo>
                <a:lnTo>
                  <a:pt x="1716500" y="5283263"/>
                </a:lnTo>
                <a:cubicBezTo>
                  <a:pt x="1672933" y="5265995"/>
                  <a:pt x="1628089" y="5252117"/>
                  <a:pt x="1582388" y="5241734"/>
                </a:cubicBezTo>
                <a:close/>
                <a:moveTo>
                  <a:pt x="1879187" y="5237829"/>
                </a:moveTo>
                <a:lnTo>
                  <a:pt x="1838325" y="5255546"/>
                </a:lnTo>
                <a:cubicBezTo>
                  <a:pt x="1814512" y="5265833"/>
                  <a:pt x="1791652" y="5276025"/>
                  <a:pt x="1769268" y="5284883"/>
                </a:cubicBezTo>
                <a:cubicBezTo>
                  <a:pt x="1785775" y="5292312"/>
                  <a:pt x="1802701" y="5300533"/>
                  <a:pt x="1820037" y="5309552"/>
                </a:cubicBezTo>
                <a:cubicBezTo>
                  <a:pt x="1862566" y="5296179"/>
                  <a:pt x="1906209" y="5286617"/>
                  <a:pt x="1950434" y="5280977"/>
                </a:cubicBezTo>
                <a:lnTo>
                  <a:pt x="1975294" y="5277929"/>
                </a:lnTo>
                <a:lnTo>
                  <a:pt x="1974818" y="5277929"/>
                </a:lnTo>
                <a:cubicBezTo>
                  <a:pt x="1942338" y="5262499"/>
                  <a:pt x="1909857" y="5249164"/>
                  <a:pt x="1879187" y="5237829"/>
                </a:cubicBezTo>
                <a:close/>
                <a:moveTo>
                  <a:pt x="2610326" y="5215827"/>
                </a:moveTo>
                <a:cubicBezTo>
                  <a:pt x="2557081" y="5224113"/>
                  <a:pt x="2500884" y="5232209"/>
                  <a:pt x="2443734" y="5240115"/>
                </a:cubicBezTo>
                <a:cubicBezTo>
                  <a:pt x="2469032" y="5255165"/>
                  <a:pt x="2493140" y="5272138"/>
                  <a:pt x="2515838" y="5290884"/>
                </a:cubicBezTo>
                <a:cubicBezTo>
                  <a:pt x="2525363" y="5298504"/>
                  <a:pt x="2534221" y="5306504"/>
                  <a:pt x="2543651" y="5314696"/>
                </a:cubicBezTo>
                <a:cubicBezTo>
                  <a:pt x="2605373" y="5311458"/>
                  <a:pt x="2667476" y="5308124"/>
                  <a:pt x="2727388" y="5305171"/>
                </a:cubicBezTo>
                <a:cubicBezTo>
                  <a:pt x="2712434" y="5291645"/>
                  <a:pt x="2697956" y="5279072"/>
                  <a:pt x="2683859" y="5267071"/>
                </a:cubicBezTo>
                <a:cubicBezTo>
                  <a:pt x="2660808" y="5247983"/>
                  <a:pt x="2636215" y="5230847"/>
                  <a:pt x="2610326" y="5215827"/>
                </a:cubicBezTo>
                <a:close/>
                <a:moveTo>
                  <a:pt x="1805559" y="5213350"/>
                </a:moveTo>
                <a:cubicBezTo>
                  <a:pt x="1774269" y="5219332"/>
                  <a:pt x="1742655" y="5223475"/>
                  <a:pt x="1710880" y="5225733"/>
                </a:cubicBezTo>
                <a:cubicBezTo>
                  <a:pt x="1683924" y="5228495"/>
                  <a:pt x="1654873" y="5231447"/>
                  <a:pt x="1631823" y="5234686"/>
                </a:cubicBezTo>
                <a:cubicBezTo>
                  <a:pt x="1670132" y="5245573"/>
                  <a:pt x="1707765" y="5258737"/>
                  <a:pt x="1744503" y="5274120"/>
                </a:cubicBezTo>
                <a:cubicBezTo>
                  <a:pt x="1771269" y="5263928"/>
                  <a:pt x="1800129" y="5251355"/>
                  <a:pt x="1830228" y="5238115"/>
                </a:cubicBezTo>
                <a:lnTo>
                  <a:pt x="1852231" y="5228590"/>
                </a:lnTo>
                <a:lnTo>
                  <a:pt x="1852231" y="5228400"/>
                </a:lnTo>
                <a:cubicBezTo>
                  <a:pt x="1835943" y="5222780"/>
                  <a:pt x="1820513" y="5217446"/>
                  <a:pt x="1805559" y="5213350"/>
                </a:cubicBezTo>
                <a:close/>
                <a:moveTo>
                  <a:pt x="3258978" y="5194491"/>
                </a:moveTo>
                <a:cubicBezTo>
                  <a:pt x="3229642" y="5235067"/>
                  <a:pt x="3203448" y="5270405"/>
                  <a:pt x="3190303" y="5288026"/>
                </a:cubicBezTo>
                <a:lnTo>
                  <a:pt x="3194399" y="5291645"/>
                </a:lnTo>
                <a:lnTo>
                  <a:pt x="3193923" y="5291931"/>
                </a:lnTo>
                <a:cubicBezTo>
                  <a:pt x="3249120" y="5301047"/>
                  <a:pt x="3303536" y="5314363"/>
                  <a:pt x="3356705" y="5331746"/>
                </a:cubicBezTo>
                <a:cubicBezTo>
                  <a:pt x="3352419" y="5309362"/>
                  <a:pt x="3354895" y="5274596"/>
                  <a:pt x="3360991" y="5235448"/>
                </a:cubicBezTo>
                <a:cubicBezTo>
                  <a:pt x="3326416" y="5222589"/>
                  <a:pt x="3291268" y="5208588"/>
                  <a:pt x="3258978" y="5194491"/>
                </a:cubicBezTo>
                <a:close/>
                <a:moveTo>
                  <a:pt x="2011013" y="5188871"/>
                </a:moveTo>
                <a:cubicBezTo>
                  <a:pt x="1974761" y="5199739"/>
                  <a:pt x="1939090" y="5212455"/>
                  <a:pt x="1904142" y="5226971"/>
                </a:cubicBezTo>
                <a:cubicBezTo>
                  <a:pt x="1940280" y="5240763"/>
                  <a:pt x="1975666" y="5256432"/>
                  <a:pt x="2010156" y="5273929"/>
                </a:cubicBezTo>
                <a:lnTo>
                  <a:pt x="2049780" y="5269453"/>
                </a:lnTo>
                <a:cubicBezTo>
                  <a:pt x="2086356" y="5265262"/>
                  <a:pt x="2131599" y="5260118"/>
                  <a:pt x="2182463" y="5254117"/>
                </a:cubicBezTo>
                <a:cubicBezTo>
                  <a:pt x="2127237" y="5227618"/>
                  <a:pt x="2069887" y="5205787"/>
                  <a:pt x="2011013" y="5188871"/>
                </a:cubicBezTo>
                <a:close/>
                <a:moveTo>
                  <a:pt x="1706022" y="5188109"/>
                </a:moveTo>
                <a:cubicBezTo>
                  <a:pt x="1684877" y="5196205"/>
                  <a:pt x="1663636" y="5204301"/>
                  <a:pt x="1642681" y="5213826"/>
                </a:cubicBezTo>
                <a:cubicBezTo>
                  <a:pt x="1662874" y="5211350"/>
                  <a:pt x="1685734" y="5208968"/>
                  <a:pt x="1708404" y="5206683"/>
                </a:cubicBezTo>
                <a:cubicBezTo>
                  <a:pt x="1726787" y="5204873"/>
                  <a:pt x="1745360" y="5202968"/>
                  <a:pt x="1761363" y="5201063"/>
                </a:cubicBezTo>
                <a:lnTo>
                  <a:pt x="1761458" y="5201063"/>
                </a:lnTo>
                <a:cubicBezTo>
                  <a:pt x="1740598" y="5195634"/>
                  <a:pt x="1721929" y="5191347"/>
                  <a:pt x="1706022" y="5188109"/>
                </a:cubicBezTo>
                <a:close/>
                <a:moveTo>
                  <a:pt x="2798635" y="5182870"/>
                </a:moveTo>
                <a:cubicBezTo>
                  <a:pt x="2749581" y="5192395"/>
                  <a:pt x="2696146" y="5201920"/>
                  <a:pt x="2638996" y="5211445"/>
                </a:cubicBezTo>
                <a:cubicBezTo>
                  <a:pt x="2658932" y="5223961"/>
                  <a:pt x="2678020" y="5237772"/>
                  <a:pt x="2696146" y="5252784"/>
                </a:cubicBezTo>
                <a:lnTo>
                  <a:pt x="2696241" y="5252498"/>
                </a:lnTo>
                <a:cubicBezTo>
                  <a:pt x="2714910" y="5268310"/>
                  <a:pt x="2734913" y="5285454"/>
                  <a:pt x="2754630" y="5304028"/>
                </a:cubicBezTo>
                <a:cubicBezTo>
                  <a:pt x="2821114" y="5300790"/>
                  <a:pt x="2884074" y="5297932"/>
                  <a:pt x="2940081" y="5295741"/>
                </a:cubicBezTo>
                <a:cubicBezTo>
                  <a:pt x="2913411" y="5271834"/>
                  <a:pt x="2887884" y="5249545"/>
                  <a:pt x="2863881" y="5229066"/>
                </a:cubicBezTo>
                <a:cubicBezTo>
                  <a:pt x="2843393" y="5211960"/>
                  <a:pt x="2821571" y="5196510"/>
                  <a:pt x="2798635" y="5182870"/>
                </a:cubicBezTo>
                <a:close/>
                <a:moveTo>
                  <a:pt x="754885" y="5177958"/>
                </a:moveTo>
                <a:lnTo>
                  <a:pt x="795747" y="5177958"/>
                </a:lnTo>
                <a:lnTo>
                  <a:pt x="795747" y="5218820"/>
                </a:lnTo>
                <a:lnTo>
                  <a:pt x="754885" y="5218820"/>
                </a:lnTo>
                <a:close/>
                <a:moveTo>
                  <a:pt x="683352" y="5177958"/>
                </a:moveTo>
                <a:lnTo>
                  <a:pt x="724214" y="5177958"/>
                </a:lnTo>
                <a:lnTo>
                  <a:pt x="724214" y="5218820"/>
                </a:lnTo>
                <a:lnTo>
                  <a:pt x="683352" y="5218820"/>
                </a:lnTo>
                <a:close/>
                <a:moveTo>
                  <a:pt x="1913096" y="5163725"/>
                </a:moveTo>
                <a:cubicBezTo>
                  <a:pt x="1887540" y="5178079"/>
                  <a:pt x="1861204" y="5191024"/>
                  <a:pt x="1834229" y="5202491"/>
                </a:cubicBezTo>
                <a:cubicBezTo>
                  <a:pt x="1848393" y="5206997"/>
                  <a:pt x="1862966" y="5211988"/>
                  <a:pt x="1877949" y="5217446"/>
                </a:cubicBezTo>
                <a:cubicBezTo>
                  <a:pt x="1909000" y="5204301"/>
                  <a:pt x="1942052" y="5191157"/>
                  <a:pt x="1977485" y="5179346"/>
                </a:cubicBezTo>
                <a:cubicBezTo>
                  <a:pt x="1954625" y="5173060"/>
                  <a:pt x="1933003" y="5167916"/>
                  <a:pt x="1913096" y="5163725"/>
                </a:cubicBezTo>
                <a:close/>
                <a:moveTo>
                  <a:pt x="2924460" y="5154200"/>
                </a:moveTo>
                <a:cubicBezTo>
                  <a:pt x="2894742" y="5162106"/>
                  <a:pt x="2861786" y="5169821"/>
                  <a:pt x="2826067" y="5177345"/>
                </a:cubicBezTo>
                <a:cubicBezTo>
                  <a:pt x="2843593" y="5188738"/>
                  <a:pt x="2860386" y="5201206"/>
                  <a:pt x="2876359" y="5214684"/>
                </a:cubicBezTo>
                <a:lnTo>
                  <a:pt x="2876454" y="5214207"/>
                </a:lnTo>
                <a:cubicBezTo>
                  <a:pt x="2905029" y="5238401"/>
                  <a:pt x="2935605" y="5265071"/>
                  <a:pt x="2967228" y="5294789"/>
                </a:cubicBezTo>
                <a:cubicBezTo>
                  <a:pt x="3055810" y="5291360"/>
                  <a:pt x="3123342" y="5289455"/>
                  <a:pt x="3152870" y="5289455"/>
                </a:cubicBezTo>
                <a:lnTo>
                  <a:pt x="3159728" y="5289455"/>
                </a:lnTo>
                <a:cubicBezTo>
                  <a:pt x="3117151" y="5259546"/>
                  <a:pt x="3025330" y="5207635"/>
                  <a:pt x="2924460" y="5154200"/>
                </a:cubicBezTo>
                <a:close/>
                <a:moveTo>
                  <a:pt x="1822323" y="5147247"/>
                </a:moveTo>
                <a:lnTo>
                  <a:pt x="1822388" y="5147257"/>
                </a:lnTo>
                <a:lnTo>
                  <a:pt x="1738884" y="5175917"/>
                </a:lnTo>
                <a:cubicBezTo>
                  <a:pt x="1758410" y="5180489"/>
                  <a:pt x="1780508" y="5186299"/>
                  <a:pt x="1804606" y="5193347"/>
                </a:cubicBezTo>
                <a:cubicBezTo>
                  <a:pt x="1831876" y="5183480"/>
                  <a:pt x="1858375" y="5171574"/>
                  <a:pt x="1883854" y="5157724"/>
                </a:cubicBezTo>
                <a:cubicBezTo>
                  <a:pt x="1871519" y="5155295"/>
                  <a:pt x="1860113" y="5153247"/>
                  <a:pt x="1849802" y="5151521"/>
                </a:cubicBezTo>
                <a:lnTo>
                  <a:pt x="1822388" y="5147257"/>
                </a:lnTo>
                <a:lnTo>
                  <a:pt x="1822418" y="5147247"/>
                </a:lnTo>
                <a:close/>
                <a:moveTo>
                  <a:pt x="2951226" y="5146294"/>
                </a:moveTo>
                <a:lnTo>
                  <a:pt x="2951131" y="5146770"/>
                </a:lnTo>
                <a:lnTo>
                  <a:pt x="2951727" y="5146565"/>
                </a:lnTo>
                <a:close/>
                <a:moveTo>
                  <a:pt x="2148935" y="5143913"/>
                </a:moveTo>
                <a:cubicBezTo>
                  <a:pt x="2123598" y="5151247"/>
                  <a:pt x="2102072" y="5159153"/>
                  <a:pt x="2083022" y="5165916"/>
                </a:cubicBezTo>
                <a:cubicBezTo>
                  <a:pt x="2068639" y="5171154"/>
                  <a:pt x="2056066" y="5175726"/>
                  <a:pt x="2044350" y="5179155"/>
                </a:cubicBezTo>
                <a:cubicBezTo>
                  <a:pt x="2103482" y="5197739"/>
                  <a:pt x="2160860" y="5221522"/>
                  <a:pt x="2215800" y="5250212"/>
                </a:cubicBezTo>
                <a:cubicBezTo>
                  <a:pt x="2267998" y="5243926"/>
                  <a:pt x="2325052" y="5236877"/>
                  <a:pt x="2384107" y="5229066"/>
                </a:cubicBezTo>
                <a:lnTo>
                  <a:pt x="2384202" y="5228971"/>
                </a:lnTo>
                <a:cubicBezTo>
                  <a:pt x="2308926" y="5192576"/>
                  <a:pt x="2230088" y="5164068"/>
                  <a:pt x="2148935" y="5143913"/>
                </a:cubicBezTo>
                <a:close/>
                <a:moveTo>
                  <a:pt x="3404235" y="5117909"/>
                </a:moveTo>
                <a:cubicBezTo>
                  <a:pt x="3395472" y="5153343"/>
                  <a:pt x="3387471" y="5189918"/>
                  <a:pt x="3381756" y="5223161"/>
                </a:cubicBezTo>
                <a:cubicBezTo>
                  <a:pt x="3407759" y="5232686"/>
                  <a:pt x="3433191" y="5241544"/>
                  <a:pt x="3456432" y="5249354"/>
                </a:cubicBezTo>
                <a:cubicBezTo>
                  <a:pt x="3445707" y="5213398"/>
                  <a:pt x="3440096" y="5176107"/>
                  <a:pt x="3439763" y="5138579"/>
                </a:cubicBezTo>
                <a:close/>
                <a:moveTo>
                  <a:pt x="2004345" y="5112290"/>
                </a:moveTo>
                <a:cubicBezTo>
                  <a:pt x="1989039" y="5120796"/>
                  <a:pt x="1973961" y="5129273"/>
                  <a:pt x="1959102" y="5137722"/>
                </a:cubicBezTo>
                <a:lnTo>
                  <a:pt x="1937956" y="5149723"/>
                </a:lnTo>
                <a:cubicBezTo>
                  <a:pt x="1960816" y="5155057"/>
                  <a:pt x="1985295" y="5161343"/>
                  <a:pt x="2010918" y="5168773"/>
                </a:cubicBezTo>
                <a:cubicBezTo>
                  <a:pt x="2018347" y="5166677"/>
                  <a:pt x="2025872" y="5164487"/>
                  <a:pt x="2033492" y="5162486"/>
                </a:cubicBezTo>
                <a:cubicBezTo>
                  <a:pt x="2045970" y="5159153"/>
                  <a:pt x="2060257" y="5154010"/>
                  <a:pt x="2076831" y="5148009"/>
                </a:cubicBezTo>
                <a:cubicBezTo>
                  <a:pt x="2087975" y="5143913"/>
                  <a:pt x="2100167" y="5139436"/>
                  <a:pt x="2113597" y="5134960"/>
                </a:cubicBezTo>
                <a:cubicBezTo>
                  <a:pt x="2075116" y="5125815"/>
                  <a:pt x="2038159" y="5118386"/>
                  <a:pt x="2004345" y="5112290"/>
                </a:cubicBezTo>
                <a:close/>
                <a:moveTo>
                  <a:pt x="2327529" y="5105432"/>
                </a:moveTo>
                <a:cubicBezTo>
                  <a:pt x="2279047" y="5115052"/>
                  <a:pt x="2233136" y="5124291"/>
                  <a:pt x="2191226" y="5133245"/>
                </a:cubicBezTo>
                <a:lnTo>
                  <a:pt x="2186368" y="5134293"/>
                </a:lnTo>
                <a:cubicBezTo>
                  <a:pt x="2266235" y="5155896"/>
                  <a:pt x="2343502" y="5186175"/>
                  <a:pt x="2416778" y="5224590"/>
                </a:cubicBezTo>
                <a:cubicBezTo>
                  <a:pt x="2471642" y="5217160"/>
                  <a:pt x="2527840" y="5209064"/>
                  <a:pt x="2583084" y="5200491"/>
                </a:cubicBezTo>
                <a:lnTo>
                  <a:pt x="2583180" y="5200491"/>
                </a:lnTo>
                <a:cubicBezTo>
                  <a:pt x="2501836" y="5159229"/>
                  <a:pt x="2416063" y="5127339"/>
                  <a:pt x="2327529" y="5105432"/>
                </a:cubicBezTo>
                <a:close/>
                <a:moveTo>
                  <a:pt x="1947576" y="5103050"/>
                </a:moveTo>
                <a:cubicBezTo>
                  <a:pt x="1927926" y="5112042"/>
                  <a:pt x="1907762" y="5119872"/>
                  <a:pt x="1887188" y="5126482"/>
                </a:cubicBezTo>
                <a:lnTo>
                  <a:pt x="1862328" y="5134007"/>
                </a:lnTo>
                <a:cubicBezTo>
                  <a:pt x="1876520" y="5136864"/>
                  <a:pt x="1892522" y="5139912"/>
                  <a:pt x="1909953" y="5143532"/>
                </a:cubicBezTo>
                <a:cubicBezTo>
                  <a:pt x="1923002" y="5136388"/>
                  <a:pt x="1936242" y="5128863"/>
                  <a:pt x="1949577" y="5121244"/>
                </a:cubicBezTo>
                <a:lnTo>
                  <a:pt x="1974342" y="5107241"/>
                </a:lnTo>
                <a:cubicBezTo>
                  <a:pt x="1965102" y="5105718"/>
                  <a:pt x="1956149" y="5104289"/>
                  <a:pt x="1947576" y="5103050"/>
                </a:cubicBezTo>
                <a:close/>
                <a:moveTo>
                  <a:pt x="826323" y="5101282"/>
                </a:moveTo>
                <a:lnTo>
                  <a:pt x="867185" y="5101282"/>
                </a:lnTo>
                <a:lnTo>
                  <a:pt x="867185" y="5142144"/>
                </a:lnTo>
                <a:lnTo>
                  <a:pt x="826323" y="5142144"/>
                </a:lnTo>
                <a:close/>
                <a:moveTo>
                  <a:pt x="754885" y="5101282"/>
                </a:moveTo>
                <a:lnTo>
                  <a:pt x="795747" y="5101282"/>
                </a:lnTo>
                <a:lnTo>
                  <a:pt x="795747" y="5142144"/>
                </a:lnTo>
                <a:lnTo>
                  <a:pt x="754885" y="5142144"/>
                </a:lnTo>
                <a:close/>
                <a:moveTo>
                  <a:pt x="683352" y="5101282"/>
                </a:moveTo>
                <a:lnTo>
                  <a:pt x="724214" y="5101282"/>
                </a:lnTo>
                <a:lnTo>
                  <a:pt x="724214" y="5142144"/>
                </a:lnTo>
                <a:lnTo>
                  <a:pt x="683352" y="5142144"/>
                </a:lnTo>
                <a:close/>
                <a:moveTo>
                  <a:pt x="611724" y="5101282"/>
                </a:moveTo>
                <a:lnTo>
                  <a:pt x="652586" y="5101282"/>
                </a:lnTo>
                <a:lnTo>
                  <a:pt x="652586" y="5142144"/>
                </a:lnTo>
                <a:lnTo>
                  <a:pt x="611724" y="5142144"/>
                </a:lnTo>
                <a:close/>
                <a:moveTo>
                  <a:pt x="3070765" y="5096669"/>
                </a:moveTo>
                <a:cubicBezTo>
                  <a:pt x="3058811" y="5105432"/>
                  <a:pt x="3042524" y="5113980"/>
                  <a:pt x="3022414" y="5122326"/>
                </a:cubicBezTo>
                <a:lnTo>
                  <a:pt x="2951728" y="5146565"/>
                </a:lnTo>
                <a:lnTo>
                  <a:pt x="2978954" y="5161322"/>
                </a:lnTo>
                <a:lnTo>
                  <a:pt x="3020937" y="5184077"/>
                </a:lnTo>
                <a:cubicBezTo>
                  <a:pt x="3043196" y="5196362"/>
                  <a:pt x="3064288" y="5208248"/>
                  <a:pt x="3083647" y="5219458"/>
                </a:cubicBezTo>
                <a:lnTo>
                  <a:pt x="3100498" y="5229548"/>
                </a:lnTo>
                <a:lnTo>
                  <a:pt x="3111317" y="5235731"/>
                </a:lnTo>
                <a:lnTo>
                  <a:pt x="3126847" y="5245326"/>
                </a:lnTo>
                <a:lnTo>
                  <a:pt x="3135963" y="5250785"/>
                </a:lnTo>
                <a:lnTo>
                  <a:pt x="3139636" y="5253227"/>
                </a:lnTo>
                <a:lnTo>
                  <a:pt x="3147021" y="5257789"/>
                </a:lnTo>
                <a:cubicBezTo>
                  <a:pt x="3157630" y="5264607"/>
                  <a:pt x="3166866" y="5270851"/>
                  <a:pt x="3174492" y="5276406"/>
                </a:cubicBezTo>
                <a:cubicBezTo>
                  <a:pt x="3193637" y="5250688"/>
                  <a:pt x="3216783" y="5219256"/>
                  <a:pt x="3240500" y="5186585"/>
                </a:cubicBezTo>
                <a:cubicBezTo>
                  <a:pt x="3215478" y="5175602"/>
                  <a:pt x="3191256" y="5162868"/>
                  <a:pt x="3168015" y="5148485"/>
                </a:cubicBezTo>
                <a:cubicBezTo>
                  <a:pt x="3136516" y="5129540"/>
                  <a:pt x="3104054" y="5112242"/>
                  <a:pt x="3070765" y="5096669"/>
                </a:cubicBezTo>
                <a:close/>
                <a:moveTo>
                  <a:pt x="3340227" y="5078000"/>
                </a:moveTo>
                <a:cubicBezTo>
                  <a:pt x="3319081" y="5109527"/>
                  <a:pt x="3294031" y="5144961"/>
                  <a:pt x="3270123" y="5178298"/>
                </a:cubicBezTo>
                <a:lnTo>
                  <a:pt x="3269647" y="5178584"/>
                </a:lnTo>
                <a:cubicBezTo>
                  <a:pt x="3299174" y="5191443"/>
                  <a:pt x="3331368" y="5204301"/>
                  <a:pt x="3363849" y="5216112"/>
                </a:cubicBezTo>
                <a:cubicBezTo>
                  <a:pt x="3370135" y="5180298"/>
                  <a:pt x="3378803" y="5142293"/>
                  <a:pt x="3387471" y="5107718"/>
                </a:cubicBezTo>
                <a:lnTo>
                  <a:pt x="3352895" y="5087525"/>
                </a:lnTo>
                <a:cubicBezTo>
                  <a:pt x="3348456" y="5084648"/>
                  <a:pt x="3344218" y="5081467"/>
                  <a:pt x="3340227" y="5078000"/>
                </a:cubicBezTo>
                <a:close/>
                <a:moveTo>
                  <a:pt x="2508408" y="5068570"/>
                </a:moveTo>
                <a:cubicBezTo>
                  <a:pt x="2462212" y="5078095"/>
                  <a:pt x="2415254" y="5087620"/>
                  <a:pt x="2368962" y="5097145"/>
                </a:cubicBezTo>
                <a:cubicBezTo>
                  <a:pt x="2454145" y="5120186"/>
                  <a:pt x="2536288" y="5153276"/>
                  <a:pt x="2613660" y="5195729"/>
                </a:cubicBezTo>
                <a:cubicBezTo>
                  <a:pt x="2668905" y="5186870"/>
                  <a:pt x="2722721" y="5177345"/>
                  <a:pt x="2773013" y="5167820"/>
                </a:cubicBezTo>
                <a:cubicBezTo>
                  <a:pt x="2703290" y="5129816"/>
                  <a:pt x="2614136" y="5096478"/>
                  <a:pt x="2508408" y="5068570"/>
                </a:cubicBezTo>
                <a:close/>
                <a:moveTo>
                  <a:pt x="2107406" y="5060379"/>
                </a:moveTo>
                <a:cubicBezTo>
                  <a:pt x="2080831" y="5072285"/>
                  <a:pt x="2055495" y="5084953"/>
                  <a:pt x="2031206" y="5097907"/>
                </a:cubicBezTo>
                <a:cubicBezTo>
                  <a:pt x="2068068" y="5105051"/>
                  <a:pt x="2107977" y="5113528"/>
                  <a:pt x="2149221" y="5124101"/>
                </a:cubicBezTo>
                <a:cubicBezTo>
                  <a:pt x="2160841" y="5120767"/>
                  <a:pt x="2173605" y="5117529"/>
                  <a:pt x="2187321" y="5114576"/>
                </a:cubicBezTo>
                <a:cubicBezTo>
                  <a:pt x="2217610" y="5108099"/>
                  <a:pt x="2250376" y="5101431"/>
                  <a:pt x="2284285" y="5094668"/>
                </a:cubicBezTo>
                <a:cubicBezTo>
                  <a:pt x="2220563" y="5079524"/>
                  <a:pt x="2159603" y="5068475"/>
                  <a:pt x="2107406" y="5060379"/>
                </a:cubicBezTo>
                <a:close/>
                <a:moveTo>
                  <a:pt x="2042731" y="5051330"/>
                </a:moveTo>
                <a:cubicBezTo>
                  <a:pt x="2021586" y="5064474"/>
                  <a:pt x="1999773" y="5077047"/>
                  <a:pt x="1977866" y="5088478"/>
                </a:cubicBezTo>
                <a:lnTo>
                  <a:pt x="2001298" y="5092383"/>
                </a:lnTo>
                <a:cubicBezTo>
                  <a:pt x="2024253" y="5079809"/>
                  <a:pt x="2047970" y="5067332"/>
                  <a:pt x="2073116" y="5055330"/>
                </a:cubicBezTo>
                <a:lnTo>
                  <a:pt x="2043017" y="5051330"/>
                </a:lnTo>
                <a:close/>
                <a:moveTo>
                  <a:pt x="2678239" y="5029422"/>
                </a:moveTo>
                <a:cubicBezTo>
                  <a:pt x="2637377" y="5039995"/>
                  <a:pt x="2594133" y="5050282"/>
                  <a:pt x="2549747" y="5059807"/>
                </a:cubicBezTo>
                <a:cubicBezTo>
                  <a:pt x="2640425" y="5086001"/>
                  <a:pt x="2728912" y="5119148"/>
                  <a:pt x="2801874" y="5162201"/>
                </a:cubicBezTo>
                <a:cubicBezTo>
                  <a:pt x="2836449" y="5155153"/>
                  <a:pt x="2869025" y="5147913"/>
                  <a:pt x="2898838" y="5140388"/>
                </a:cubicBezTo>
                <a:lnTo>
                  <a:pt x="2899219" y="5140294"/>
                </a:lnTo>
                <a:cubicBezTo>
                  <a:pt x="2823115" y="5100384"/>
                  <a:pt x="2744438" y="5060664"/>
                  <a:pt x="2678239" y="5029422"/>
                </a:cubicBezTo>
                <a:close/>
                <a:moveTo>
                  <a:pt x="754885" y="5024701"/>
                </a:moveTo>
                <a:lnTo>
                  <a:pt x="795747" y="5024701"/>
                </a:lnTo>
                <a:lnTo>
                  <a:pt x="795747" y="5065563"/>
                </a:lnTo>
                <a:lnTo>
                  <a:pt x="754885" y="5065563"/>
                </a:lnTo>
                <a:close/>
                <a:moveTo>
                  <a:pt x="683352" y="5024701"/>
                </a:moveTo>
                <a:lnTo>
                  <a:pt x="724214" y="5024701"/>
                </a:lnTo>
                <a:lnTo>
                  <a:pt x="724214" y="5065563"/>
                </a:lnTo>
                <a:lnTo>
                  <a:pt x="683352" y="5065563"/>
                </a:lnTo>
                <a:close/>
                <a:moveTo>
                  <a:pt x="611724" y="5024701"/>
                </a:moveTo>
                <a:lnTo>
                  <a:pt x="652586" y="5024701"/>
                </a:lnTo>
                <a:lnTo>
                  <a:pt x="652586" y="5065563"/>
                </a:lnTo>
                <a:lnTo>
                  <a:pt x="611724" y="5065563"/>
                </a:lnTo>
                <a:close/>
                <a:moveTo>
                  <a:pt x="2224564" y="5012944"/>
                </a:moveTo>
                <a:cubicBezTo>
                  <a:pt x="2194750" y="5024565"/>
                  <a:pt x="2165413" y="5036185"/>
                  <a:pt x="2140458" y="5046472"/>
                </a:cubicBezTo>
                <a:cubicBezTo>
                  <a:pt x="2197131" y="5055902"/>
                  <a:pt x="2261330" y="5068761"/>
                  <a:pt x="2328005" y="5085906"/>
                </a:cubicBezTo>
                <a:lnTo>
                  <a:pt x="2337054" y="5084096"/>
                </a:lnTo>
                <a:cubicBezTo>
                  <a:pt x="2378964" y="5075809"/>
                  <a:pt x="2422588" y="5067522"/>
                  <a:pt x="2466403" y="5057997"/>
                </a:cubicBezTo>
                <a:cubicBezTo>
                  <a:pt x="2432780" y="5049996"/>
                  <a:pt x="2398014" y="5042472"/>
                  <a:pt x="2361628" y="5035519"/>
                </a:cubicBezTo>
                <a:cubicBezTo>
                  <a:pt x="2312956" y="5026184"/>
                  <a:pt x="2266283" y="5018850"/>
                  <a:pt x="2224564" y="5012944"/>
                </a:cubicBezTo>
                <a:close/>
                <a:moveTo>
                  <a:pt x="3384137" y="5007229"/>
                </a:moveTo>
                <a:cubicBezTo>
                  <a:pt x="3376898" y="5021040"/>
                  <a:pt x="3365087" y="5040090"/>
                  <a:pt x="3350609" y="5061998"/>
                </a:cubicBezTo>
                <a:cubicBezTo>
                  <a:pt x="3354295" y="5065513"/>
                  <a:pt x="3358277" y="5068703"/>
                  <a:pt x="3362515" y="5071523"/>
                </a:cubicBezTo>
                <a:lnTo>
                  <a:pt x="3392138" y="5088763"/>
                </a:lnTo>
                <a:cubicBezTo>
                  <a:pt x="3398806" y="5062951"/>
                  <a:pt x="3405378" y="5039995"/>
                  <a:pt x="3410807" y="5022183"/>
                </a:cubicBezTo>
                <a:close/>
                <a:moveTo>
                  <a:pt x="2119026" y="5000181"/>
                </a:moveTo>
                <a:cubicBezTo>
                  <a:pt x="2102548" y="5011991"/>
                  <a:pt x="2085403" y="5023802"/>
                  <a:pt x="2068258" y="5035423"/>
                </a:cubicBezTo>
                <a:cubicBezTo>
                  <a:pt x="2080069" y="5037042"/>
                  <a:pt x="2092356" y="5038757"/>
                  <a:pt x="2105310" y="5040757"/>
                </a:cubicBezTo>
                <a:cubicBezTo>
                  <a:pt x="2127123" y="5031232"/>
                  <a:pt x="2155507" y="5019802"/>
                  <a:pt x="2185892" y="5007800"/>
                </a:cubicBezTo>
                <a:cubicBezTo>
                  <a:pt x="2161032" y="5004752"/>
                  <a:pt x="2138743" y="5002181"/>
                  <a:pt x="2119217" y="5000181"/>
                </a:cubicBezTo>
                <a:close/>
                <a:moveTo>
                  <a:pt x="3141059" y="4998752"/>
                </a:moveTo>
                <a:cubicBezTo>
                  <a:pt x="3125790" y="5028660"/>
                  <a:pt x="3107331" y="5056826"/>
                  <a:pt x="3086004" y="5082762"/>
                </a:cubicBezTo>
                <a:cubicBezTo>
                  <a:pt x="3117618" y="5097773"/>
                  <a:pt x="3148460" y="5114366"/>
                  <a:pt x="3178397" y="5132483"/>
                </a:cubicBezTo>
                <a:lnTo>
                  <a:pt x="3178492" y="5131721"/>
                </a:lnTo>
                <a:cubicBezTo>
                  <a:pt x="3201933" y="5146608"/>
                  <a:pt x="3226413" y="5159791"/>
                  <a:pt x="3251740" y="5171154"/>
                </a:cubicBezTo>
                <a:cubicBezTo>
                  <a:pt x="3276600" y="5136579"/>
                  <a:pt x="3301365" y="5101431"/>
                  <a:pt x="3322034" y="5070856"/>
                </a:cubicBezTo>
                <a:cubicBezTo>
                  <a:pt x="3285839" y="5060474"/>
                  <a:pt x="3220117" y="5033327"/>
                  <a:pt x="3141059" y="4998752"/>
                </a:cubicBezTo>
                <a:close/>
                <a:moveTo>
                  <a:pt x="3354514" y="4990751"/>
                </a:moveTo>
                <a:cubicBezTo>
                  <a:pt x="3353085" y="5003609"/>
                  <a:pt x="3351847" y="5015230"/>
                  <a:pt x="3350800" y="5025422"/>
                </a:cubicBezTo>
                <a:cubicBezTo>
                  <a:pt x="3357276" y="5014659"/>
                  <a:pt x="3362992" y="5005324"/>
                  <a:pt x="3366801" y="4997990"/>
                </a:cubicBezTo>
                <a:lnTo>
                  <a:pt x="3357276" y="4992561"/>
                </a:lnTo>
                <a:lnTo>
                  <a:pt x="3357562" y="4992941"/>
                </a:lnTo>
                <a:cubicBezTo>
                  <a:pt x="3356610" y="4992132"/>
                  <a:pt x="3355591" y="4991399"/>
                  <a:pt x="3354514" y="4990751"/>
                </a:cubicBezTo>
                <a:close/>
                <a:moveTo>
                  <a:pt x="2826639" y="4983893"/>
                </a:moveTo>
                <a:cubicBezTo>
                  <a:pt x="2791396" y="4997513"/>
                  <a:pt x="2750915" y="5010086"/>
                  <a:pt x="2706909" y="5021993"/>
                </a:cubicBezTo>
                <a:cubicBezTo>
                  <a:pt x="2772918" y="5053902"/>
                  <a:pt x="2851594" y="5093716"/>
                  <a:pt x="2926651" y="5133340"/>
                </a:cubicBezTo>
                <a:cubicBezTo>
                  <a:pt x="2981801" y="5118481"/>
                  <a:pt x="3025330" y="5102860"/>
                  <a:pt x="3051238" y="5086763"/>
                </a:cubicBezTo>
                <a:lnTo>
                  <a:pt x="3051238" y="5086668"/>
                </a:lnTo>
                <a:cubicBezTo>
                  <a:pt x="2986278" y="5055521"/>
                  <a:pt x="2905410" y="5018659"/>
                  <a:pt x="2826639" y="4983893"/>
                </a:cubicBezTo>
                <a:close/>
                <a:moveTo>
                  <a:pt x="3312890" y="4961223"/>
                </a:moveTo>
                <a:cubicBezTo>
                  <a:pt x="3315167" y="4983350"/>
                  <a:pt x="3319824" y="5005162"/>
                  <a:pt x="3326797" y="5026279"/>
                </a:cubicBezTo>
                <a:lnTo>
                  <a:pt x="3331110" y="5036226"/>
                </a:lnTo>
                <a:lnTo>
                  <a:pt x="3330987" y="5037328"/>
                </a:lnTo>
                <a:lnTo>
                  <a:pt x="3331464" y="5037042"/>
                </a:lnTo>
                <a:lnTo>
                  <a:pt x="3331110" y="5036226"/>
                </a:lnTo>
                <a:lnTo>
                  <a:pt x="3337655" y="4977606"/>
                </a:lnTo>
                <a:cubicBezTo>
                  <a:pt x="3329559" y="4971891"/>
                  <a:pt x="3321272" y="4966367"/>
                  <a:pt x="3312890" y="4961223"/>
                </a:cubicBezTo>
                <a:close/>
                <a:moveTo>
                  <a:pt x="2382583" y="4951032"/>
                </a:moveTo>
                <a:cubicBezTo>
                  <a:pt x="2346865" y="4965224"/>
                  <a:pt x="2311717" y="4978845"/>
                  <a:pt x="2278475" y="4991703"/>
                </a:cubicBezTo>
                <a:lnTo>
                  <a:pt x="2261235" y="4998371"/>
                </a:lnTo>
                <a:cubicBezTo>
                  <a:pt x="2345150" y="5010801"/>
                  <a:pt x="2428351" y="5027622"/>
                  <a:pt x="2510504" y="5048758"/>
                </a:cubicBezTo>
                <a:cubicBezTo>
                  <a:pt x="2558700" y="5038566"/>
                  <a:pt x="2606516" y="5027803"/>
                  <a:pt x="2651760" y="5016563"/>
                </a:cubicBezTo>
                <a:cubicBezTo>
                  <a:pt x="2634329" y="5008563"/>
                  <a:pt x="2618422" y="5001228"/>
                  <a:pt x="2604135" y="4994942"/>
                </a:cubicBezTo>
                <a:cubicBezTo>
                  <a:pt x="2549461" y="4970843"/>
                  <a:pt x="2466308" y="4957985"/>
                  <a:pt x="2382583" y="4951032"/>
                </a:cubicBezTo>
                <a:close/>
                <a:moveTo>
                  <a:pt x="826323" y="4948024"/>
                </a:moveTo>
                <a:lnTo>
                  <a:pt x="867185" y="4948024"/>
                </a:lnTo>
                <a:lnTo>
                  <a:pt x="867185" y="4988886"/>
                </a:lnTo>
                <a:lnTo>
                  <a:pt x="826323" y="4988886"/>
                </a:lnTo>
                <a:close/>
                <a:moveTo>
                  <a:pt x="754885" y="4948024"/>
                </a:moveTo>
                <a:lnTo>
                  <a:pt x="795747" y="4948024"/>
                </a:lnTo>
                <a:lnTo>
                  <a:pt x="795747" y="4988886"/>
                </a:lnTo>
                <a:lnTo>
                  <a:pt x="754885" y="4988886"/>
                </a:lnTo>
                <a:close/>
                <a:moveTo>
                  <a:pt x="683352" y="4948024"/>
                </a:moveTo>
                <a:lnTo>
                  <a:pt x="724214" y="4948024"/>
                </a:lnTo>
                <a:lnTo>
                  <a:pt x="724214" y="4988886"/>
                </a:lnTo>
                <a:lnTo>
                  <a:pt x="683352" y="4988886"/>
                </a:lnTo>
                <a:close/>
                <a:moveTo>
                  <a:pt x="611724" y="4948024"/>
                </a:moveTo>
                <a:lnTo>
                  <a:pt x="652586" y="4948024"/>
                </a:lnTo>
                <a:lnTo>
                  <a:pt x="652586" y="4988886"/>
                </a:lnTo>
                <a:lnTo>
                  <a:pt x="611724" y="4988886"/>
                </a:lnTo>
                <a:close/>
                <a:moveTo>
                  <a:pt x="2194560" y="4944745"/>
                </a:moveTo>
                <a:lnTo>
                  <a:pt x="2189226" y="4948745"/>
                </a:lnTo>
                <a:lnTo>
                  <a:pt x="2189035" y="4948745"/>
                </a:lnTo>
                <a:cubicBezTo>
                  <a:pt x="2174462" y="4959604"/>
                  <a:pt x="2158841" y="4971320"/>
                  <a:pt x="2142648" y="4983607"/>
                </a:cubicBezTo>
                <a:cubicBezTo>
                  <a:pt x="2166556" y="4985893"/>
                  <a:pt x="2193512" y="4989132"/>
                  <a:pt x="2222944" y="4993132"/>
                </a:cubicBezTo>
                <a:lnTo>
                  <a:pt x="2236470" y="4987894"/>
                </a:lnTo>
                <a:lnTo>
                  <a:pt x="2271807" y="4974178"/>
                </a:lnTo>
                <a:lnTo>
                  <a:pt x="2338482" y="4948269"/>
                </a:lnTo>
                <a:cubicBezTo>
                  <a:pt x="2286476" y="4945412"/>
                  <a:pt x="2236279" y="4944745"/>
                  <a:pt x="2194560" y="4944745"/>
                </a:cubicBezTo>
                <a:close/>
                <a:moveTo>
                  <a:pt x="2949035" y="4912646"/>
                </a:moveTo>
                <a:cubicBezTo>
                  <a:pt x="2931223" y="4934839"/>
                  <a:pt x="2896838" y="4955222"/>
                  <a:pt x="2852070" y="4974272"/>
                </a:cubicBezTo>
                <a:cubicBezTo>
                  <a:pt x="2928842" y="5008087"/>
                  <a:pt x="3006471" y="5043519"/>
                  <a:pt x="3068574" y="5073619"/>
                </a:cubicBezTo>
                <a:cubicBezTo>
                  <a:pt x="3069526" y="5072666"/>
                  <a:pt x="3070479" y="5071713"/>
                  <a:pt x="3071336" y="5070666"/>
                </a:cubicBezTo>
                <a:cubicBezTo>
                  <a:pt x="3091672" y="5045929"/>
                  <a:pt x="3109322" y="5019107"/>
                  <a:pt x="3124009" y="4990656"/>
                </a:cubicBezTo>
                <a:cubicBezTo>
                  <a:pt x="3078861" y="4970939"/>
                  <a:pt x="3030474" y="4949222"/>
                  <a:pt x="2981134" y="4927029"/>
                </a:cubicBezTo>
                <a:close/>
                <a:moveTo>
                  <a:pt x="3183445" y="4895691"/>
                </a:moveTo>
                <a:cubicBezTo>
                  <a:pt x="3174149" y="4924990"/>
                  <a:pt x="3162890" y="4953632"/>
                  <a:pt x="3149727" y="4981416"/>
                </a:cubicBezTo>
                <a:cubicBezTo>
                  <a:pt x="3219545" y="5011515"/>
                  <a:pt x="3278505" y="5036090"/>
                  <a:pt x="3315271" y="5048091"/>
                </a:cubicBezTo>
                <a:cubicBezTo>
                  <a:pt x="3312528" y="5043081"/>
                  <a:pt x="3310204" y="5037861"/>
                  <a:pt x="3308318" y="5032470"/>
                </a:cubicBezTo>
                <a:lnTo>
                  <a:pt x="3308318" y="5032756"/>
                </a:lnTo>
                <a:cubicBezTo>
                  <a:pt x="3299479" y="5005810"/>
                  <a:pt x="3293945" y="4977883"/>
                  <a:pt x="3291840" y="4949603"/>
                </a:cubicBezTo>
                <a:cubicBezTo>
                  <a:pt x="3282315" y="4943983"/>
                  <a:pt x="3272790" y="4939126"/>
                  <a:pt x="3263265" y="4934458"/>
                </a:cubicBezTo>
                <a:cubicBezTo>
                  <a:pt x="3242500" y="4924266"/>
                  <a:pt x="3214687" y="4911027"/>
                  <a:pt x="3183445" y="4895691"/>
                </a:cubicBezTo>
                <a:close/>
                <a:moveTo>
                  <a:pt x="3372421" y="4875213"/>
                </a:moveTo>
                <a:cubicBezTo>
                  <a:pt x="3371850" y="4876165"/>
                  <a:pt x="3371850" y="4877022"/>
                  <a:pt x="3371850" y="4878070"/>
                </a:cubicBezTo>
                <a:cubicBezTo>
                  <a:pt x="3366040" y="4909788"/>
                  <a:pt x="3361467" y="4941412"/>
                  <a:pt x="3357943" y="4969415"/>
                </a:cubicBezTo>
                <a:cubicBezTo>
                  <a:pt x="3361563" y="4972082"/>
                  <a:pt x="3365373" y="4974654"/>
                  <a:pt x="3368897" y="4977416"/>
                </a:cubicBezTo>
                <a:lnTo>
                  <a:pt x="3374932" y="4980758"/>
                </a:lnTo>
                <a:lnTo>
                  <a:pt x="3374898" y="4980845"/>
                </a:lnTo>
                <a:lnTo>
                  <a:pt x="3375088" y="4980845"/>
                </a:lnTo>
                <a:lnTo>
                  <a:pt x="3374932" y="4980758"/>
                </a:lnTo>
                <a:lnTo>
                  <a:pt x="3383723" y="4958198"/>
                </a:lnTo>
                <a:lnTo>
                  <a:pt x="3388316" y="4946411"/>
                </a:lnTo>
                <a:cubicBezTo>
                  <a:pt x="3394353" y="4931576"/>
                  <a:pt x="3401854" y="4913931"/>
                  <a:pt x="3410521" y="4895120"/>
                </a:cubicBezTo>
                <a:cubicBezTo>
                  <a:pt x="3397824" y="4888766"/>
                  <a:pt x="3385118" y="4882137"/>
                  <a:pt x="3372421" y="4875213"/>
                </a:cubicBezTo>
                <a:close/>
                <a:moveTo>
                  <a:pt x="2562796" y="4874546"/>
                </a:moveTo>
                <a:cubicBezTo>
                  <a:pt x="2517267" y="4895786"/>
                  <a:pt x="2469356" y="4916170"/>
                  <a:pt x="2421826" y="4935506"/>
                </a:cubicBezTo>
                <a:cubicBezTo>
                  <a:pt x="2493931" y="4943126"/>
                  <a:pt x="2563082" y="4955984"/>
                  <a:pt x="2611850" y="4977511"/>
                </a:cubicBezTo>
                <a:cubicBezTo>
                  <a:pt x="2631281" y="4986084"/>
                  <a:pt x="2654522" y="4996847"/>
                  <a:pt x="2680430" y="5009134"/>
                </a:cubicBezTo>
                <a:cubicBezTo>
                  <a:pt x="2724435" y="4997704"/>
                  <a:pt x="2765488" y="4985798"/>
                  <a:pt x="2801493" y="4973225"/>
                </a:cubicBezTo>
                <a:cubicBezTo>
                  <a:pt x="2702242" y="4930077"/>
                  <a:pt x="2610421" y="4891977"/>
                  <a:pt x="2562796" y="4874546"/>
                </a:cubicBezTo>
                <a:close/>
                <a:moveTo>
                  <a:pt x="3171844" y="4868269"/>
                </a:moveTo>
                <a:lnTo>
                  <a:pt x="3171729" y="4868736"/>
                </a:lnTo>
                <a:lnTo>
                  <a:pt x="3172206" y="4868450"/>
                </a:lnTo>
                <a:close/>
                <a:moveTo>
                  <a:pt x="2462396" y="4857808"/>
                </a:moveTo>
                <a:lnTo>
                  <a:pt x="2462388" y="4857809"/>
                </a:lnTo>
                <a:lnTo>
                  <a:pt x="2391505" y="4862351"/>
                </a:lnTo>
                <a:lnTo>
                  <a:pt x="2351487" y="4867596"/>
                </a:lnTo>
                <a:lnTo>
                  <a:pt x="2314974" y="4874397"/>
                </a:lnTo>
                <a:lnTo>
                  <a:pt x="2307855" y="4875884"/>
                </a:lnTo>
                <a:lnTo>
                  <a:pt x="2293048" y="4879213"/>
                </a:lnTo>
                <a:cubicBezTo>
                  <a:pt x="2290953" y="4880070"/>
                  <a:pt x="2288667" y="4881118"/>
                  <a:pt x="2286381" y="4882261"/>
                </a:cubicBezTo>
                <a:lnTo>
                  <a:pt x="2285619" y="4883213"/>
                </a:lnTo>
                <a:cubicBezTo>
                  <a:pt x="2283790" y="4885357"/>
                  <a:pt x="2281104" y="4886576"/>
                  <a:pt x="2278284" y="4886547"/>
                </a:cubicBezTo>
                <a:lnTo>
                  <a:pt x="2278380" y="4886071"/>
                </a:lnTo>
                <a:cubicBezTo>
                  <a:pt x="2258234" y="4898301"/>
                  <a:pt x="2238775" y="4911627"/>
                  <a:pt x="2220087" y="4925981"/>
                </a:cubicBezTo>
                <a:cubicBezTo>
                  <a:pt x="2267998" y="4926266"/>
                  <a:pt x="2324004" y="4927791"/>
                  <a:pt x="2380202" y="4932172"/>
                </a:cubicBezTo>
                <a:cubicBezTo>
                  <a:pt x="2432399" y="4911408"/>
                  <a:pt x="2485739" y="4889309"/>
                  <a:pt x="2536507" y="4866259"/>
                </a:cubicBezTo>
                <a:cubicBezTo>
                  <a:pt x="2514195" y="4860282"/>
                  <a:pt x="2488525" y="4857930"/>
                  <a:pt x="2462396" y="4857808"/>
                </a:cubicBezTo>
                <a:close/>
                <a:moveTo>
                  <a:pt x="956882" y="4856734"/>
                </a:moveTo>
                <a:lnTo>
                  <a:pt x="1024985" y="4856734"/>
                </a:lnTo>
                <a:cubicBezTo>
                  <a:pt x="1030948" y="4856705"/>
                  <a:pt x="1036463" y="4859867"/>
                  <a:pt x="1039463" y="4865021"/>
                </a:cubicBezTo>
                <a:lnTo>
                  <a:pt x="1074420" y="4924171"/>
                </a:lnTo>
                <a:cubicBezTo>
                  <a:pt x="1077382" y="4929334"/>
                  <a:pt x="1077382" y="4935677"/>
                  <a:pt x="1074420" y="4940840"/>
                </a:cubicBezTo>
                <a:lnTo>
                  <a:pt x="1023747" y="5028279"/>
                </a:lnTo>
                <a:cubicBezTo>
                  <a:pt x="1023709" y="5028346"/>
                  <a:pt x="1023671" y="5028412"/>
                  <a:pt x="1023633" y="5028489"/>
                </a:cubicBezTo>
                <a:cubicBezTo>
                  <a:pt x="1022471" y="5030365"/>
                  <a:pt x="1020013" y="5030956"/>
                  <a:pt x="1018127" y="5029803"/>
                </a:cubicBezTo>
                <a:cubicBezTo>
                  <a:pt x="1016136" y="5028641"/>
                  <a:pt x="1015451" y="5026088"/>
                  <a:pt x="1016603" y="5024088"/>
                </a:cubicBezTo>
                <a:lnTo>
                  <a:pt x="1067181" y="4936649"/>
                </a:lnTo>
                <a:cubicBezTo>
                  <a:pt x="1068705" y="4934096"/>
                  <a:pt x="1068705" y="4930915"/>
                  <a:pt x="1067181" y="4928362"/>
                </a:cubicBezTo>
                <a:lnTo>
                  <a:pt x="1033177" y="4869307"/>
                </a:lnTo>
                <a:cubicBezTo>
                  <a:pt x="1031653" y="4866707"/>
                  <a:pt x="1028862" y="4865106"/>
                  <a:pt x="1025843" y="4865116"/>
                </a:cubicBezTo>
                <a:lnTo>
                  <a:pt x="957739" y="4865116"/>
                </a:lnTo>
                <a:cubicBezTo>
                  <a:pt x="954748" y="4865106"/>
                  <a:pt x="951976" y="4866707"/>
                  <a:pt x="950500" y="4869307"/>
                </a:cubicBezTo>
                <a:lnTo>
                  <a:pt x="933831" y="4899310"/>
                </a:lnTo>
                <a:cubicBezTo>
                  <a:pt x="935841" y="4901492"/>
                  <a:pt x="936955" y="4904359"/>
                  <a:pt x="936955" y="4907331"/>
                </a:cubicBezTo>
                <a:cubicBezTo>
                  <a:pt x="936946" y="4913855"/>
                  <a:pt x="931650" y="4919132"/>
                  <a:pt x="925125" y="4919123"/>
                </a:cubicBezTo>
                <a:cubicBezTo>
                  <a:pt x="921863" y="4919118"/>
                  <a:pt x="918913" y="4917791"/>
                  <a:pt x="916779" y="4915651"/>
                </a:cubicBezTo>
                <a:cubicBezTo>
                  <a:pt x="914645" y="4913510"/>
                  <a:pt x="913328" y="4910555"/>
                  <a:pt x="913333" y="4907293"/>
                </a:cubicBezTo>
                <a:cubicBezTo>
                  <a:pt x="913338" y="4904030"/>
                  <a:pt x="914664" y="4901080"/>
                  <a:pt x="916805" y="4898946"/>
                </a:cubicBezTo>
                <a:cubicBezTo>
                  <a:pt x="918946" y="4896813"/>
                  <a:pt x="921901" y="4895496"/>
                  <a:pt x="925163" y="4895501"/>
                </a:cubicBezTo>
                <a:lnTo>
                  <a:pt x="925544" y="4895501"/>
                </a:lnTo>
                <a:lnTo>
                  <a:pt x="942403" y="4865116"/>
                </a:lnTo>
                <a:cubicBezTo>
                  <a:pt x="945366" y="4859915"/>
                  <a:pt x="950900" y="4856705"/>
                  <a:pt x="956882" y="4856734"/>
                </a:cubicBezTo>
                <a:close/>
                <a:moveTo>
                  <a:pt x="3311271" y="4840828"/>
                </a:moveTo>
                <a:cubicBezTo>
                  <a:pt x="3308537" y="4873079"/>
                  <a:pt x="3308118" y="4905483"/>
                  <a:pt x="3310033" y="4937792"/>
                </a:cubicBezTo>
                <a:cubicBezTo>
                  <a:pt x="3320415" y="4943602"/>
                  <a:pt x="3329940" y="4949794"/>
                  <a:pt x="3339465" y="4956270"/>
                </a:cubicBezTo>
                <a:cubicBezTo>
                  <a:pt x="3343179" y="4927886"/>
                  <a:pt x="3347942" y="4896453"/>
                  <a:pt x="3354038" y="4865021"/>
                </a:cubicBezTo>
                <a:cubicBezTo>
                  <a:pt x="3340198" y="4857525"/>
                  <a:pt x="3325939" y="4849467"/>
                  <a:pt x="3311271" y="4840828"/>
                </a:cubicBezTo>
                <a:close/>
                <a:moveTo>
                  <a:pt x="541972" y="4810728"/>
                </a:moveTo>
                <a:cubicBezTo>
                  <a:pt x="551707" y="4810728"/>
                  <a:pt x="559594" y="4818614"/>
                  <a:pt x="559594" y="4828349"/>
                </a:cubicBezTo>
                <a:cubicBezTo>
                  <a:pt x="559594" y="4838084"/>
                  <a:pt x="551707" y="4845970"/>
                  <a:pt x="541972" y="4845970"/>
                </a:cubicBezTo>
                <a:cubicBezTo>
                  <a:pt x="532238" y="4845970"/>
                  <a:pt x="524351" y="4838084"/>
                  <a:pt x="524351" y="4828349"/>
                </a:cubicBezTo>
                <a:cubicBezTo>
                  <a:pt x="524351" y="4818614"/>
                  <a:pt x="532238" y="4810728"/>
                  <a:pt x="541972" y="4810728"/>
                </a:cubicBezTo>
                <a:close/>
                <a:moveTo>
                  <a:pt x="2697765" y="4803108"/>
                </a:moveTo>
                <a:cubicBezTo>
                  <a:pt x="2661875" y="4824968"/>
                  <a:pt x="2624909" y="4844999"/>
                  <a:pt x="2586990" y="4863116"/>
                </a:cubicBezTo>
                <a:cubicBezTo>
                  <a:pt x="2641758" y="4884071"/>
                  <a:pt x="2732722" y="4922075"/>
                  <a:pt x="2827972" y="4963700"/>
                </a:cubicBezTo>
                <a:cubicBezTo>
                  <a:pt x="2876264" y="4945126"/>
                  <a:pt x="2912364" y="4925504"/>
                  <a:pt x="2931414" y="4904454"/>
                </a:cubicBezTo>
                <a:cubicBezTo>
                  <a:pt x="2846546" y="4866450"/>
                  <a:pt x="2763488" y="4829588"/>
                  <a:pt x="2698051" y="4803108"/>
                </a:cubicBezTo>
                <a:close/>
                <a:moveTo>
                  <a:pt x="1122426" y="4795964"/>
                </a:moveTo>
                <a:lnTo>
                  <a:pt x="1157287" y="4795964"/>
                </a:lnTo>
                <a:cubicBezTo>
                  <a:pt x="1162002" y="4795945"/>
                  <a:pt x="1166365" y="4798460"/>
                  <a:pt x="1168717" y="4802536"/>
                </a:cubicBezTo>
                <a:lnTo>
                  <a:pt x="1186148" y="4832826"/>
                </a:lnTo>
                <a:cubicBezTo>
                  <a:pt x="1188434" y="4836912"/>
                  <a:pt x="1188434" y="4841884"/>
                  <a:pt x="1186148" y="4845970"/>
                </a:cubicBezTo>
                <a:lnTo>
                  <a:pt x="1168717" y="4876069"/>
                </a:lnTo>
                <a:cubicBezTo>
                  <a:pt x="1166365" y="4880146"/>
                  <a:pt x="1162002" y="4882660"/>
                  <a:pt x="1157287" y="4882641"/>
                </a:cubicBezTo>
                <a:lnTo>
                  <a:pt x="1122426" y="4882641"/>
                </a:lnTo>
                <a:cubicBezTo>
                  <a:pt x="1117739" y="4882660"/>
                  <a:pt x="1113406" y="4880146"/>
                  <a:pt x="1111091" y="4876069"/>
                </a:cubicBezTo>
                <a:lnTo>
                  <a:pt x="1093660" y="4845875"/>
                </a:lnTo>
                <a:cubicBezTo>
                  <a:pt x="1091269" y="4841817"/>
                  <a:pt x="1091269" y="4836788"/>
                  <a:pt x="1093660" y="4832730"/>
                </a:cubicBezTo>
                <a:lnTo>
                  <a:pt x="1111091" y="4802536"/>
                </a:lnTo>
                <a:cubicBezTo>
                  <a:pt x="1113406" y="4798460"/>
                  <a:pt x="1117739" y="4795945"/>
                  <a:pt x="1122426" y="4795964"/>
                </a:cubicBezTo>
                <a:close/>
                <a:moveTo>
                  <a:pt x="2985040" y="4795298"/>
                </a:moveTo>
                <a:cubicBezTo>
                  <a:pt x="2981096" y="4830112"/>
                  <a:pt x="2972371" y="4864211"/>
                  <a:pt x="2959131" y="4896644"/>
                </a:cubicBezTo>
                <a:lnTo>
                  <a:pt x="2988849" y="4909979"/>
                </a:lnTo>
                <a:cubicBezTo>
                  <a:pt x="3038570" y="4932363"/>
                  <a:pt x="3087243" y="4954175"/>
                  <a:pt x="3132201" y="4973987"/>
                </a:cubicBezTo>
                <a:lnTo>
                  <a:pt x="3132296" y="4973511"/>
                </a:lnTo>
                <a:cubicBezTo>
                  <a:pt x="3145507" y="4945688"/>
                  <a:pt x="3156766" y="4916980"/>
                  <a:pt x="3166015" y="4887595"/>
                </a:cubicBezTo>
                <a:cubicBezTo>
                  <a:pt x="3108865" y="4859306"/>
                  <a:pt x="3042190" y="4825873"/>
                  <a:pt x="2985040" y="4795298"/>
                </a:cubicBezTo>
                <a:close/>
                <a:moveTo>
                  <a:pt x="3213068" y="4782058"/>
                </a:moveTo>
                <a:cubicBezTo>
                  <a:pt x="3206686" y="4813014"/>
                  <a:pt x="3199161" y="4845113"/>
                  <a:pt x="3189636" y="4877308"/>
                </a:cubicBezTo>
                <a:cubicBezTo>
                  <a:pt x="3221926" y="4893120"/>
                  <a:pt x="3250692" y="4907026"/>
                  <a:pt x="3271933" y="4917313"/>
                </a:cubicBezTo>
                <a:lnTo>
                  <a:pt x="3290524" y="4926608"/>
                </a:lnTo>
                <a:lnTo>
                  <a:pt x="3290506" y="4927124"/>
                </a:lnTo>
                <a:lnTo>
                  <a:pt x="3290983" y="4926838"/>
                </a:lnTo>
                <a:lnTo>
                  <a:pt x="3290524" y="4926608"/>
                </a:lnTo>
                <a:lnTo>
                  <a:pt x="3293840" y="4830731"/>
                </a:lnTo>
                <a:cubicBezTo>
                  <a:pt x="3267265" y="4815205"/>
                  <a:pt x="3240119" y="4798822"/>
                  <a:pt x="3213068" y="4782058"/>
                </a:cubicBezTo>
                <a:close/>
                <a:moveTo>
                  <a:pt x="1107090" y="4771771"/>
                </a:moveTo>
                <a:cubicBezTo>
                  <a:pt x="1103156" y="4771866"/>
                  <a:pt x="1099546" y="4773990"/>
                  <a:pt x="1097565" y="4777390"/>
                </a:cubicBezTo>
                <a:lnTo>
                  <a:pt x="1065085" y="4833588"/>
                </a:lnTo>
                <a:cubicBezTo>
                  <a:pt x="1063075" y="4837065"/>
                  <a:pt x="1063075" y="4841351"/>
                  <a:pt x="1065085" y="4844827"/>
                </a:cubicBezTo>
                <a:lnTo>
                  <a:pt x="1097565" y="4900930"/>
                </a:lnTo>
                <a:cubicBezTo>
                  <a:pt x="1099517" y="4904359"/>
                  <a:pt x="1103147" y="4906492"/>
                  <a:pt x="1107090" y="4906549"/>
                </a:cubicBezTo>
                <a:lnTo>
                  <a:pt x="1172146" y="4906549"/>
                </a:lnTo>
                <a:cubicBezTo>
                  <a:pt x="1176089" y="4906492"/>
                  <a:pt x="1179718" y="4904359"/>
                  <a:pt x="1181671" y="4900930"/>
                </a:cubicBezTo>
                <a:lnTo>
                  <a:pt x="1214056" y="4844827"/>
                </a:lnTo>
                <a:cubicBezTo>
                  <a:pt x="1216008" y="4841313"/>
                  <a:pt x="1215932" y="4837036"/>
                  <a:pt x="1213865" y="4833588"/>
                </a:cubicBezTo>
                <a:lnTo>
                  <a:pt x="1181480" y="4777390"/>
                </a:lnTo>
                <a:cubicBezTo>
                  <a:pt x="1179499" y="4773990"/>
                  <a:pt x="1175889" y="4771866"/>
                  <a:pt x="1171955" y="4771771"/>
                </a:cubicBezTo>
                <a:close/>
                <a:moveTo>
                  <a:pt x="2352484" y="4769962"/>
                </a:moveTo>
                <a:cubicBezTo>
                  <a:pt x="2335815" y="4772628"/>
                  <a:pt x="2320004" y="4775486"/>
                  <a:pt x="2305526" y="4778248"/>
                </a:cubicBezTo>
                <a:cubicBezTo>
                  <a:pt x="2303145" y="4782153"/>
                  <a:pt x="2300764" y="4785963"/>
                  <a:pt x="2298287" y="4789773"/>
                </a:cubicBezTo>
                <a:lnTo>
                  <a:pt x="2298097" y="4789773"/>
                </a:lnTo>
                <a:cubicBezTo>
                  <a:pt x="2261368" y="4845180"/>
                  <a:pt x="2212590" y="4891586"/>
                  <a:pt x="2155412" y="4925504"/>
                </a:cubicBezTo>
                <a:lnTo>
                  <a:pt x="2188464" y="4925504"/>
                </a:lnTo>
                <a:cubicBezTo>
                  <a:pt x="2215772" y="4903845"/>
                  <a:pt x="2244585" y="4884147"/>
                  <a:pt x="2274665" y="4866545"/>
                </a:cubicBezTo>
                <a:cubicBezTo>
                  <a:pt x="2296382" y="4840732"/>
                  <a:pt x="2323909" y="4806728"/>
                  <a:pt x="2352484" y="4769962"/>
                </a:cubicBezTo>
                <a:close/>
                <a:moveTo>
                  <a:pt x="1107090" y="4763674"/>
                </a:moveTo>
                <a:lnTo>
                  <a:pt x="1171955" y="4763674"/>
                </a:lnTo>
                <a:cubicBezTo>
                  <a:pt x="1178889" y="4763541"/>
                  <a:pt x="1185347" y="4767189"/>
                  <a:pt x="1188814" y="4773199"/>
                </a:cubicBezTo>
                <a:lnTo>
                  <a:pt x="1221295" y="4829397"/>
                </a:lnTo>
                <a:cubicBezTo>
                  <a:pt x="1224552" y="4835331"/>
                  <a:pt x="1224552" y="4842513"/>
                  <a:pt x="1221295" y="4848447"/>
                </a:cubicBezTo>
                <a:lnTo>
                  <a:pt x="1188814" y="4904644"/>
                </a:lnTo>
                <a:cubicBezTo>
                  <a:pt x="1185271" y="4910579"/>
                  <a:pt x="1178861" y="4914198"/>
                  <a:pt x="1171955" y="4914169"/>
                </a:cubicBezTo>
                <a:lnTo>
                  <a:pt x="1107090" y="4914169"/>
                </a:lnTo>
                <a:cubicBezTo>
                  <a:pt x="1100156" y="4914198"/>
                  <a:pt x="1093717" y="4910579"/>
                  <a:pt x="1090135" y="4904644"/>
                </a:cubicBezTo>
                <a:lnTo>
                  <a:pt x="1057750" y="4848447"/>
                </a:lnTo>
                <a:cubicBezTo>
                  <a:pt x="1054350" y="4842551"/>
                  <a:pt x="1054350" y="4835293"/>
                  <a:pt x="1057750" y="4829397"/>
                </a:cubicBezTo>
                <a:lnTo>
                  <a:pt x="1090135" y="4773199"/>
                </a:lnTo>
                <a:cubicBezTo>
                  <a:pt x="1093707" y="4767246"/>
                  <a:pt x="1100156" y="4763627"/>
                  <a:pt x="1107090" y="4763674"/>
                </a:cubicBezTo>
                <a:close/>
                <a:moveTo>
                  <a:pt x="541877" y="4760722"/>
                </a:moveTo>
                <a:cubicBezTo>
                  <a:pt x="579253" y="4759322"/>
                  <a:pt x="610685" y="4788478"/>
                  <a:pt x="612095" y="4825854"/>
                </a:cubicBezTo>
                <a:cubicBezTo>
                  <a:pt x="613495" y="4863230"/>
                  <a:pt x="584329" y="4894672"/>
                  <a:pt x="546953" y="4896073"/>
                </a:cubicBezTo>
                <a:lnTo>
                  <a:pt x="541972" y="4896073"/>
                </a:lnTo>
                <a:cubicBezTo>
                  <a:pt x="513940" y="4896037"/>
                  <a:pt x="489894" y="4878985"/>
                  <a:pt x="479599" y="4854693"/>
                </a:cubicBezTo>
                <a:cubicBezTo>
                  <a:pt x="476167" y="4846595"/>
                  <a:pt x="474263" y="4837694"/>
                  <a:pt x="474249" y="4828350"/>
                </a:cubicBezTo>
                <a:cubicBezTo>
                  <a:pt x="475163" y="4820463"/>
                  <a:pt x="482298" y="4814805"/>
                  <a:pt x="490184" y="4815719"/>
                </a:cubicBezTo>
                <a:cubicBezTo>
                  <a:pt x="496823" y="4816482"/>
                  <a:pt x="502053" y="4821720"/>
                  <a:pt x="502824" y="4828350"/>
                </a:cubicBezTo>
                <a:cubicBezTo>
                  <a:pt x="502824" y="4849914"/>
                  <a:pt x="520312" y="4867402"/>
                  <a:pt x="541877" y="4867402"/>
                </a:cubicBezTo>
                <a:cubicBezTo>
                  <a:pt x="563441" y="4867402"/>
                  <a:pt x="580929" y="4849914"/>
                  <a:pt x="580929" y="4828350"/>
                </a:cubicBezTo>
                <a:cubicBezTo>
                  <a:pt x="580929" y="4806785"/>
                  <a:pt x="563441" y="4789297"/>
                  <a:pt x="541877" y="4789297"/>
                </a:cubicBezTo>
                <a:cubicBezTo>
                  <a:pt x="533990" y="4789297"/>
                  <a:pt x="527589" y="4782896"/>
                  <a:pt x="527589" y="4775010"/>
                </a:cubicBezTo>
                <a:cubicBezTo>
                  <a:pt x="527589" y="4767123"/>
                  <a:pt x="533990" y="4760722"/>
                  <a:pt x="541877" y="4760722"/>
                </a:cubicBezTo>
                <a:close/>
                <a:moveTo>
                  <a:pt x="3401092" y="4760627"/>
                </a:moveTo>
                <a:cubicBezTo>
                  <a:pt x="3390719" y="4791793"/>
                  <a:pt x="3382413" y="4823616"/>
                  <a:pt x="3376231" y="4855877"/>
                </a:cubicBezTo>
                <a:cubicBezTo>
                  <a:pt x="3390614" y="4863783"/>
                  <a:pt x="3404711" y="4871212"/>
                  <a:pt x="3418236" y="4878070"/>
                </a:cubicBezTo>
                <a:cubicBezTo>
                  <a:pt x="3424523" y="4864830"/>
                  <a:pt x="3431095" y="4851305"/>
                  <a:pt x="3438144" y="4837970"/>
                </a:cubicBezTo>
                <a:lnTo>
                  <a:pt x="3437953" y="4837684"/>
                </a:lnTo>
                <a:cubicBezTo>
                  <a:pt x="3445507" y="4822701"/>
                  <a:pt x="3453222" y="4809081"/>
                  <a:pt x="3461099" y="4796822"/>
                </a:cubicBezTo>
                <a:cubicBezTo>
                  <a:pt x="3443287" y="4785868"/>
                  <a:pt x="3422999" y="4773486"/>
                  <a:pt x="3401092" y="4760627"/>
                </a:cubicBezTo>
                <a:close/>
                <a:moveTo>
                  <a:pt x="2456021" y="4758245"/>
                </a:moveTo>
                <a:cubicBezTo>
                  <a:pt x="2430113" y="4760246"/>
                  <a:pt x="2404205" y="4762532"/>
                  <a:pt x="2379249" y="4765961"/>
                </a:cubicBezTo>
                <a:cubicBezTo>
                  <a:pt x="2355913" y="4796251"/>
                  <a:pt x="2333053" y="4825016"/>
                  <a:pt x="2313241" y="4849304"/>
                </a:cubicBezTo>
                <a:cubicBezTo>
                  <a:pt x="2364705" y="4825435"/>
                  <a:pt x="2412749" y="4794812"/>
                  <a:pt x="2456116" y="4758245"/>
                </a:cubicBezTo>
                <a:close/>
                <a:moveTo>
                  <a:pt x="2485548" y="4756722"/>
                </a:moveTo>
                <a:cubicBezTo>
                  <a:pt x="2447753" y="4790974"/>
                  <a:pt x="2406215" y="4820844"/>
                  <a:pt x="2361723" y="4845780"/>
                </a:cubicBezTo>
                <a:cubicBezTo>
                  <a:pt x="2418873" y="4837303"/>
                  <a:pt x="2496312" y="4831303"/>
                  <a:pt x="2552223" y="4850353"/>
                </a:cubicBezTo>
                <a:lnTo>
                  <a:pt x="2561844" y="4854544"/>
                </a:lnTo>
                <a:cubicBezTo>
                  <a:pt x="2603182" y="4835208"/>
                  <a:pt x="2641949" y="4815301"/>
                  <a:pt x="2676144" y="4794917"/>
                </a:cubicBezTo>
                <a:cubicBezTo>
                  <a:pt x="2647854" y="4783772"/>
                  <a:pt x="2623661" y="4775105"/>
                  <a:pt x="2605373" y="4769771"/>
                </a:cubicBezTo>
                <a:cubicBezTo>
                  <a:pt x="2566282" y="4759579"/>
                  <a:pt x="2525916" y="4755179"/>
                  <a:pt x="2485548" y="4756722"/>
                </a:cubicBezTo>
                <a:close/>
                <a:moveTo>
                  <a:pt x="3328701" y="4719860"/>
                </a:moveTo>
                <a:cubicBezTo>
                  <a:pt x="3322701" y="4750530"/>
                  <a:pt x="3316891" y="4784820"/>
                  <a:pt x="3313176" y="4819968"/>
                </a:cubicBezTo>
                <a:lnTo>
                  <a:pt x="3313461" y="4820349"/>
                </a:lnTo>
                <a:cubicBezTo>
                  <a:pt x="3328768" y="4829178"/>
                  <a:pt x="3343589" y="4837713"/>
                  <a:pt x="3357943" y="4845971"/>
                </a:cubicBezTo>
                <a:cubicBezTo>
                  <a:pt x="3364430" y="4813652"/>
                  <a:pt x="3373155" y="4781829"/>
                  <a:pt x="3384042" y="4750721"/>
                </a:cubicBezTo>
                <a:cubicBezTo>
                  <a:pt x="3366135" y="4740338"/>
                  <a:pt x="3347751" y="4729956"/>
                  <a:pt x="3328701" y="4719860"/>
                </a:cubicBezTo>
                <a:close/>
                <a:moveTo>
                  <a:pt x="974692" y="4714716"/>
                </a:moveTo>
                <a:lnTo>
                  <a:pt x="1009554" y="4714716"/>
                </a:lnTo>
                <a:cubicBezTo>
                  <a:pt x="1014231" y="4714735"/>
                  <a:pt x="1018546" y="4717240"/>
                  <a:pt x="1020889" y="4721288"/>
                </a:cubicBezTo>
                <a:lnTo>
                  <a:pt x="1038319" y="4751483"/>
                </a:lnTo>
                <a:cubicBezTo>
                  <a:pt x="1040710" y="4755540"/>
                  <a:pt x="1040710" y="4760569"/>
                  <a:pt x="1038319" y="4764627"/>
                </a:cubicBezTo>
                <a:lnTo>
                  <a:pt x="1020889" y="4794821"/>
                </a:lnTo>
                <a:cubicBezTo>
                  <a:pt x="1018574" y="4798898"/>
                  <a:pt x="1014240" y="4801413"/>
                  <a:pt x="1009554" y="4801394"/>
                </a:cubicBezTo>
                <a:lnTo>
                  <a:pt x="974692" y="4801394"/>
                </a:lnTo>
                <a:cubicBezTo>
                  <a:pt x="969978" y="4801413"/>
                  <a:pt x="965615" y="4798898"/>
                  <a:pt x="963262" y="4794821"/>
                </a:cubicBezTo>
                <a:lnTo>
                  <a:pt x="945832" y="4764627"/>
                </a:lnTo>
                <a:cubicBezTo>
                  <a:pt x="943546" y="4760541"/>
                  <a:pt x="943546" y="4755569"/>
                  <a:pt x="945832" y="4751483"/>
                </a:cubicBezTo>
                <a:lnTo>
                  <a:pt x="963262" y="4721288"/>
                </a:lnTo>
                <a:cubicBezTo>
                  <a:pt x="965644" y="4717231"/>
                  <a:pt x="969987" y="4714735"/>
                  <a:pt x="974692" y="4714716"/>
                </a:cubicBezTo>
                <a:close/>
                <a:moveTo>
                  <a:pt x="2815780" y="4698905"/>
                </a:moveTo>
                <a:cubicBezTo>
                  <a:pt x="2797206" y="4730242"/>
                  <a:pt x="2762250" y="4761103"/>
                  <a:pt x="2717101" y="4791011"/>
                </a:cubicBezTo>
                <a:cubicBezTo>
                  <a:pt x="2781681" y="4817587"/>
                  <a:pt x="2861119" y="4852734"/>
                  <a:pt x="2941701" y="4888929"/>
                </a:cubicBezTo>
                <a:lnTo>
                  <a:pt x="2941891" y="4888453"/>
                </a:lnTo>
                <a:cubicBezTo>
                  <a:pt x="2952940" y="4865783"/>
                  <a:pt x="2961036" y="4829302"/>
                  <a:pt x="2967037" y="4785773"/>
                </a:cubicBezTo>
                <a:cubicBezTo>
                  <a:pt x="2933223" y="4767390"/>
                  <a:pt x="2903696" y="4750530"/>
                  <a:pt x="2883027" y="4737005"/>
                </a:cubicBezTo>
                <a:cubicBezTo>
                  <a:pt x="2861395" y="4722965"/>
                  <a:pt x="2838935" y="4710249"/>
                  <a:pt x="2815780" y="4698905"/>
                </a:cubicBezTo>
                <a:close/>
                <a:moveTo>
                  <a:pt x="959262" y="4692142"/>
                </a:moveTo>
                <a:cubicBezTo>
                  <a:pt x="955319" y="4692218"/>
                  <a:pt x="951709" y="4694352"/>
                  <a:pt x="949737" y="4697762"/>
                </a:cubicBezTo>
                <a:lnTo>
                  <a:pt x="917257" y="4753960"/>
                </a:lnTo>
                <a:cubicBezTo>
                  <a:pt x="915333" y="4757484"/>
                  <a:pt x="915447" y="4761770"/>
                  <a:pt x="917543" y="4765199"/>
                </a:cubicBezTo>
                <a:lnTo>
                  <a:pt x="949928" y="4821301"/>
                </a:lnTo>
                <a:cubicBezTo>
                  <a:pt x="951899" y="4824711"/>
                  <a:pt x="955509" y="4826845"/>
                  <a:pt x="959453" y="4826921"/>
                </a:cubicBezTo>
                <a:lnTo>
                  <a:pt x="1024127" y="4826921"/>
                </a:lnTo>
                <a:cubicBezTo>
                  <a:pt x="1028071" y="4826864"/>
                  <a:pt x="1031700" y="4824730"/>
                  <a:pt x="1033652" y="4821301"/>
                </a:cubicBezTo>
                <a:lnTo>
                  <a:pt x="1066037" y="4765199"/>
                </a:lnTo>
                <a:cubicBezTo>
                  <a:pt x="1068047" y="4761723"/>
                  <a:pt x="1068047" y="4757436"/>
                  <a:pt x="1066037" y="4753960"/>
                </a:cubicBezTo>
                <a:lnTo>
                  <a:pt x="1033652" y="4697762"/>
                </a:lnTo>
                <a:cubicBezTo>
                  <a:pt x="1031671" y="4694362"/>
                  <a:pt x="1028061" y="4692237"/>
                  <a:pt x="1024127" y="4692142"/>
                </a:cubicBezTo>
                <a:close/>
                <a:moveTo>
                  <a:pt x="3447954" y="4684998"/>
                </a:moveTo>
                <a:cubicBezTo>
                  <a:pt x="3437001" y="4691190"/>
                  <a:pt x="3422808" y="4706811"/>
                  <a:pt x="3407950" y="4743101"/>
                </a:cubicBezTo>
                <a:cubicBezTo>
                  <a:pt x="3431095" y="4756531"/>
                  <a:pt x="3452336" y="4769580"/>
                  <a:pt x="3471386" y="4781201"/>
                </a:cubicBezTo>
                <a:cubicBezTo>
                  <a:pt x="3483730" y="4761236"/>
                  <a:pt x="3499275" y="4743444"/>
                  <a:pt x="3517392" y="4728527"/>
                </a:cubicBezTo>
                <a:lnTo>
                  <a:pt x="3517201" y="4728242"/>
                </a:lnTo>
                <a:cubicBezTo>
                  <a:pt x="3510724" y="4724051"/>
                  <a:pt x="3504438" y="4719955"/>
                  <a:pt x="3498627" y="4716716"/>
                </a:cubicBezTo>
                <a:cubicBezTo>
                  <a:pt x="3496532" y="4715383"/>
                  <a:pt x="3475101" y="4702144"/>
                  <a:pt x="3447954" y="4684998"/>
                </a:cubicBezTo>
                <a:close/>
                <a:moveTo>
                  <a:pt x="959453" y="4684046"/>
                </a:moveTo>
                <a:lnTo>
                  <a:pt x="1024318" y="4684046"/>
                </a:lnTo>
                <a:cubicBezTo>
                  <a:pt x="1031252" y="4683913"/>
                  <a:pt x="1037710" y="4687561"/>
                  <a:pt x="1041177" y="4693571"/>
                </a:cubicBezTo>
                <a:lnTo>
                  <a:pt x="1073657" y="4750054"/>
                </a:lnTo>
                <a:cubicBezTo>
                  <a:pt x="1077086" y="4756112"/>
                  <a:pt x="1077086" y="4763523"/>
                  <a:pt x="1073657" y="4769580"/>
                </a:cubicBezTo>
                <a:lnTo>
                  <a:pt x="1041177" y="4825778"/>
                </a:lnTo>
                <a:cubicBezTo>
                  <a:pt x="1037634" y="4831712"/>
                  <a:pt x="1031223" y="4835332"/>
                  <a:pt x="1024318" y="4835303"/>
                </a:cubicBezTo>
                <a:lnTo>
                  <a:pt x="959453" y="4835303"/>
                </a:lnTo>
                <a:cubicBezTo>
                  <a:pt x="952433" y="4835294"/>
                  <a:pt x="945956" y="4831512"/>
                  <a:pt x="942498" y="4825397"/>
                </a:cubicBezTo>
                <a:lnTo>
                  <a:pt x="910018" y="4769199"/>
                </a:lnTo>
                <a:cubicBezTo>
                  <a:pt x="906589" y="4763142"/>
                  <a:pt x="906589" y="4755731"/>
                  <a:pt x="910018" y="4749673"/>
                </a:cubicBezTo>
                <a:lnTo>
                  <a:pt x="942498" y="4693571"/>
                </a:lnTo>
                <a:cubicBezTo>
                  <a:pt x="945984" y="4687532"/>
                  <a:pt x="952480" y="4683884"/>
                  <a:pt x="959453" y="4684046"/>
                </a:cubicBezTo>
                <a:close/>
                <a:moveTo>
                  <a:pt x="1236440" y="4679664"/>
                </a:moveTo>
                <a:cubicBezTo>
                  <a:pt x="1242965" y="4679664"/>
                  <a:pt x="1248251" y="4684950"/>
                  <a:pt x="1248251" y="4691475"/>
                </a:cubicBezTo>
                <a:cubicBezTo>
                  <a:pt x="1248251" y="4698000"/>
                  <a:pt x="1242965" y="4703286"/>
                  <a:pt x="1236440" y="4703286"/>
                </a:cubicBezTo>
                <a:cubicBezTo>
                  <a:pt x="1235649" y="4703382"/>
                  <a:pt x="1234849" y="4703382"/>
                  <a:pt x="1234059" y="4703286"/>
                </a:cubicBezTo>
                <a:lnTo>
                  <a:pt x="1208913" y="4746815"/>
                </a:lnTo>
                <a:cubicBezTo>
                  <a:pt x="1207494" y="4749425"/>
                  <a:pt x="1207494" y="4752587"/>
                  <a:pt x="1208913" y="4755197"/>
                </a:cubicBezTo>
                <a:lnTo>
                  <a:pt x="1243012" y="4814252"/>
                </a:lnTo>
                <a:cubicBezTo>
                  <a:pt x="1244527" y="4816805"/>
                  <a:pt x="1247279" y="4818358"/>
                  <a:pt x="1250251" y="4818348"/>
                </a:cubicBezTo>
                <a:lnTo>
                  <a:pt x="1318450" y="4818348"/>
                </a:lnTo>
                <a:cubicBezTo>
                  <a:pt x="1321422" y="4818358"/>
                  <a:pt x="1324175" y="4816805"/>
                  <a:pt x="1325689" y="4814252"/>
                </a:cubicBezTo>
                <a:lnTo>
                  <a:pt x="1345597" y="4777676"/>
                </a:lnTo>
                <a:cubicBezTo>
                  <a:pt x="1345606" y="4777657"/>
                  <a:pt x="1345625" y="4777629"/>
                  <a:pt x="1345635" y="4777610"/>
                </a:cubicBezTo>
                <a:cubicBezTo>
                  <a:pt x="1346749" y="4775638"/>
                  <a:pt x="1349245" y="4774943"/>
                  <a:pt x="1351216" y="4776057"/>
                </a:cubicBezTo>
                <a:cubicBezTo>
                  <a:pt x="1353074" y="4777133"/>
                  <a:pt x="1353778" y="4779467"/>
                  <a:pt x="1352836" y="4781391"/>
                </a:cubicBezTo>
                <a:lnTo>
                  <a:pt x="1332928" y="4817967"/>
                </a:lnTo>
                <a:cubicBezTo>
                  <a:pt x="1329947" y="4823168"/>
                  <a:pt x="1324442" y="4826387"/>
                  <a:pt x="1318450" y="4826444"/>
                </a:cubicBezTo>
                <a:lnTo>
                  <a:pt x="1250251" y="4826444"/>
                </a:lnTo>
                <a:cubicBezTo>
                  <a:pt x="1244308" y="4826416"/>
                  <a:pt x="1238821" y="4823225"/>
                  <a:pt x="1235869" y="4818062"/>
                </a:cubicBezTo>
                <a:lnTo>
                  <a:pt x="1201769" y="4759007"/>
                </a:lnTo>
                <a:cubicBezTo>
                  <a:pt x="1198731" y="4753864"/>
                  <a:pt x="1198731" y="4747482"/>
                  <a:pt x="1201769" y="4742338"/>
                </a:cubicBezTo>
                <a:lnTo>
                  <a:pt x="1227010" y="4698524"/>
                </a:lnTo>
                <a:cubicBezTo>
                  <a:pt x="1225496" y="4696485"/>
                  <a:pt x="1224667" y="4694018"/>
                  <a:pt x="1224629" y="4691475"/>
                </a:cubicBezTo>
                <a:cubicBezTo>
                  <a:pt x="1224677" y="4684969"/>
                  <a:pt x="1229934" y="4679711"/>
                  <a:pt x="1236440" y="4679664"/>
                </a:cubicBezTo>
                <a:close/>
                <a:moveTo>
                  <a:pt x="3232118" y="4673854"/>
                </a:moveTo>
                <a:lnTo>
                  <a:pt x="3231261" y="4678807"/>
                </a:lnTo>
                <a:cubicBezTo>
                  <a:pt x="3227070" y="4705286"/>
                  <a:pt x="3222402" y="4733100"/>
                  <a:pt x="3216783" y="4762436"/>
                </a:cubicBezTo>
                <a:cubicBezTo>
                  <a:pt x="3243262" y="4778724"/>
                  <a:pt x="3269647" y="4794726"/>
                  <a:pt x="3295650" y="4810061"/>
                </a:cubicBezTo>
                <a:cubicBezTo>
                  <a:pt x="3299650" y="4775200"/>
                  <a:pt x="3305365" y="4741482"/>
                  <a:pt x="3311842" y="4711383"/>
                </a:cubicBezTo>
                <a:cubicBezTo>
                  <a:pt x="3284886" y="4697381"/>
                  <a:pt x="3258121" y="4684522"/>
                  <a:pt x="3233261" y="4674235"/>
                </a:cubicBezTo>
                <a:close/>
                <a:moveTo>
                  <a:pt x="2429827" y="4666043"/>
                </a:moveTo>
                <a:cubicBezTo>
                  <a:pt x="2407253" y="4668044"/>
                  <a:pt x="2386393" y="4669663"/>
                  <a:pt x="2367343" y="4670806"/>
                </a:cubicBezTo>
                <a:lnTo>
                  <a:pt x="2367153" y="4670806"/>
                </a:lnTo>
                <a:cubicBezTo>
                  <a:pt x="2349722" y="4703096"/>
                  <a:pt x="2332386" y="4733004"/>
                  <a:pt x="2318861" y="4756150"/>
                </a:cubicBezTo>
                <a:cubicBezTo>
                  <a:pt x="2334673" y="4753197"/>
                  <a:pt x="2351722" y="4750435"/>
                  <a:pt x="2369439" y="4747863"/>
                </a:cubicBezTo>
                <a:cubicBezTo>
                  <a:pt x="2390203" y="4720717"/>
                  <a:pt x="2410777" y="4692713"/>
                  <a:pt x="2429827" y="4666043"/>
                </a:cubicBezTo>
                <a:close/>
                <a:moveTo>
                  <a:pt x="2556033" y="4653661"/>
                </a:moveTo>
                <a:lnTo>
                  <a:pt x="2551366" y="4654137"/>
                </a:lnTo>
                <a:cubicBezTo>
                  <a:pt x="2517838" y="4657661"/>
                  <a:pt x="2485167" y="4660995"/>
                  <a:pt x="2454497" y="4663853"/>
                </a:cubicBezTo>
                <a:cubicBezTo>
                  <a:pt x="2436399" y="4689951"/>
                  <a:pt x="2416302" y="4717479"/>
                  <a:pt x="2396014" y="4744339"/>
                </a:cubicBezTo>
                <a:cubicBezTo>
                  <a:pt x="2422969" y="4741100"/>
                  <a:pt x="2451163" y="4738719"/>
                  <a:pt x="2478976" y="4737957"/>
                </a:cubicBezTo>
                <a:cubicBezTo>
                  <a:pt x="2507104" y="4712192"/>
                  <a:pt x="2532897" y="4683989"/>
                  <a:pt x="2556033" y="4653661"/>
                </a:cubicBezTo>
                <a:close/>
                <a:moveTo>
                  <a:pt x="2618232" y="4647565"/>
                </a:moveTo>
                <a:cubicBezTo>
                  <a:pt x="2609659" y="4648136"/>
                  <a:pt x="2596896" y="4649470"/>
                  <a:pt x="2581560" y="4650994"/>
                </a:cubicBezTo>
                <a:cubicBezTo>
                  <a:pt x="2559338" y="4682055"/>
                  <a:pt x="2534383" y="4711068"/>
                  <a:pt x="2506980" y="4737672"/>
                </a:cubicBezTo>
                <a:cubicBezTo>
                  <a:pt x="2542117" y="4737509"/>
                  <a:pt x="2577122" y="4741996"/>
                  <a:pt x="2611088" y="4751007"/>
                </a:cubicBezTo>
                <a:cubicBezTo>
                  <a:pt x="2632519" y="4757293"/>
                  <a:pt x="2662047" y="4768152"/>
                  <a:pt x="2696813" y="4782058"/>
                </a:cubicBezTo>
                <a:cubicBezTo>
                  <a:pt x="2743866" y="4752054"/>
                  <a:pt x="2780347" y="4721194"/>
                  <a:pt x="2799207" y="4690332"/>
                </a:cubicBezTo>
                <a:cubicBezTo>
                  <a:pt x="2725959" y="4657090"/>
                  <a:pt x="2658618" y="4644422"/>
                  <a:pt x="2618232" y="4647565"/>
                </a:cubicBezTo>
                <a:close/>
                <a:moveTo>
                  <a:pt x="3000375" y="4643565"/>
                </a:moveTo>
                <a:cubicBezTo>
                  <a:pt x="2997232" y="4690142"/>
                  <a:pt x="2993517" y="4734814"/>
                  <a:pt x="2988373" y="4774533"/>
                </a:cubicBezTo>
                <a:cubicBezTo>
                  <a:pt x="3016996" y="4789868"/>
                  <a:pt x="3048286" y="4806204"/>
                  <a:pt x="3079754" y="4822277"/>
                </a:cubicBezTo>
                <a:lnTo>
                  <a:pt x="3171844" y="4868269"/>
                </a:lnTo>
                <a:lnTo>
                  <a:pt x="3195828" y="4771009"/>
                </a:lnTo>
                <a:cubicBezTo>
                  <a:pt x="3126867" y="4727956"/>
                  <a:pt x="3058858" y="4683188"/>
                  <a:pt x="3000375" y="4643565"/>
                </a:cubicBezTo>
                <a:close/>
                <a:moveTo>
                  <a:pt x="1122426" y="4625848"/>
                </a:moveTo>
                <a:lnTo>
                  <a:pt x="1157287" y="4625848"/>
                </a:lnTo>
                <a:cubicBezTo>
                  <a:pt x="1162002" y="4625829"/>
                  <a:pt x="1166365" y="4628343"/>
                  <a:pt x="1168717" y="4632420"/>
                </a:cubicBezTo>
                <a:lnTo>
                  <a:pt x="1186148" y="4662614"/>
                </a:lnTo>
                <a:cubicBezTo>
                  <a:pt x="1188434" y="4666701"/>
                  <a:pt x="1188434" y="4671672"/>
                  <a:pt x="1186148" y="4675759"/>
                </a:cubicBezTo>
                <a:lnTo>
                  <a:pt x="1168717" y="4705953"/>
                </a:lnTo>
                <a:cubicBezTo>
                  <a:pt x="1166336" y="4710001"/>
                  <a:pt x="1161993" y="4712506"/>
                  <a:pt x="1157287" y="4712525"/>
                </a:cubicBezTo>
                <a:lnTo>
                  <a:pt x="1122426" y="4712525"/>
                </a:lnTo>
                <a:cubicBezTo>
                  <a:pt x="1117749" y="4712506"/>
                  <a:pt x="1113434" y="4710001"/>
                  <a:pt x="1111091" y="4705953"/>
                </a:cubicBezTo>
                <a:lnTo>
                  <a:pt x="1093660" y="4675759"/>
                </a:lnTo>
                <a:cubicBezTo>
                  <a:pt x="1091269" y="4671701"/>
                  <a:pt x="1091269" y="4666672"/>
                  <a:pt x="1093660" y="4662614"/>
                </a:cubicBezTo>
                <a:lnTo>
                  <a:pt x="1111091" y="4632420"/>
                </a:lnTo>
                <a:cubicBezTo>
                  <a:pt x="1113406" y="4628343"/>
                  <a:pt x="1117739" y="4625829"/>
                  <a:pt x="1122426" y="4625848"/>
                </a:cubicBezTo>
                <a:close/>
                <a:moveTo>
                  <a:pt x="3355181" y="4624419"/>
                </a:moveTo>
                <a:cubicBezTo>
                  <a:pt x="3346256" y="4649499"/>
                  <a:pt x="3339008" y="4675149"/>
                  <a:pt x="3333464" y="4701191"/>
                </a:cubicBezTo>
                <a:cubicBezTo>
                  <a:pt x="3353562" y="4711669"/>
                  <a:pt x="3372612" y="4722622"/>
                  <a:pt x="3391662" y="4733481"/>
                </a:cubicBezTo>
                <a:cubicBezTo>
                  <a:pt x="3399939" y="4710859"/>
                  <a:pt x="3413379" y="4690475"/>
                  <a:pt x="3430905" y="4673949"/>
                </a:cubicBezTo>
                <a:cubicBezTo>
                  <a:pt x="3404901" y="4657376"/>
                  <a:pt x="3376517" y="4638993"/>
                  <a:pt x="3355467" y="4624705"/>
                </a:cubicBezTo>
                <a:close/>
                <a:moveTo>
                  <a:pt x="1106137" y="4602226"/>
                </a:moveTo>
                <a:cubicBezTo>
                  <a:pt x="1102194" y="4602284"/>
                  <a:pt x="1098565" y="4604417"/>
                  <a:pt x="1096612" y="4607846"/>
                </a:cubicBezTo>
                <a:lnTo>
                  <a:pt x="1063656" y="4664138"/>
                </a:lnTo>
                <a:cubicBezTo>
                  <a:pt x="1061846" y="4667787"/>
                  <a:pt x="1062065" y="4672121"/>
                  <a:pt x="1064228" y="4675569"/>
                </a:cubicBezTo>
                <a:lnTo>
                  <a:pt x="1096612" y="4731671"/>
                </a:lnTo>
                <a:cubicBezTo>
                  <a:pt x="1098565" y="4735100"/>
                  <a:pt x="1102194" y="4737233"/>
                  <a:pt x="1106137" y="4737291"/>
                </a:cubicBezTo>
                <a:lnTo>
                  <a:pt x="1170908" y="4737291"/>
                </a:lnTo>
                <a:cubicBezTo>
                  <a:pt x="1174851" y="4737233"/>
                  <a:pt x="1178480" y="4735100"/>
                  <a:pt x="1180433" y="4731671"/>
                </a:cubicBezTo>
                <a:lnTo>
                  <a:pt x="1213008" y="4675283"/>
                </a:lnTo>
                <a:cubicBezTo>
                  <a:pt x="1215018" y="4671768"/>
                  <a:pt x="1215018" y="4667463"/>
                  <a:pt x="1213008" y="4663948"/>
                </a:cubicBezTo>
                <a:lnTo>
                  <a:pt x="1180528" y="4607846"/>
                </a:lnTo>
                <a:cubicBezTo>
                  <a:pt x="1178575" y="4604417"/>
                  <a:pt x="1174946" y="4602284"/>
                  <a:pt x="1171003" y="4602226"/>
                </a:cubicBezTo>
                <a:close/>
                <a:moveTo>
                  <a:pt x="444722" y="4600797"/>
                </a:moveTo>
                <a:cubicBezTo>
                  <a:pt x="424205" y="4600845"/>
                  <a:pt x="407213" y="4616723"/>
                  <a:pt x="405765" y="4637182"/>
                </a:cubicBezTo>
                <a:cubicBezTo>
                  <a:pt x="403984" y="4658680"/>
                  <a:pt x="419957" y="4677549"/>
                  <a:pt x="441455" y="4679330"/>
                </a:cubicBezTo>
                <a:cubicBezTo>
                  <a:pt x="462953" y="4681112"/>
                  <a:pt x="481822" y="4665138"/>
                  <a:pt x="483603" y="4643640"/>
                </a:cubicBezTo>
                <a:cubicBezTo>
                  <a:pt x="483632" y="4643269"/>
                  <a:pt x="483660" y="4642888"/>
                  <a:pt x="483679" y="4642516"/>
                </a:cubicBezTo>
                <a:cubicBezTo>
                  <a:pt x="485203" y="4621057"/>
                  <a:pt x="469030" y="4602426"/>
                  <a:pt x="447570" y="4600902"/>
                </a:cubicBezTo>
                <a:cubicBezTo>
                  <a:pt x="447513" y="4600902"/>
                  <a:pt x="447446" y="4600892"/>
                  <a:pt x="447389" y="4600892"/>
                </a:cubicBezTo>
                <a:close/>
                <a:moveTo>
                  <a:pt x="1106137" y="4594797"/>
                </a:moveTo>
                <a:lnTo>
                  <a:pt x="1170717" y="4594797"/>
                </a:lnTo>
                <a:cubicBezTo>
                  <a:pt x="1177642" y="4594787"/>
                  <a:pt x="1184071" y="4598397"/>
                  <a:pt x="1187671" y="4604322"/>
                </a:cubicBezTo>
                <a:lnTo>
                  <a:pt x="1220057" y="4660520"/>
                </a:lnTo>
                <a:cubicBezTo>
                  <a:pt x="1223457" y="4666415"/>
                  <a:pt x="1223457" y="4673673"/>
                  <a:pt x="1220057" y="4679570"/>
                </a:cubicBezTo>
                <a:lnTo>
                  <a:pt x="1187671" y="4735767"/>
                </a:lnTo>
                <a:cubicBezTo>
                  <a:pt x="1184071" y="4741691"/>
                  <a:pt x="1177642" y="4745302"/>
                  <a:pt x="1170717" y="4745292"/>
                </a:cubicBezTo>
                <a:lnTo>
                  <a:pt x="1105852" y="4745292"/>
                </a:lnTo>
                <a:cubicBezTo>
                  <a:pt x="1098927" y="4745302"/>
                  <a:pt x="1092498" y="4741691"/>
                  <a:pt x="1088897" y="4735767"/>
                </a:cubicBezTo>
                <a:lnTo>
                  <a:pt x="1056512" y="4679570"/>
                </a:lnTo>
                <a:cubicBezTo>
                  <a:pt x="1053198" y="4673626"/>
                  <a:pt x="1053302" y="4666358"/>
                  <a:pt x="1056798" y="4660520"/>
                </a:cubicBezTo>
                <a:lnTo>
                  <a:pt x="1089183" y="4604322"/>
                </a:lnTo>
                <a:cubicBezTo>
                  <a:pt x="1092784" y="4598397"/>
                  <a:pt x="1099213" y="4594787"/>
                  <a:pt x="1106137" y="4594797"/>
                </a:cubicBezTo>
                <a:close/>
                <a:moveTo>
                  <a:pt x="795156" y="4588443"/>
                </a:moveTo>
                <a:cubicBezTo>
                  <a:pt x="801376" y="4586671"/>
                  <a:pt x="807853" y="4590290"/>
                  <a:pt x="809625" y="4596510"/>
                </a:cubicBezTo>
                <a:lnTo>
                  <a:pt x="877538" y="4596510"/>
                </a:lnTo>
                <a:cubicBezTo>
                  <a:pt x="883510" y="4596549"/>
                  <a:pt x="889016" y="4599730"/>
                  <a:pt x="892016" y="4604892"/>
                </a:cubicBezTo>
                <a:lnTo>
                  <a:pt x="926116" y="4663948"/>
                </a:lnTo>
                <a:cubicBezTo>
                  <a:pt x="929040" y="4669129"/>
                  <a:pt x="929011" y="4675472"/>
                  <a:pt x="926020" y="4680616"/>
                </a:cubicBezTo>
                <a:lnTo>
                  <a:pt x="891921" y="4739671"/>
                </a:lnTo>
                <a:cubicBezTo>
                  <a:pt x="888911" y="4744805"/>
                  <a:pt x="883396" y="4747967"/>
                  <a:pt x="877443" y="4747958"/>
                </a:cubicBezTo>
                <a:lnTo>
                  <a:pt x="848868" y="4747958"/>
                </a:lnTo>
                <a:cubicBezTo>
                  <a:pt x="848325" y="4751263"/>
                  <a:pt x="846410" y="4754177"/>
                  <a:pt x="843591" y="4755987"/>
                </a:cubicBezTo>
                <a:cubicBezTo>
                  <a:pt x="838095" y="4759511"/>
                  <a:pt x="830789" y="4757921"/>
                  <a:pt x="827275" y="4752425"/>
                </a:cubicBezTo>
                <a:cubicBezTo>
                  <a:pt x="823750" y="4746939"/>
                  <a:pt x="825341" y="4739633"/>
                  <a:pt x="830837" y="4736109"/>
                </a:cubicBezTo>
                <a:cubicBezTo>
                  <a:pt x="836324" y="4732585"/>
                  <a:pt x="843629" y="4734185"/>
                  <a:pt x="847153" y="4739671"/>
                </a:cubicBezTo>
                <a:lnTo>
                  <a:pt x="877538" y="4739671"/>
                </a:lnTo>
                <a:cubicBezTo>
                  <a:pt x="880520" y="4739642"/>
                  <a:pt x="883272" y="4738052"/>
                  <a:pt x="884777" y="4735480"/>
                </a:cubicBezTo>
                <a:lnTo>
                  <a:pt x="918877" y="4676425"/>
                </a:lnTo>
                <a:cubicBezTo>
                  <a:pt x="920391" y="4673834"/>
                  <a:pt x="920391" y="4670634"/>
                  <a:pt x="918877" y="4668043"/>
                </a:cubicBezTo>
                <a:lnTo>
                  <a:pt x="884777" y="4608988"/>
                </a:lnTo>
                <a:cubicBezTo>
                  <a:pt x="883263" y="4606435"/>
                  <a:pt x="880510" y="4604883"/>
                  <a:pt x="877538" y="4604892"/>
                </a:cubicBezTo>
                <a:lnTo>
                  <a:pt x="808863" y="4604892"/>
                </a:lnTo>
                <a:cubicBezTo>
                  <a:pt x="807396" y="4607864"/>
                  <a:pt x="804739" y="4610074"/>
                  <a:pt x="801557" y="4610979"/>
                </a:cubicBezTo>
                <a:cubicBezTo>
                  <a:pt x="795328" y="4612751"/>
                  <a:pt x="788851" y="4609140"/>
                  <a:pt x="787089" y="4602911"/>
                </a:cubicBezTo>
                <a:cubicBezTo>
                  <a:pt x="785317" y="4596691"/>
                  <a:pt x="788927" y="4590205"/>
                  <a:pt x="795156" y="4588443"/>
                </a:cubicBezTo>
                <a:close/>
                <a:moveTo>
                  <a:pt x="444722" y="4574308"/>
                </a:moveTo>
                <a:cubicBezTo>
                  <a:pt x="481527" y="4575594"/>
                  <a:pt x="510311" y="4606474"/>
                  <a:pt x="509025" y="4643269"/>
                </a:cubicBezTo>
                <a:cubicBezTo>
                  <a:pt x="507797" y="4678264"/>
                  <a:pt x="479717" y="4706343"/>
                  <a:pt x="444722" y="4707572"/>
                </a:cubicBezTo>
                <a:lnTo>
                  <a:pt x="440055" y="4707572"/>
                </a:lnTo>
                <a:cubicBezTo>
                  <a:pt x="403250" y="4706286"/>
                  <a:pt x="374466" y="4675406"/>
                  <a:pt x="375752" y="4638602"/>
                </a:cubicBezTo>
                <a:cubicBezTo>
                  <a:pt x="377047" y="4601807"/>
                  <a:pt x="407918" y="4573013"/>
                  <a:pt x="444722" y="4574308"/>
                </a:cubicBezTo>
                <a:close/>
                <a:moveTo>
                  <a:pt x="1483328" y="4573841"/>
                </a:moveTo>
                <a:lnTo>
                  <a:pt x="1490091" y="4621466"/>
                </a:lnTo>
                <a:cubicBezTo>
                  <a:pt x="1481118" y="4622533"/>
                  <a:pt x="1472079" y="4622971"/>
                  <a:pt x="1463040" y="4622799"/>
                </a:cubicBezTo>
                <a:lnTo>
                  <a:pt x="1457039" y="4622799"/>
                </a:lnTo>
                <a:lnTo>
                  <a:pt x="1458468" y="4575174"/>
                </a:lnTo>
                <a:cubicBezTo>
                  <a:pt x="1466774" y="4575441"/>
                  <a:pt x="1475098" y="4575003"/>
                  <a:pt x="1483328" y="4573841"/>
                </a:cubicBezTo>
                <a:close/>
                <a:moveTo>
                  <a:pt x="1422748" y="4568698"/>
                </a:moveTo>
                <a:cubicBezTo>
                  <a:pt x="1430730" y="4571012"/>
                  <a:pt x="1438884" y="4572670"/>
                  <a:pt x="1447132" y="4573650"/>
                </a:cubicBezTo>
                <a:lnTo>
                  <a:pt x="1441798" y="4621371"/>
                </a:lnTo>
                <a:cubicBezTo>
                  <a:pt x="1430807" y="4620132"/>
                  <a:pt x="1419939" y="4617961"/>
                  <a:pt x="1409318" y="4614894"/>
                </a:cubicBezTo>
                <a:close/>
                <a:moveTo>
                  <a:pt x="1518380" y="4563936"/>
                </a:moveTo>
                <a:lnTo>
                  <a:pt x="1536763" y="4608322"/>
                </a:lnTo>
                <a:cubicBezTo>
                  <a:pt x="1526533" y="4612570"/>
                  <a:pt x="1515951" y="4615913"/>
                  <a:pt x="1505140" y="4618323"/>
                </a:cubicBezTo>
                <a:lnTo>
                  <a:pt x="1494567" y="4571460"/>
                </a:lnTo>
                <a:cubicBezTo>
                  <a:pt x="1502692" y="4569584"/>
                  <a:pt x="1510655" y="4567069"/>
                  <a:pt x="1518380" y="4563936"/>
                </a:cubicBezTo>
                <a:close/>
                <a:moveTo>
                  <a:pt x="1389602" y="4554029"/>
                </a:moveTo>
                <a:cubicBezTo>
                  <a:pt x="1396736" y="4558296"/>
                  <a:pt x="1404223" y="4561925"/>
                  <a:pt x="1411985" y="4564887"/>
                </a:cubicBezTo>
                <a:lnTo>
                  <a:pt x="1394840" y="4609846"/>
                </a:lnTo>
                <a:cubicBezTo>
                  <a:pt x="1384515" y="4605902"/>
                  <a:pt x="1374543" y="4601092"/>
                  <a:pt x="1365027" y="4595463"/>
                </a:cubicBezTo>
                <a:close/>
                <a:moveTo>
                  <a:pt x="2501169" y="4550791"/>
                </a:moveTo>
                <a:cubicBezTo>
                  <a:pt x="2472995" y="4555591"/>
                  <a:pt x="2445105" y="4561945"/>
                  <a:pt x="2417635" y="4569841"/>
                </a:cubicBezTo>
                <a:lnTo>
                  <a:pt x="2417445" y="4569746"/>
                </a:lnTo>
                <a:cubicBezTo>
                  <a:pt x="2406015" y="4595940"/>
                  <a:pt x="2392013" y="4623848"/>
                  <a:pt x="2377916" y="4650804"/>
                </a:cubicBezTo>
                <a:cubicBezTo>
                  <a:pt x="2398776" y="4649470"/>
                  <a:pt x="2421445" y="4647565"/>
                  <a:pt x="2444019" y="4645470"/>
                </a:cubicBezTo>
                <a:cubicBezTo>
                  <a:pt x="2465622" y="4615523"/>
                  <a:pt x="2484739" y="4583862"/>
                  <a:pt x="2501169" y="4550791"/>
                </a:cubicBezTo>
                <a:close/>
                <a:moveTo>
                  <a:pt x="969740" y="4547267"/>
                </a:moveTo>
                <a:lnTo>
                  <a:pt x="1004601" y="4547267"/>
                </a:lnTo>
                <a:cubicBezTo>
                  <a:pt x="1009307" y="4547286"/>
                  <a:pt x="1013650" y="4549791"/>
                  <a:pt x="1016031" y="4553839"/>
                </a:cubicBezTo>
                <a:lnTo>
                  <a:pt x="1033462" y="4584033"/>
                </a:lnTo>
                <a:cubicBezTo>
                  <a:pt x="1035748" y="4588120"/>
                  <a:pt x="1035748" y="4593091"/>
                  <a:pt x="1033462" y="4597178"/>
                </a:cubicBezTo>
                <a:lnTo>
                  <a:pt x="1016031" y="4627372"/>
                </a:lnTo>
                <a:cubicBezTo>
                  <a:pt x="1013679" y="4631449"/>
                  <a:pt x="1009316" y="4633963"/>
                  <a:pt x="1004601" y="4633944"/>
                </a:cubicBezTo>
                <a:lnTo>
                  <a:pt x="969740" y="4633944"/>
                </a:lnTo>
                <a:cubicBezTo>
                  <a:pt x="965053" y="4633963"/>
                  <a:pt x="960720" y="4631449"/>
                  <a:pt x="958405" y="4627372"/>
                </a:cubicBezTo>
                <a:lnTo>
                  <a:pt x="940974" y="4597178"/>
                </a:lnTo>
                <a:cubicBezTo>
                  <a:pt x="938583" y="4593120"/>
                  <a:pt x="938583" y="4588091"/>
                  <a:pt x="940974" y="4584033"/>
                </a:cubicBezTo>
                <a:lnTo>
                  <a:pt x="958405" y="4553839"/>
                </a:lnTo>
                <a:cubicBezTo>
                  <a:pt x="960748" y="4549791"/>
                  <a:pt x="965063" y="4547286"/>
                  <a:pt x="969740" y="4547267"/>
                </a:cubicBezTo>
                <a:close/>
                <a:moveTo>
                  <a:pt x="1549908" y="4546124"/>
                </a:moveTo>
                <a:lnTo>
                  <a:pt x="1578483" y="4584224"/>
                </a:lnTo>
                <a:cubicBezTo>
                  <a:pt x="1569767" y="4591005"/>
                  <a:pt x="1560452" y="4597006"/>
                  <a:pt x="1550670" y="4602131"/>
                </a:cubicBezTo>
                <a:lnTo>
                  <a:pt x="1528762" y="4559268"/>
                </a:lnTo>
                <a:cubicBezTo>
                  <a:pt x="1536182" y="4555506"/>
                  <a:pt x="1543259" y="4551115"/>
                  <a:pt x="1549908" y="4546124"/>
                </a:cubicBezTo>
                <a:close/>
                <a:moveTo>
                  <a:pt x="2622137" y="4536599"/>
                </a:moveTo>
                <a:cubicBezTo>
                  <a:pt x="2600925" y="4538627"/>
                  <a:pt x="2578446" y="4540914"/>
                  <a:pt x="2554700" y="4543457"/>
                </a:cubicBezTo>
                <a:cubicBezTo>
                  <a:pt x="2543651" y="4544695"/>
                  <a:pt x="2532983" y="4546029"/>
                  <a:pt x="2522601" y="4547552"/>
                </a:cubicBezTo>
                <a:cubicBezTo>
                  <a:pt x="2514600" y="4570413"/>
                  <a:pt x="2494311" y="4604702"/>
                  <a:pt x="2468403" y="4643374"/>
                </a:cubicBezTo>
                <a:cubicBezTo>
                  <a:pt x="2498026" y="4640516"/>
                  <a:pt x="2526506" y="4637564"/>
                  <a:pt x="2549461" y="4635183"/>
                </a:cubicBezTo>
                <a:lnTo>
                  <a:pt x="2570892" y="4632897"/>
                </a:lnTo>
                <a:cubicBezTo>
                  <a:pt x="2591838" y="4603007"/>
                  <a:pt x="2609040" y="4570670"/>
                  <a:pt x="2622137" y="4536599"/>
                </a:cubicBezTo>
                <a:close/>
                <a:moveTo>
                  <a:pt x="1361123" y="4531550"/>
                </a:moveTo>
                <a:cubicBezTo>
                  <a:pt x="1366999" y="4537446"/>
                  <a:pt x="1373372" y="4542837"/>
                  <a:pt x="1380173" y="4547647"/>
                </a:cubicBezTo>
                <a:lnTo>
                  <a:pt x="1352360" y="4586890"/>
                </a:lnTo>
                <a:cubicBezTo>
                  <a:pt x="1343292" y="4580518"/>
                  <a:pt x="1334815" y="4573345"/>
                  <a:pt x="1327023" y="4565459"/>
                </a:cubicBezTo>
                <a:close/>
                <a:moveTo>
                  <a:pt x="2835306" y="4531455"/>
                </a:moveTo>
                <a:cubicBezTo>
                  <a:pt x="2837878" y="4591177"/>
                  <a:pt x="2836545" y="4642136"/>
                  <a:pt x="2827020" y="4674330"/>
                </a:cubicBezTo>
                <a:cubicBezTo>
                  <a:pt x="2826353" y="4676616"/>
                  <a:pt x="2825305" y="4678903"/>
                  <a:pt x="2824448" y="4681188"/>
                </a:cubicBezTo>
                <a:cubicBezTo>
                  <a:pt x="2848308" y="4692876"/>
                  <a:pt x="2871435" y="4706011"/>
                  <a:pt x="2893695" y="4720527"/>
                </a:cubicBezTo>
                <a:cubicBezTo>
                  <a:pt x="2912745" y="4732909"/>
                  <a:pt x="2939224" y="4748244"/>
                  <a:pt x="2969895" y="4765008"/>
                </a:cubicBezTo>
                <a:cubicBezTo>
                  <a:pt x="2974943" y="4724146"/>
                  <a:pt x="2978562" y="4678140"/>
                  <a:pt x="2981706" y="4631087"/>
                </a:cubicBezTo>
                <a:cubicBezTo>
                  <a:pt x="2929223" y="4595177"/>
                  <a:pt x="2885884" y="4564507"/>
                  <a:pt x="2859214" y="4544886"/>
                </a:cubicBezTo>
                <a:cubicBezTo>
                  <a:pt x="2851842" y="4539428"/>
                  <a:pt x="2843803" y="4534913"/>
                  <a:pt x="2835306" y="4531455"/>
                </a:cubicBezTo>
                <a:close/>
                <a:moveTo>
                  <a:pt x="955643" y="4526121"/>
                </a:moveTo>
                <a:cubicBezTo>
                  <a:pt x="951719" y="4526264"/>
                  <a:pt x="948138" y="4528379"/>
                  <a:pt x="946118" y="4531741"/>
                </a:cubicBezTo>
                <a:lnTo>
                  <a:pt x="913733" y="4587938"/>
                </a:lnTo>
                <a:cubicBezTo>
                  <a:pt x="911695" y="4591396"/>
                  <a:pt x="911657" y="4595683"/>
                  <a:pt x="913638" y="4599178"/>
                </a:cubicBezTo>
                <a:lnTo>
                  <a:pt x="946023" y="4655280"/>
                </a:lnTo>
                <a:cubicBezTo>
                  <a:pt x="948023" y="4658671"/>
                  <a:pt x="951614" y="4660786"/>
                  <a:pt x="955548" y="4660900"/>
                </a:cubicBezTo>
                <a:lnTo>
                  <a:pt x="1020413" y="4660900"/>
                </a:lnTo>
                <a:cubicBezTo>
                  <a:pt x="1024357" y="4660824"/>
                  <a:pt x="1027967" y="4658690"/>
                  <a:pt x="1029938" y="4655280"/>
                </a:cubicBezTo>
                <a:lnTo>
                  <a:pt x="1062323" y="4599178"/>
                </a:lnTo>
                <a:cubicBezTo>
                  <a:pt x="1064333" y="4595663"/>
                  <a:pt x="1064333" y="4591358"/>
                  <a:pt x="1062323" y="4587844"/>
                </a:cubicBezTo>
                <a:lnTo>
                  <a:pt x="1029938" y="4531741"/>
                </a:lnTo>
                <a:cubicBezTo>
                  <a:pt x="1027957" y="4528341"/>
                  <a:pt x="1024347" y="4526217"/>
                  <a:pt x="1020413" y="4526121"/>
                </a:cubicBezTo>
                <a:close/>
                <a:moveTo>
                  <a:pt x="2785015" y="4523454"/>
                </a:moveTo>
                <a:cubicBezTo>
                  <a:pt x="2751201" y="4525550"/>
                  <a:pt x="2702814" y="4529074"/>
                  <a:pt x="2642901" y="4534599"/>
                </a:cubicBezTo>
                <a:cubicBezTo>
                  <a:pt x="2630919" y="4568327"/>
                  <a:pt x="2614927" y="4600502"/>
                  <a:pt x="2595276" y="4630420"/>
                </a:cubicBezTo>
                <a:lnTo>
                  <a:pt x="2616517" y="4628515"/>
                </a:lnTo>
                <a:cubicBezTo>
                  <a:pt x="2660523" y="4625467"/>
                  <a:pt x="2730817" y="4638516"/>
                  <a:pt x="2807017" y="4673092"/>
                </a:cubicBezTo>
                <a:cubicBezTo>
                  <a:pt x="2807589" y="4671568"/>
                  <a:pt x="2808256" y="4670139"/>
                  <a:pt x="2808732" y="4668711"/>
                </a:cubicBezTo>
                <a:cubicBezTo>
                  <a:pt x="2818352" y="4637754"/>
                  <a:pt x="2818733" y="4586129"/>
                  <a:pt x="2815875" y="4525836"/>
                </a:cubicBezTo>
                <a:cubicBezTo>
                  <a:pt x="2805750" y="4523616"/>
                  <a:pt x="2795359" y="4522816"/>
                  <a:pt x="2785015" y="4523454"/>
                </a:cubicBezTo>
                <a:close/>
                <a:moveTo>
                  <a:pt x="1575911" y="4520978"/>
                </a:moveTo>
                <a:lnTo>
                  <a:pt x="1613535" y="4550982"/>
                </a:lnTo>
                <a:cubicBezTo>
                  <a:pt x="1606648" y="4559621"/>
                  <a:pt x="1599028" y="4567651"/>
                  <a:pt x="1590770" y="4574984"/>
                </a:cubicBezTo>
                <a:lnTo>
                  <a:pt x="1558766" y="4539076"/>
                </a:lnTo>
                <a:cubicBezTo>
                  <a:pt x="1565005" y="4533570"/>
                  <a:pt x="1570749" y="4527512"/>
                  <a:pt x="1575911" y="4520978"/>
                </a:cubicBezTo>
                <a:close/>
                <a:moveTo>
                  <a:pt x="955548" y="4518501"/>
                </a:moveTo>
                <a:lnTo>
                  <a:pt x="1020413" y="4518501"/>
                </a:lnTo>
                <a:cubicBezTo>
                  <a:pt x="1027347" y="4518368"/>
                  <a:pt x="1033805" y="4522016"/>
                  <a:pt x="1037273" y="4528026"/>
                </a:cubicBezTo>
                <a:lnTo>
                  <a:pt x="1069753" y="4584224"/>
                </a:lnTo>
                <a:cubicBezTo>
                  <a:pt x="1073010" y="4590158"/>
                  <a:pt x="1073010" y="4597340"/>
                  <a:pt x="1069753" y="4603274"/>
                </a:cubicBezTo>
                <a:lnTo>
                  <a:pt x="1037273" y="4659471"/>
                </a:lnTo>
                <a:cubicBezTo>
                  <a:pt x="1033729" y="4665406"/>
                  <a:pt x="1027319" y="4669025"/>
                  <a:pt x="1020413" y="4668996"/>
                </a:cubicBezTo>
                <a:lnTo>
                  <a:pt x="955929" y="4668996"/>
                </a:lnTo>
                <a:cubicBezTo>
                  <a:pt x="948995" y="4669025"/>
                  <a:pt x="942556" y="4665406"/>
                  <a:pt x="938974" y="4659471"/>
                </a:cubicBezTo>
                <a:lnTo>
                  <a:pt x="906113" y="4603274"/>
                </a:lnTo>
                <a:cubicBezTo>
                  <a:pt x="902856" y="4597340"/>
                  <a:pt x="902856" y="4590158"/>
                  <a:pt x="906113" y="4584224"/>
                </a:cubicBezTo>
                <a:lnTo>
                  <a:pt x="938594" y="4528026"/>
                </a:lnTo>
                <a:cubicBezTo>
                  <a:pt x="942165" y="4522073"/>
                  <a:pt x="948614" y="4518454"/>
                  <a:pt x="955548" y="4518501"/>
                </a:cubicBezTo>
                <a:close/>
                <a:moveTo>
                  <a:pt x="3008661" y="4504500"/>
                </a:moveTo>
                <a:cubicBezTo>
                  <a:pt x="3007900" y="4518025"/>
                  <a:pt x="3007137" y="4531836"/>
                  <a:pt x="3006280" y="4545838"/>
                </a:cubicBezTo>
                <a:cubicBezTo>
                  <a:pt x="3004851" y="4571365"/>
                  <a:pt x="3003327" y="4596892"/>
                  <a:pt x="3001803" y="4622038"/>
                </a:cubicBezTo>
                <a:cubicBezTo>
                  <a:pt x="3060287" y="4661852"/>
                  <a:pt x="3129343" y="4707478"/>
                  <a:pt x="3199542" y="4751388"/>
                </a:cubicBezTo>
                <a:cubicBezTo>
                  <a:pt x="3204495" y="4724622"/>
                  <a:pt x="3208686" y="4699000"/>
                  <a:pt x="3212592" y="4675188"/>
                </a:cubicBezTo>
                <a:cubicBezTo>
                  <a:pt x="3213163" y="4672235"/>
                  <a:pt x="3213640" y="4668996"/>
                  <a:pt x="3214211" y="4665663"/>
                </a:cubicBezTo>
                <a:lnTo>
                  <a:pt x="3213830" y="4664996"/>
                </a:lnTo>
                <a:cubicBezTo>
                  <a:pt x="3140011" y="4630325"/>
                  <a:pt x="3069336" y="4570793"/>
                  <a:pt x="3008661" y="4504500"/>
                </a:cubicBezTo>
                <a:close/>
                <a:moveTo>
                  <a:pt x="1339310" y="4502690"/>
                </a:moveTo>
                <a:cubicBezTo>
                  <a:pt x="1343520" y="4509900"/>
                  <a:pt x="1348368" y="4516720"/>
                  <a:pt x="1353788" y="4523073"/>
                </a:cubicBezTo>
                <a:lnTo>
                  <a:pt x="1316831" y="4554124"/>
                </a:lnTo>
                <a:cubicBezTo>
                  <a:pt x="1309745" y="4545647"/>
                  <a:pt x="1303372" y="4536599"/>
                  <a:pt x="1297781" y="4527074"/>
                </a:cubicBezTo>
                <a:close/>
                <a:moveTo>
                  <a:pt x="1594961" y="4490117"/>
                </a:moveTo>
                <a:lnTo>
                  <a:pt x="1638871" y="4509738"/>
                </a:lnTo>
                <a:cubicBezTo>
                  <a:pt x="1634356" y="4519863"/>
                  <a:pt x="1628965" y="4529588"/>
                  <a:pt x="1622774" y="4538789"/>
                </a:cubicBezTo>
                <a:lnTo>
                  <a:pt x="1582864" y="4511929"/>
                </a:lnTo>
                <a:cubicBezTo>
                  <a:pt x="1587484" y="4505004"/>
                  <a:pt x="1591532" y="4497708"/>
                  <a:pt x="1594961" y="4490117"/>
                </a:cubicBezTo>
                <a:close/>
                <a:moveTo>
                  <a:pt x="1325213" y="4469352"/>
                </a:moveTo>
                <a:cubicBezTo>
                  <a:pt x="1327499" y="4477333"/>
                  <a:pt x="1330461" y="4485115"/>
                  <a:pt x="1334071" y="4492593"/>
                </a:cubicBezTo>
                <a:lnTo>
                  <a:pt x="1290732" y="4513453"/>
                </a:lnTo>
                <a:cubicBezTo>
                  <a:pt x="1285932" y="4503489"/>
                  <a:pt x="1281979" y="4493126"/>
                  <a:pt x="1278921" y="4482496"/>
                </a:cubicBezTo>
                <a:close/>
                <a:moveTo>
                  <a:pt x="1605629" y="4455541"/>
                </a:moveTo>
                <a:lnTo>
                  <a:pt x="1653254" y="4463637"/>
                </a:lnTo>
                <a:cubicBezTo>
                  <a:pt x="1651339" y="4474534"/>
                  <a:pt x="1648472" y="4485249"/>
                  <a:pt x="1644681" y="4495641"/>
                </a:cubicBezTo>
                <a:lnTo>
                  <a:pt x="1599342" y="4479639"/>
                </a:lnTo>
                <a:cubicBezTo>
                  <a:pt x="1602104" y="4471790"/>
                  <a:pt x="1604209" y="4463732"/>
                  <a:pt x="1605629" y="4455541"/>
                </a:cubicBezTo>
                <a:close/>
                <a:moveTo>
                  <a:pt x="2511361" y="4454494"/>
                </a:moveTo>
                <a:lnTo>
                  <a:pt x="2488597" y="4461066"/>
                </a:lnTo>
                <a:lnTo>
                  <a:pt x="2470785" y="4466304"/>
                </a:lnTo>
                <a:cubicBezTo>
                  <a:pt x="2462307" y="4468781"/>
                  <a:pt x="2454211" y="4471448"/>
                  <a:pt x="2446210" y="4474210"/>
                </a:cubicBezTo>
                <a:lnTo>
                  <a:pt x="2446210" y="4480211"/>
                </a:lnTo>
                <a:lnTo>
                  <a:pt x="2445639" y="4480211"/>
                </a:lnTo>
                <a:cubicBezTo>
                  <a:pt x="2442943" y="4503423"/>
                  <a:pt x="2436742" y="4526103"/>
                  <a:pt x="2427256" y="4547457"/>
                </a:cubicBezTo>
                <a:cubicBezTo>
                  <a:pt x="2453782" y="4540514"/>
                  <a:pt x="2480643" y="4534913"/>
                  <a:pt x="2507742" y="4530694"/>
                </a:cubicBezTo>
                <a:cubicBezTo>
                  <a:pt x="2510371" y="4505385"/>
                  <a:pt x="2511580" y="4479944"/>
                  <a:pt x="2511361" y="4454494"/>
                </a:cubicBezTo>
                <a:close/>
                <a:moveTo>
                  <a:pt x="1319498" y="4433443"/>
                </a:moveTo>
                <a:cubicBezTo>
                  <a:pt x="1319698" y="4441758"/>
                  <a:pt x="1320622" y="4450045"/>
                  <a:pt x="1322260" y="4458208"/>
                </a:cubicBezTo>
                <a:lnTo>
                  <a:pt x="1275588" y="4467638"/>
                </a:lnTo>
                <a:cubicBezTo>
                  <a:pt x="1273397" y="4456779"/>
                  <a:pt x="1272159" y="4445749"/>
                  <a:pt x="1271873" y="4434681"/>
                </a:cubicBezTo>
                <a:close/>
                <a:moveTo>
                  <a:pt x="360426" y="4429538"/>
                </a:moveTo>
                <a:cubicBezTo>
                  <a:pt x="352625" y="4429567"/>
                  <a:pt x="346043" y="4435338"/>
                  <a:pt x="344995" y="4443063"/>
                </a:cubicBezTo>
                <a:cubicBezTo>
                  <a:pt x="344405" y="4447159"/>
                  <a:pt x="345500" y="4451322"/>
                  <a:pt x="348043" y="4454588"/>
                </a:cubicBezTo>
                <a:cubicBezTo>
                  <a:pt x="350520" y="4457913"/>
                  <a:pt x="354225" y="4460104"/>
                  <a:pt x="358330" y="4460684"/>
                </a:cubicBezTo>
                <a:cubicBezTo>
                  <a:pt x="362426" y="4461199"/>
                  <a:pt x="366550" y="4460113"/>
                  <a:pt x="369855" y="4457636"/>
                </a:cubicBezTo>
                <a:cubicBezTo>
                  <a:pt x="373189" y="4455122"/>
                  <a:pt x="375380" y="4451388"/>
                  <a:pt x="375951" y="4447254"/>
                </a:cubicBezTo>
                <a:cubicBezTo>
                  <a:pt x="377028" y="4438701"/>
                  <a:pt x="371056" y="4430862"/>
                  <a:pt x="362521" y="4429633"/>
                </a:cubicBezTo>
                <a:close/>
                <a:moveTo>
                  <a:pt x="364207" y="4420546"/>
                </a:moveTo>
                <a:cubicBezTo>
                  <a:pt x="377828" y="4422547"/>
                  <a:pt x="387315" y="4435129"/>
                  <a:pt x="385476" y="4448778"/>
                </a:cubicBezTo>
                <a:cubicBezTo>
                  <a:pt x="383724" y="4461180"/>
                  <a:pt x="373142" y="4470429"/>
                  <a:pt x="360616" y="4470495"/>
                </a:cubicBezTo>
                <a:lnTo>
                  <a:pt x="360426" y="4470305"/>
                </a:lnTo>
                <a:lnTo>
                  <a:pt x="356901" y="4470305"/>
                </a:lnTo>
                <a:cubicBezTo>
                  <a:pt x="343157" y="4468286"/>
                  <a:pt x="333660" y="4455513"/>
                  <a:pt x="335680" y="4441768"/>
                </a:cubicBezTo>
                <a:cubicBezTo>
                  <a:pt x="337690" y="4428033"/>
                  <a:pt x="350472" y="4418527"/>
                  <a:pt x="364207" y="4420546"/>
                </a:cubicBezTo>
                <a:close/>
                <a:moveTo>
                  <a:pt x="1655159" y="4415345"/>
                </a:moveTo>
                <a:cubicBezTo>
                  <a:pt x="1656159" y="4426375"/>
                  <a:pt x="1656159" y="4437462"/>
                  <a:pt x="1655159" y="4448492"/>
                </a:cubicBezTo>
                <a:lnTo>
                  <a:pt x="1607534" y="4444301"/>
                </a:lnTo>
                <a:cubicBezTo>
                  <a:pt x="1608248" y="4435995"/>
                  <a:pt x="1608248" y="4427651"/>
                  <a:pt x="1607534" y="4419346"/>
                </a:cubicBezTo>
                <a:close/>
                <a:moveTo>
                  <a:pt x="2638901" y="4414202"/>
                </a:moveTo>
                <a:cubicBezTo>
                  <a:pt x="2598801" y="4428014"/>
                  <a:pt x="2561272" y="4439635"/>
                  <a:pt x="2529744" y="4448874"/>
                </a:cubicBezTo>
                <a:cubicBezTo>
                  <a:pt x="2529459" y="4484021"/>
                  <a:pt x="2528411" y="4511548"/>
                  <a:pt x="2526697" y="4527741"/>
                </a:cubicBezTo>
                <a:cubicBezTo>
                  <a:pt x="2534983" y="4526597"/>
                  <a:pt x="2543460" y="4525454"/>
                  <a:pt x="2552319" y="4524502"/>
                </a:cubicBezTo>
                <a:cubicBezTo>
                  <a:pt x="2579370" y="4521645"/>
                  <a:pt x="2604801" y="4519073"/>
                  <a:pt x="2628519" y="4516787"/>
                </a:cubicBezTo>
                <a:cubicBezTo>
                  <a:pt x="2633462" y="4500813"/>
                  <a:pt x="2636939" y="4484431"/>
                  <a:pt x="2638901" y="4467828"/>
                </a:cubicBezTo>
                <a:cubicBezTo>
                  <a:pt x="2640330" y="4449979"/>
                  <a:pt x="2640330" y="4432052"/>
                  <a:pt x="2638901" y="4414202"/>
                </a:cubicBezTo>
                <a:close/>
                <a:moveTo>
                  <a:pt x="1277397" y="4386580"/>
                </a:moveTo>
                <a:lnTo>
                  <a:pt x="1324260" y="4397438"/>
                </a:lnTo>
                <a:cubicBezTo>
                  <a:pt x="1322251" y="4405506"/>
                  <a:pt x="1320946" y="4413726"/>
                  <a:pt x="1320355" y="4422012"/>
                </a:cubicBezTo>
                <a:lnTo>
                  <a:pt x="1272730" y="4419441"/>
                </a:lnTo>
                <a:cubicBezTo>
                  <a:pt x="1273283" y="4408363"/>
                  <a:pt x="1274845" y="4397372"/>
                  <a:pt x="1277397" y="4386580"/>
                </a:cubicBezTo>
                <a:close/>
                <a:moveTo>
                  <a:pt x="369874" y="4378379"/>
                </a:moveTo>
                <a:cubicBezTo>
                  <a:pt x="406936" y="4383408"/>
                  <a:pt x="432901" y="4417526"/>
                  <a:pt x="427872" y="4454588"/>
                </a:cubicBezTo>
                <a:cubicBezTo>
                  <a:pt x="427872" y="4454626"/>
                  <a:pt x="427862" y="4454655"/>
                  <a:pt x="427862" y="4454683"/>
                </a:cubicBezTo>
                <a:cubicBezTo>
                  <a:pt x="426786" y="4462570"/>
                  <a:pt x="419509" y="4468095"/>
                  <a:pt x="411622" y="4467019"/>
                </a:cubicBezTo>
                <a:cubicBezTo>
                  <a:pt x="403736" y="4465942"/>
                  <a:pt x="398211" y="4458665"/>
                  <a:pt x="399287" y="4450778"/>
                </a:cubicBezTo>
                <a:cubicBezTo>
                  <a:pt x="402983" y="4429528"/>
                  <a:pt x="388762" y="4409306"/>
                  <a:pt x="367512" y="4405611"/>
                </a:cubicBezTo>
                <a:cubicBezTo>
                  <a:pt x="346262" y="4401906"/>
                  <a:pt x="326040" y="4416136"/>
                  <a:pt x="322344" y="4437386"/>
                </a:cubicBezTo>
                <a:cubicBezTo>
                  <a:pt x="322173" y="4438348"/>
                  <a:pt x="322040" y="4439320"/>
                  <a:pt x="321944" y="4440301"/>
                </a:cubicBezTo>
                <a:cubicBezTo>
                  <a:pt x="320535" y="4450464"/>
                  <a:pt x="323278" y="4460760"/>
                  <a:pt x="329564" y="4468876"/>
                </a:cubicBezTo>
                <a:cubicBezTo>
                  <a:pt x="335813" y="4477144"/>
                  <a:pt x="345109" y="4482563"/>
                  <a:pt x="355377" y="4483925"/>
                </a:cubicBezTo>
                <a:cubicBezTo>
                  <a:pt x="363264" y="4484449"/>
                  <a:pt x="369236" y="4491279"/>
                  <a:pt x="368712" y="4499166"/>
                </a:cubicBezTo>
                <a:cubicBezTo>
                  <a:pt x="368188" y="4507052"/>
                  <a:pt x="361359" y="4513024"/>
                  <a:pt x="353472" y="4512500"/>
                </a:cubicBezTo>
                <a:lnTo>
                  <a:pt x="353663" y="4512596"/>
                </a:lnTo>
                <a:lnTo>
                  <a:pt x="351662" y="4512596"/>
                </a:lnTo>
                <a:cubicBezTo>
                  <a:pt x="314601" y="4507566"/>
                  <a:pt x="288626" y="4473448"/>
                  <a:pt x="293655" y="4436386"/>
                </a:cubicBezTo>
                <a:cubicBezTo>
                  <a:pt x="298684" y="4399324"/>
                  <a:pt x="332812" y="4373349"/>
                  <a:pt x="369874" y="4378379"/>
                </a:cubicBezTo>
                <a:close/>
                <a:moveTo>
                  <a:pt x="1645348" y="4367720"/>
                </a:moveTo>
                <a:cubicBezTo>
                  <a:pt x="1648977" y="4378169"/>
                  <a:pt x="1651721" y="4388903"/>
                  <a:pt x="1653540" y="4399819"/>
                </a:cubicBezTo>
                <a:lnTo>
                  <a:pt x="1606105" y="4407820"/>
                </a:lnTo>
                <a:cubicBezTo>
                  <a:pt x="1604772" y="4399581"/>
                  <a:pt x="1602705" y="4391485"/>
                  <a:pt x="1599914" y="4383627"/>
                </a:cubicBezTo>
                <a:close/>
                <a:moveTo>
                  <a:pt x="1463897" y="4364958"/>
                </a:moveTo>
                <a:cubicBezTo>
                  <a:pt x="1469155" y="4364958"/>
                  <a:pt x="1473422" y="4369225"/>
                  <a:pt x="1473422" y="4374483"/>
                </a:cubicBezTo>
                <a:cubicBezTo>
                  <a:pt x="1473422" y="4379741"/>
                  <a:pt x="1469155" y="4384008"/>
                  <a:pt x="1463897" y="4384008"/>
                </a:cubicBezTo>
                <a:cubicBezTo>
                  <a:pt x="1438170" y="4384008"/>
                  <a:pt x="1417320" y="4404858"/>
                  <a:pt x="1417320" y="4430585"/>
                </a:cubicBezTo>
                <a:cubicBezTo>
                  <a:pt x="1417320" y="4456312"/>
                  <a:pt x="1438170" y="4477163"/>
                  <a:pt x="1463897" y="4477163"/>
                </a:cubicBezTo>
                <a:cubicBezTo>
                  <a:pt x="1489624" y="4477163"/>
                  <a:pt x="1510474" y="4456312"/>
                  <a:pt x="1510474" y="4430585"/>
                </a:cubicBezTo>
                <a:cubicBezTo>
                  <a:pt x="1510474" y="4425327"/>
                  <a:pt x="1514741" y="4421060"/>
                  <a:pt x="1519999" y="4421060"/>
                </a:cubicBezTo>
                <a:cubicBezTo>
                  <a:pt x="1525257" y="4421060"/>
                  <a:pt x="1529524" y="4425327"/>
                  <a:pt x="1529524" y="4430585"/>
                </a:cubicBezTo>
                <a:cubicBezTo>
                  <a:pt x="1529581" y="4466913"/>
                  <a:pt x="1500225" y="4496441"/>
                  <a:pt x="1463897" y="4496593"/>
                </a:cubicBezTo>
                <a:cubicBezTo>
                  <a:pt x="1427549" y="4496593"/>
                  <a:pt x="1398079" y="4467123"/>
                  <a:pt x="1398079" y="4430775"/>
                </a:cubicBezTo>
                <a:cubicBezTo>
                  <a:pt x="1398079" y="4394428"/>
                  <a:pt x="1427549" y="4364958"/>
                  <a:pt x="1463897" y="4364958"/>
                </a:cubicBezTo>
                <a:close/>
                <a:moveTo>
                  <a:pt x="2804065" y="4347432"/>
                </a:moveTo>
                <a:cubicBezTo>
                  <a:pt x="2756411" y="4370359"/>
                  <a:pt x="2707500" y="4390581"/>
                  <a:pt x="2657570" y="4408011"/>
                </a:cubicBezTo>
                <a:cubicBezTo>
                  <a:pt x="2659504" y="4428728"/>
                  <a:pt x="2659694" y="4449560"/>
                  <a:pt x="2658141" y="4470305"/>
                </a:cubicBezTo>
                <a:cubicBezTo>
                  <a:pt x="2656408" y="4485516"/>
                  <a:pt x="2653417" y="4500547"/>
                  <a:pt x="2649188" y="4515263"/>
                </a:cubicBezTo>
                <a:cubicBezTo>
                  <a:pt x="2705576" y="4510119"/>
                  <a:pt x="2751391" y="4506881"/>
                  <a:pt x="2783776" y="4504785"/>
                </a:cubicBezTo>
                <a:cubicBezTo>
                  <a:pt x="2794158" y="4504147"/>
                  <a:pt x="2804588" y="4504747"/>
                  <a:pt x="2814828" y="4506595"/>
                </a:cubicBezTo>
                <a:cubicBezTo>
                  <a:pt x="2813304" y="4480116"/>
                  <a:pt x="2811303" y="4452588"/>
                  <a:pt x="2809303" y="4424013"/>
                </a:cubicBezTo>
                <a:lnTo>
                  <a:pt x="2809303" y="4423632"/>
                </a:lnTo>
                <a:cubicBezTo>
                  <a:pt x="2807398" y="4398296"/>
                  <a:pt x="2805589" y="4372578"/>
                  <a:pt x="2804065" y="4347432"/>
                </a:cubicBezTo>
                <a:close/>
                <a:moveTo>
                  <a:pt x="1463897" y="4342003"/>
                </a:moveTo>
                <a:cubicBezTo>
                  <a:pt x="1414815" y="4342003"/>
                  <a:pt x="1375029" y="4381789"/>
                  <a:pt x="1375029" y="4430871"/>
                </a:cubicBezTo>
                <a:cubicBezTo>
                  <a:pt x="1375029" y="4479953"/>
                  <a:pt x="1414815" y="4519739"/>
                  <a:pt x="1463897" y="4519739"/>
                </a:cubicBezTo>
                <a:cubicBezTo>
                  <a:pt x="1512979" y="4519739"/>
                  <a:pt x="1552765" y="4479953"/>
                  <a:pt x="1552765" y="4430871"/>
                </a:cubicBezTo>
                <a:cubicBezTo>
                  <a:pt x="1552765" y="4430842"/>
                  <a:pt x="1552765" y="4430804"/>
                  <a:pt x="1552765" y="4430775"/>
                </a:cubicBezTo>
                <a:cubicBezTo>
                  <a:pt x="1552660" y="4381750"/>
                  <a:pt x="1512922" y="4342060"/>
                  <a:pt x="1463897" y="4342003"/>
                </a:cubicBezTo>
                <a:close/>
                <a:moveTo>
                  <a:pt x="1293971" y="4341336"/>
                </a:moveTo>
                <a:lnTo>
                  <a:pt x="1336643" y="4363529"/>
                </a:lnTo>
                <a:cubicBezTo>
                  <a:pt x="1332775" y="4370882"/>
                  <a:pt x="1329556" y="4378569"/>
                  <a:pt x="1327022" y="4386484"/>
                </a:cubicBezTo>
                <a:lnTo>
                  <a:pt x="1281207" y="4371911"/>
                </a:lnTo>
                <a:cubicBezTo>
                  <a:pt x="1284569" y="4361367"/>
                  <a:pt x="1288837" y="4351137"/>
                  <a:pt x="1293971" y="4341336"/>
                </a:cubicBezTo>
                <a:close/>
                <a:moveTo>
                  <a:pt x="1623917" y="4324668"/>
                </a:moveTo>
                <a:cubicBezTo>
                  <a:pt x="1630061" y="4333917"/>
                  <a:pt x="1635414" y="4343660"/>
                  <a:pt x="1639919" y="4353814"/>
                </a:cubicBezTo>
                <a:lnTo>
                  <a:pt x="1595914" y="4373245"/>
                </a:lnTo>
                <a:cubicBezTo>
                  <a:pt x="1592551" y="4365634"/>
                  <a:pt x="1588541" y="4358338"/>
                  <a:pt x="1583912" y="4351433"/>
                </a:cubicBezTo>
                <a:close/>
                <a:moveTo>
                  <a:pt x="1463897" y="4322667"/>
                </a:moveTo>
                <a:cubicBezTo>
                  <a:pt x="1523600" y="4322667"/>
                  <a:pt x="1572006" y="4371073"/>
                  <a:pt x="1572006" y="4430775"/>
                </a:cubicBezTo>
                <a:cubicBezTo>
                  <a:pt x="1571948" y="4490459"/>
                  <a:pt x="1523580" y="4538837"/>
                  <a:pt x="1463897" y="4538884"/>
                </a:cubicBezTo>
                <a:cubicBezTo>
                  <a:pt x="1404194" y="4538884"/>
                  <a:pt x="1355788" y="4490478"/>
                  <a:pt x="1355788" y="4430775"/>
                </a:cubicBezTo>
                <a:cubicBezTo>
                  <a:pt x="1355788" y="4371073"/>
                  <a:pt x="1404194" y="4322667"/>
                  <a:pt x="1463897" y="4322667"/>
                </a:cubicBezTo>
                <a:close/>
                <a:moveTo>
                  <a:pt x="2867691" y="4312761"/>
                </a:moveTo>
                <a:cubicBezTo>
                  <a:pt x="2853499" y="4321429"/>
                  <a:pt x="2838640" y="4329716"/>
                  <a:pt x="2823115" y="4337812"/>
                </a:cubicBezTo>
                <a:cubicBezTo>
                  <a:pt x="2824829" y="4365816"/>
                  <a:pt x="2826829" y="4394200"/>
                  <a:pt x="2828829" y="4422204"/>
                </a:cubicBezTo>
                <a:cubicBezTo>
                  <a:pt x="2831020" y="4452779"/>
                  <a:pt x="2833211" y="4482592"/>
                  <a:pt x="2834735" y="4511167"/>
                </a:cubicBezTo>
                <a:cubicBezTo>
                  <a:pt x="2847737" y="4515625"/>
                  <a:pt x="2859976" y="4522045"/>
                  <a:pt x="2871025" y="4530217"/>
                </a:cubicBezTo>
                <a:cubicBezTo>
                  <a:pt x="2895981" y="4548601"/>
                  <a:pt x="2935986" y="4576699"/>
                  <a:pt x="2983611" y="4609656"/>
                </a:cubicBezTo>
                <a:cubicBezTo>
                  <a:pt x="2985040" y="4587938"/>
                  <a:pt x="2986182" y="4565459"/>
                  <a:pt x="2987421" y="4544981"/>
                </a:cubicBezTo>
                <a:cubicBezTo>
                  <a:pt x="2988659" y="4524502"/>
                  <a:pt x="2989802" y="4504404"/>
                  <a:pt x="2991040" y="4484783"/>
                </a:cubicBezTo>
                <a:cubicBezTo>
                  <a:pt x="2950340" y="4438186"/>
                  <a:pt x="2913478" y="4388371"/>
                  <a:pt x="2880836" y="4335812"/>
                </a:cubicBezTo>
                <a:lnTo>
                  <a:pt x="2880265" y="4335526"/>
                </a:lnTo>
                <a:cubicBezTo>
                  <a:pt x="2876359" y="4329144"/>
                  <a:pt x="2871978" y="4321429"/>
                  <a:pt x="2867691" y="4312761"/>
                </a:cubicBezTo>
                <a:close/>
                <a:moveTo>
                  <a:pt x="1821466" y="4305903"/>
                </a:moveTo>
                <a:cubicBezTo>
                  <a:pt x="1828514" y="4316190"/>
                  <a:pt x="1835753" y="4326382"/>
                  <a:pt x="1842992" y="4336478"/>
                </a:cubicBezTo>
                <a:lnTo>
                  <a:pt x="1812036" y="4358766"/>
                </a:lnTo>
                <a:cubicBezTo>
                  <a:pt x="1804606" y="4348384"/>
                  <a:pt x="1797272" y="4338002"/>
                  <a:pt x="1790033" y="4327429"/>
                </a:cubicBezTo>
                <a:close/>
                <a:moveTo>
                  <a:pt x="2510694" y="4302474"/>
                </a:moveTo>
                <a:cubicBezTo>
                  <a:pt x="2502293" y="4305160"/>
                  <a:pt x="2494054" y="4308342"/>
                  <a:pt x="2486025" y="4311999"/>
                </a:cubicBezTo>
                <a:cubicBezTo>
                  <a:pt x="2476690" y="4316381"/>
                  <a:pt x="2465546" y="4322477"/>
                  <a:pt x="2453925" y="4329430"/>
                </a:cubicBezTo>
                <a:cubicBezTo>
                  <a:pt x="2452687" y="4365816"/>
                  <a:pt x="2450687" y="4400010"/>
                  <a:pt x="2448973" y="4430490"/>
                </a:cubicBezTo>
                <a:lnTo>
                  <a:pt x="2448401" y="4430490"/>
                </a:lnTo>
                <a:cubicBezTo>
                  <a:pt x="2447925" y="4438491"/>
                  <a:pt x="2447448" y="4445921"/>
                  <a:pt x="2447639" y="4453541"/>
                </a:cubicBezTo>
                <a:cubicBezTo>
                  <a:pt x="2453287" y="4451512"/>
                  <a:pt x="2459288" y="4449607"/>
                  <a:pt x="2465641" y="4447826"/>
                </a:cubicBezTo>
                <a:lnTo>
                  <a:pt x="2483643" y="4442587"/>
                </a:lnTo>
                <a:lnTo>
                  <a:pt x="2511742" y="4434395"/>
                </a:lnTo>
                <a:cubicBezTo>
                  <a:pt x="2511933" y="4396677"/>
                  <a:pt x="2511552" y="4351338"/>
                  <a:pt x="2510694" y="4302474"/>
                </a:cubicBezTo>
                <a:close/>
                <a:moveTo>
                  <a:pt x="1321689" y="4301712"/>
                </a:moveTo>
                <a:lnTo>
                  <a:pt x="1357407" y="4333811"/>
                </a:lnTo>
                <a:cubicBezTo>
                  <a:pt x="1351864" y="4340002"/>
                  <a:pt x="1346854" y="4346670"/>
                  <a:pt x="1342453" y="4353718"/>
                </a:cubicBezTo>
                <a:lnTo>
                  <a:pt x="1301686" y="4328192"/>
                </a:lnTo>
                <a:cubicBezTo>
                  <a:pt x="1307554" y="4318790"/>
                  <a:pt x="1314240" y="4309922"/>
                  <a:pt x="1321689" y="4301712"/>
                </a:cubicBezTo>
                <a:close/>
                <a:moveTo>
                  <a:pt x="1592389" y="4288091"/>
                </a:moveTo>
                <a:cubicBezTo>
                  <a:pt x="1600648" y="4295491"/>
                  <a:pt x="1608268" y="4303588"/>
                  <a:pt x="1615154" y="4312284"/>
                </a:cubicBezTo>
                <a:lnTo>
                  <a:pt x="1577435" y="4342097"/>
                </a:lnTo>
                <a:cubicBezTo>
                  <a:pt x="1572244" y="4335592"/>
                  <a:pt x="1566510" y="4329534"/>
                  <a:pt x="1560290" y="4324000"/>
                </a:cubicBezTo>
                <a:close/>
                <a:moveTo>
                  <a:pt x="1358360" y="4270280"/>
                </a:moveTo>
                <a:lnTo>
                  <a:pt x="1385030" y="4310285"/>
                </a:lnTo>
                <a:cubicBezTo>
                  <a:pt x="1378086" y="4314895"/>
                  <a:pt x="1371552" y="4320086"/>
                  <a:pt x="1365504" y="4325811"/>
                </a:cubicBezTo>
                <a:lnTo>
                  <a:pt x="1332452" y="4290854"/>
                </a:lnTo>
                <a:cubicBezTo>
                  <a:pt x="1340501" y="4283291"/>
                  <a:pt x="1349169" y="4276414"/>
                  <a:pt x="1358360" y="4270280"/>
                </a:cubicBezTo>
                <a:close/>
                <a:moveTo>
                  <a:pt x="2624804" y="4268089"/>
                </a:moveTo>
                <a:cubicBezTo>
                  <a:pt x="2604992" y="4274090"/>
                  <a:pt x="2585942" y="4279709"/>
                  <a:pt x="2568225" y="4284948"/>
                </a:cubicBezTo>
                <a:lnTo>
                  <a:pt x="2529459" y="4296569"/>
                </a:lnTo>
                <a:cubicBezTo>
                  <a:pt x="2530602" y="4345337"/>
                  <a:pt x="2530602" y="4390866"/>
                  <a:pt x="2530602" y="4428966"/>
                </a:cubicBezTo>
                <a:cubicBezTo>
                  <a:pt x="2560986" y="4419822"/>
                  <a:pt x="2598039" y="4408202"/>
                  <a:pt x="2637663" y="4394295"/>
                </a:cubicBezTo>
                <a:cubicBezTo>
                  <a:pt x="2635186" y="4366387"/>
                  <a:pt x="2631757" y="4334288"/>
                  <a:pt x="2628138" y="4299712"/>
                </a:cubicBezTo>
                <a:cubicBezTo>
                  <a:pt x="2627090" y="4289330"/>
                  <a:pt x="2625947" y="4278757"/>
                  <a:pt x="2624804" y="4268089"/>
                </a:cubicBezTo>
                <a:close/>
                <a:moveTo>
                  <a:pt x="1552670" y="4260564"/>
                </a:moveTo>
                <a:cubicBezTo>
                  <a:pt x="1562538" y="4265631"/>
                  <a:pt x="1571939" y="4271556"/>
                  <a:pt x="1580768" y="4278281"/>
                </a:cubicBezTo>
                <a:lnTo>
                  <a:pt x="1551717" y="4316571"/>
                </a:lnTo>
                <a:cubicBezTo>
                  <a:pt x="1545097" y="4311561"/>
                  <a:pt x="1538049" y="4307132"/>
                  <a:pt x="1530667" y="4303332"/>
                </a:cubicBezTo>
                <a:close/>
                <a:moveTo>
                  <a:pt x="1401794" y="4248944"/>
                </a:moveTo>
                <a:lnTo>
                  <a:pt x="1417605" y="4294473"/>
                </a:lnTo>
                <a:cubicBezTo>
                  <a:pt x="1409737" y="4297169"/>
                  <a:pt x="1402118" y="4300550"/>
                  <a:pt x="1394840" y="4304569"/>
                </a:cubicBezTo>
                <a:lnTo>
                  <a:pt x="1371504" y="4262469"/>
                </a:lnTo>
                <a:cubicBezTo>
                  <a:pt x="1381210" y="4257126"/>
                  <a:pt x="1391345" y="4252601"/>
                  <a:pt x="1401794" y="4248944"/>
                </a:cubicBezTo>
                <a:close/>
                <a:moveTo>
                  <a:pt x="1782413" y="4245896"/>
                </a:moveTo>
                <a:cubicBezTo>
                  <a:pt x="1789080" y="4256468"/>
                  <a:pt x="1795843" y="4267041"/>
                  <a:pt x="1802701" y="4277423"/>
                </a:cubicBezTo>
                <a:lnTo>
                  <a:pt x="1770411" y="4298569"/>
                </a:lnTo>
                <a:cubicBezTo>
                  <a:pt x="1763458" y="4287901"/>
                  <a:pt x="1756505" y="4277233"/>
                  <a:pt x="1749742" y="4266470"/>
                </a:cubicBezTo>
                <a:close/>
                <a:moveTo>
                  <a:pt x="1507426" y="4243801"/>
                </a:moveTo>
                <a:cubicBezTo>
                  <a:pt x="1518218" y="4246229"/>
                  <a:pt x="1528762" y="4249601"/>
                  <a:pt x="1538954" y="4253897"/>
                </a:cubicBezTo>
                <a:lnTo>
                  <a:pt x="1520380" y="4298283"/>
                </a:lnTo>
                <a:cubicBezTo>
                  <a:pt x="1512713" y="4295045"/>
                  <a:pt x="1504778" y="4292493"/>
                  <a:pt x="1496663" y="4290664"/>
                </a:cubicBezTo>
                <a:close/>
                <a:moveTo>
                  <a:pt x="1459325" y="4239323"/>
                </a:moveTo>
                <a:cubicBezTo>
                  <a:pt x="1470403" y="4239056"/>
                  <a:pt x="1481490" y="4239686"/>
                  <a:pt x="1492472" y="4241228"/>
                </a:cubicBezTo>
                <a:lnTo>
                  <a:pt x="1485519" y="4288377"/>
                </a:lnTo>
                <a:cubicBezTo>
                  <a:pt x="1477289" y="4287187"/>
                  <a:pt x="1468974" y="4286710"/>
                  <a:pt x="1460659" y="4286948"/>
                </a:cubicBezTo>
                <a:close/>
                <a:moveTo>
                  <a:pt x="1449228" y="4239228"/>
                </a:moveTo>
                <a:lnTo>
                  <a:pt x="1453133" y="4286853"/>
                </a:lnTo>
                <a:cubicBezTo>
                  <a:pt x="1444828" y="4287624"/>
                  <a:pt x="1436608" y="4289120"/>
                  <a:pt x="1428559" y="4291330"/>
                </a:cubicBezTo>
                <a:lnTo>
                  <a:pt x="1416462" y="4244752"/>
                </a:lnTo>
                <a:cubicBezTo>
                  <a:pt x="1427207" y="4241961"/>
                  <a:pt x="1438170" y="4240114"/>
                  <a:pt x="1449228" y="4239228"/>
                </a:cubicBezTo>
                <a:close/>
                <a:moveTo>
                  <a:pt x="294055" y="4222445"/>
                </a:moveTo>
                <a:cubicBezTo>
                  <a:pt x="294084" y="4222455"/>
                  <a:pt x="294103" y="4222455"/>
                  <a:pt x="294131" y="4222465"/>
                </a:cubicBezTo>
                <a:cubicBezTo>
                  <a:pt x="306657" y="4225036"/>
                  <a:pt x="314724" y="4237266"/>
                  <a:pt x="312153" y="4249792"/>
                </a:cubicBezTo>
                <a:cubicBezTo>
                  <a:pt x="312153" y="4249820"/>
                  <a:pt x="312143" y="4249859"/>
                  <a:pt x="312134" y="4249896"/>
                </a:cubicBezTo>
                <a:cubicBezTo>
                  <a:pt x="309543" y="4262469"/>
                  <a:pt x="297256" y="4270566"/>
                  <a:pt x="284683" y="4267975"/>
                </a:cubicBezTo>
                <a:cubicBezTo>
                  <a:pt x="272110" y="4265394"/>
                  <a:pt x="264023" y="4253097"/>
                  <a:pt x="266604" y="4240524"/>
                </a:cubicBezTo>
                <a:cubicBezTo>
                  <a:pt x="269195" y="4227960"/>
                  <a:pt x="281482" y="4219864"/>
                  <a:pt x="294055" y="4222445"/>
                </a:cubicBezTo>
                <a:close/>
                <a:moveTo>
                  <a:pt x="2819590" y="4217511"/>
                </a:moveTo>
                <a:lnTo>
                  <a:pt x="2821960" y="4316261"/>
                </a:lnTo>
                <a:lnTo>
                  <a:pt x="2821400" y="4316571"/>
                </a:lnTo>
                <a:lnTo>
                  <a:pt x="2821972" y="4316762"/>
                </a:lnTo>
                <a:lnTo>
                  <a:pt x="2821960" y="4316261"/>
                </a:lnTo>
                <a:lnTo>
                  <a:pt x="2858643" y="4295997"/>
                </a:lnTo>
                <a:cubicBezTo>
                  <a:pt x="2846927" y="4273995"/>
                  <a:pt x="2833687" y="4247229"/>
                  <a:pt x="2819590" y="4217511"/>
                </a:cubicBezTo>
                <a:close/>
                <a:moveTo>
                  <a:pt x="2800635" y="4202652"/>
                </a:moveTo>
                <a:cubicBezTo>
                  <a:pt x="2749734" y="4226084"/>
                  <a:pt x="2697289" y="4246010"/>
                  <a:pt x="2643664" y="4262279"/>
                </a:cubicBezTo>
                <a:cubicBezTo>
                  <a:pt x="2644902" y="4274280"/>
                  <a:pt x="2646140" y="4286186"/>
                  <a:pt x="2647378" y="4297712"/>
                </a:cubicBezTo>
                <a:lnTo>
                  <a:pt x="2656321" y="4387608"/>
                </a:lnTo>
                <a:lnTo>
                  <a:pt x="2656046" y="4387723"/>
                </a:lnTo>
                <a:lnTo>
                  <a:pt x="2656332" y="4387723"/>
                </a:lnTo>
                <a:lnTo>
                  <a:pt x="2656321" y="4387608"/>
                </a:lnTo>
                <a:lnTo>
                  <a:pt x="2803112" y="4326477"/>
                </a:lnTo>
                <a:cubicBezTo>
                  <a:pt x="2800635" y="4283424"/>
                  <a:pt x="2799492" y="4241609"/>
                  <a:pt x="2800635" y="4202652"/>
                </a:cubicBezTo>
                <a:close/>
                <a:moveTo>
                  <a:pt x="1745171" y="4184364"/>
                </a:moveTo>
                <a:cubicBezTo>
                  <a:pt x="1751457" y="4195222"/>
                  <a:pt x="1757744" y="4205985"/>
                  <a:pt x="1764221" y="4216653"/>
                </a:cubicBezTo>
                <a:lnTo>
                  <a:pt x="1731264" y="4236370"/>
                </a:lnTo>
                <a:cubicBezTo>
                  <a:pt x="1724692" y="4225512"/>
                  <a:pt x="1718215" y="4214463"/>
                  <a:pt x="1712214" y="4203414"/>
                </a:cubicBezTo>
                <a:close/>
                <a:moveTo>
                  <a:pt x="303085" y="4179220"/>
                </a:moveTo>
                <a:cubicBezTo>
                  <a:pt x="310819" y="4180801"/>
                  <a:pt x="315811" y="4188345"/>
                  <a:pt x="314229" y="4196079"/>
                </a:cubicBezTo>
                <a:cubicBezTo>
                  <a:pt x="312648" y="4203814"/>
                  <a:pt x="305104" y="4208805"/>
                  <a:pt x="297370" y="4207224"/>
                </a:cubicBezTo>
                <a:cubicBezTo>
                  <a:pt x="276253" y="4202823"/>
                  <a:pt x="255574" y="4216377"/>
                  <a:pt x="251174" y="4237494"/>
                </a:cubicBezTo>
                <a:cubicBezTo>
                  <a:pt x="246783" y="4258611"/>
                  <a:pt x="260328" y="4279290"/>
                  <a:pt x="281444" y="4283690"/>
                </a:cubicBezTo>
                <a:cubicBezTo>
                  <a:pt x="302561" y="4288081"/>
                  <a:pt x="323240" y="4274537"/>
                  <a:pt x="327641" y="4253420"/>
                </a:cubicBezTo>
                <a:cubicBezTo>
                  <a:pt x="327650" y="4253382"/>
                  <a:pt x="327650" y="4253353"/>
                  <a:pt x="327660" y="4253325"/>
                </a:cubicBezTo>
                <a:cubicBezTo>
                  <a:pt x="329812" y="4245676"/>
                  <a:pt x="337756" y="4241228"/>
                  <a:pt x="345405" y="4243381"/>
                </a:cubicBezTo>
                <a:cubicBezTo>
                  <a:pt x="352291" y="4245324"/>
                  <a:pt x="356711" y="4252039"/>
                  <a:pt x="355758" y="4259135"/>
                </a:cubicBezTo>
                <a:cubicBezTo>
                  <a:pt x="348986" y="4290329"/>
                  <a:pt x="321383" y="4312579"/>
                  <a:pt x="289464" y="4312570"/>
                </a:cubicBezTo>
                <a:cubicBezTo>
                  <a:pt x="284854" y="4312599"/>
                  <a:pt x="280263" y="4312151"/>
                  <a:pt x="275749" y="4311236"/>
                </a:cubicBezTo>
                <a:cubicBezTo>
                  <a:pt x="240020" y="4300169"/>
                  <a:pt x="220037" y="4262231"/>
                  <a:pt x="231114" y="4226502"/>
                </a:cubicBezTo>
                <a:cubicBezTo>
                  <a:pt x="240706" y="4195555"/>
                  <a:pt x="270872" y="4175734"/>
                  <a:pt x="303085" y="4179220"/>
                </a:cubicBezTo>
                <a:close/>
                <a:moveTo>
                  <a:pt x="2507265" y="4145883"/>
                </a:moveTo>
                <a:cubicBezTo>
                  <a:pt x="2500312" y="4148265"/>
                  <a:pt x="2494502" y="4150455"/>
                  <a:pt x="2490311" y="4152265"/>
                </a:cubicBezTo>
                <a:cubicBezTo>
                  <a:pt x="2476852" y="4158694"/>
                  <a:pt x="2464384" y="4167000"/>
                  <a:pt x="2453259" y="4176935"/>
                </a:cubicBezTo>
                <a:lnTo>
                  <a:pt x="2452687" y="4176935"/>
                </a:lnTo>
                <a:cubicBezTo>
                  <a:pt x="2455068" y="4221036"/>
                  <a:pt x="2455164" y="4264946"/>
                  <a:pt x="2454592" y="4307046"/>
                </a:cubicBezTo>
                <a:cubicBezTo>
                  <a:pt x="2463165" y="4302188"/>
                  <a:pt x="2471070" y="4297997"/>
                  <a:pt x="2477833" y="4294759"/>
                </a:cubicBezTo>
                <a:cubicBezTo>
                  <a:pt x="2488454" y="4290120"/>
                  <a:pt x="2499331" y="4286082"/>
                  <a:pt x="2510409" y="4282662"/>
                </a:cubicBezTo>
                <a:cubicBezTo>
                  <a:pt x="2509551" y="4238371"/>
                  <a:pt x="2508504" y="4191794"/>
                  <a:pt x="2507265" y="4145883"/>
                </a:cubicBezTo>
                <a:close/>
                <a:moveTo>
                  <a:pt x="1710404" y="4122071"/>
                </a:moveTo>
                <a:cubicBezTo>
                  <a:pt x="1716214" y="4133120"/>
                  <a:pt x="1722024" y="4144169"/>
                  <a:pt x="1728025" y="4155123"/>
                </a:cubicBezTo>
                <a:lnTo>
                  <a:pt x="1694688" y="4173411"/>
                </a:lnTo>
                <a:cubicBezTo>
                  <a:pt x="1688591" y="4162266"/>
                  <a:pt x="1682496" y="4151027"/>
                  <a:pt x="1676590" y="4139692"/>
                </a:cubicBezTo>
                <a:close/>
                <a:moveTo>
                  <a:pt x="2611088" y="4111689"/>
                </a:moveTo>
                <a:cubicBezTo>
                  <a:pt x="2586228" y="4120356"/>
                  <a:pt x="2562606" y="4127881"/>
                  <a:pt x="2543556" y="4134072"/>
                </a:cubicBezTo>
                <a:lnTo>
                  <a:pt x="2525649" y="4139882"/>
                </a:lnTo>
                <a:cubicBezTo>
                  <a:pt x="2526887" y="4186079"/>
                  <a:pt x="2527935" y="4232751"/>
                  <a:pt x="2528792" y="4277138"/>
                </a:cubicBezTo>
                <a:lnTo>
                  <a:pt x="2562796" y="4267041"/>
                </a:lnTo>
                <a:cubicBezTo>
                  <a:pt x="2581084" y="4261707"/>
                  <a:pt x="2601373" y="4255707"/>
                  <a:pt x="2622804" y="4249039"/>
                </a:cubicBezTo>
                <a:cubicBezTo>
                  <a:pt x="2618422" y="4205510"/>
                  <a:pt x="2614136" y="4159314"/>
                  <a:pt x="2611088" y="4111689"/>
                </a:cubicBezTo>
                <a:close/>
                <a:moveTo>
                  <a:pt x="1678400" y="4057967"/>
                </a:moveTo>
                <a:cubicBezTo>
                  <a:pt x="1683735" y="4069302"/>
                  <a:pt x="1689164" y="4080541"/>
                  <a:pt x="1694783" y="4091685"/>
                </a:cubicBezTo>
                <a:lnTo>
                  <a:pt x="1660684" y="4108640"/>
                </a:lnTo>
                <a:cubicBezTo>
                  <a:pt x="1654969" y="4097305"/>
                  <a:pt x="1649444" y="4085780"/>
                  <a:pt x="1644015" y="4074255"/>
                </a:cubicBezTo>
                <a:close/>
                <a:moveTo>
                  <a:pt x="2747772" y="4055110"/>
                </a:moveTo>
                <a:cubicBezTo>
                  <a:pt x="2709491" y="4074179"/>
                  <a:pt x="2670086" y="4090886"/>
                  <a:pt x="2629757" y="4105116"/>
                </a:cubicBezTo>
                <a:cubicBezTo>
                  <a:pt x="2632710" y="4152551"/>
                  <a:pt x="2636996" y="4199318"/>
                  <a:pt x="2641377" y="4243229"/>
                </a:cubicBezTo>
                <a:cubicBezTo>
                  <a:pt x="2696365" y="4226455"/>
                  <a:pt x="2750020" y="4205567"/>
                  <a:pt x="2801874" y="4180745"/>
                </a:cubicBezTo>
                <a:lnTo>
                  <a:pt x="2801588" y="4180364"/>
                </a:lnTo>
                <a:cubicBezTo>
                  <a:pt x="2783681" y="4140454"/>
                  <a:pt x="2765012" y="4097306"/>
                  <a:pt x="2747772" y="4055110"/>
                </a:cubicBezTo>
                <a:close/>
                <a:moveTo>
                  <a:pt x="1514342" y="4046699"/>
                </a:moveTo>
                <a:cubicBezTo>
                  <a:pt x="1518618" y="4044222"/>
                  <a:pt x="1524095" y="4045689"/>
                  <a:pt x="1526572" y="4049966"/>
                </a:cubicBezTo>
                <a:lnTo>
                  <a:pt x="1566481" y="4119118"/>
                </a:lnTo>
                <a:lnTo>
                  <a:pt x="1433227" y="4119118"/>
                </a:lnTo>
                <a:cubicBezTo>
                  <a:pt x="1429083" y="4127319"/>
                  <a:pt x="1420692" y="4132500"/>
                  <a:pt x="1411510" y="4132548"/>
                </a:cubicBezTo>
                <a:cubicBezTo>
                  <a:pt x="1400556" y="4132576"/>
                  <a:pt x="1390898" y="4125356"/>
                  <a:pt x="1387840" y="4114831"/>
                </a:cubicBezTo>
                <a:cubicBezTo>
                  <a:pt x="1384049" y="4101801"/>
                  <a:pt x="1391546" y="4088161"/>
                  <a:pt x="1404576" y="4084380"/>
                </a:cubicBezTo>
                <a:cubicBezTo>
                  <a:pt x="1417615" y="4080589"/>
                  <a:pt x="1431246" y="4088085"/>
                  <a:pt x="1435037" y="4101115"/>
                </a:cubicBezTo>
                <a:lnTo>
                  <a:pt x="1535335" y="4101115"/>
                </a:lnTo>
                <a:lnTo>
                  <a:pt x="1510951" y="4059015"/>
                </a:lnTo>
                <a:cubicBezTo>
                  <a:pt x="1508760" y="4054672"/>
                  <a:pt x="1510198" y="4049366"/>
                  <a:pt x="1514285" y="4046728"/>
                </a:cubicBezTo>
                <a:cubicBezTo>
                  <a:pt x="1514304" y="4046718"/>
                  <a:pt x="1514323" y="4046709"/>
                  <a:pt x="1514342" y="4046699"/>
                </a:cubicBezTo>
                <a:close/>
                <a:moveTo>
                  <a:pt x="2503170" y="4000627"/>
                </a:moveTo>
                <a:cubicBezTo>
                  <a:pt x="2487930" y="4018915"/>
                  <a:pt x="2464498" y="4045871"/>
                  <a:pt x="2440305" y="4073303"/>
                </a:cubicBezTo>
                <a:cubicBezTo>
                  <a:pt x="2442867" y="4081561"/>
                  <a:pt x="2444810" y="4090000"/>
                  <a:pt x="2446115" y="4098544"/>
                </a:cubicBezTo>
                <a:lnTo>
                  <a:pt x="2445543" y="4098544"/>
                </a:lnTo>
                <a:cubicBezTo>
                  <a:pt x="2448020" y="4116737"/>
                  <a:pt x="2449830" y="4135215"/>
                  <a:pt x="2451735" y="4153884"/>
                </a:cubicBezTo>
                <a:cubicBezTo>
                  <a:pt x="2461250" y="4146359"/>
                  <a:pt x="2471604" y="4139968"/>
                  <a:pt x="2482596" y="4134834"/>
                </a:cubicBezTo>
                <a:cubicBezTo>
                  <a:pt x="2488501" y="4132263"/>
                  <a:pt x="2496693" y="4129310"/>
                  <a:pt x="2506789" y="4125881"/>
                </a:cubicBezTo>
                <a:cubicBezTo>
                  <a:pt x="2505551" y="4082256"/>
                  <a:pt x="2504313" y="4039680"/>
                  <a:pt x="2503170" y="4000627"/>
                </a:cubicBezTo>
                <a:close/>
                <a:moveTo>
                  <a:pt x="213455" y="3996150"/>
                </a:moveTo>
                <a:lnTo>
                  <a:pt x="213455" y="4047776"/>
                </a:lnTo>
                <a:lnTo>
                  <a:pt x="265080" y="4047776"/>
                </a:lnTo>
                <a:lnTo>
                  <a:pt x="265080" y="3996150"/>
                </a:lnTo>
                <a:close/>
                <a:moveTo>
                  <a:pt x="1649063" y="3992626"/>
                </a:moveTo>
                <a:cubicBezTo>
                  <a:pt x="1653921" y="4004151"/>
                  <a:pt x="1658588" y="4015581"/>
                  <a:pt x="1664017" y="4027011"/>
                </a:cubicBezTo>
                <a:lnTo>
                  <a:pt x="1629251" y="4042537"/>
                </a:lnTo>
                <a:cubicBezTo>
                  <a:pt x="1624108" y="4030916"/>
                  <a:pt x="1618964" y="4019296"/>
                  <a:pt x="1614011" y="4007485"/>
                </a:cubicBezTo>
                <a:close/>
                <a:moveTo>
                  <a:pt x="202596" y="3985292"/>
                </a:moveTo>
                <a:lnTo>
                  <a:pt x="275939" y="3985292"/>
                </a:lnTo>
                <a:lnTo>
                  <a:pt x="275939" y="4058634"/>
                </a:lnTo>
                <a:lnTo>
                  <a:pt x="202596" y="4058634"/>
                </a:lnTo>
                <a:close/>
                <a:moveTo>
                  <a:pt x="2607945" y="3950049"/>
                </a:moveTo>
                <a:lnTo>
                  <a:pt x="2603087" y="3951383"/>
                </a:lnTo>
                <a:cubicBezTo>
                  <a:pt x="2567940" y="3960146"/>
                  <a:pt x="2534602" y="3969671"/>
                  <a:pt x="2520981" y="3979196"/>
                </a:cubicBezTo>
                <a:cubicBezTo>
                  <a:pt x="2522315" y="4022344"/>
                  <a:pt x="2523744" y="4070445"/>
                  <a:pt x="2525077" y="4120071"/>
                </a:cubicBezTo>
                <a:lnTo>
                  <a:pt x="2537745" y="4115975"/>
                </a:lnTo>
                <a:cubicBezTo>
                  <a:pt x="2558510" y="4109307"/>
                  <a:pt x="2583275" y="4101497"/>
                  <a:pt x="2609945" y="4091972"/>
                </a:cubicBezTo>
                <a:cubicBezTo>
                  <a:pt x="2607373" y="4044251"/>
                  <a:pt x="2606325" y="3996246"/>
                  <a:pt x="2607945" y="3950049"/>
                </a:cubicBezTo>
                <a:close/>
                <a:moveTo>
                  <a:pt x="349677" y="3944307"/>
                </a:moveTo>
                <a:lnTo>
                  <a:pt x="491314" y="3944307"/>
                </a:lnTo>
                <a:lnTo>
                  <a:pt x="491314" y="3971453"/>
                </a:lnTo>
                <a:lnTo>
                  <a:pt x="349677" y="3971453"/>
                </a:lnTo>
                <a:close/>
                <a:moveTo>
                  <a:pt x="1622393" y="3926237"/>
                </a:moveTo>
                <a:cubicBezTo>
                  <a:pt x="1626774" y="3937857"/>
                  <a:pt x="1631346" y="3949573"/>
                  <a:pt x="1635918" y="3961098"/>
                </a:cubicBezTo>
                <a:lnTo>
                  <a:pt x="1600580" y="3975290"/>
                </a:lnTo>
                <a:cubicBezTo>
                  <a:pt x="1595818" y="3963480"/>
                  <a:pt x="1591055" y="3951573"/>
                  <a:pt x="1586769" y="3939667"/>
                </a:cubicBezTo>
                <a:close/>
                <a:moveTo>
                  <a:pt x="2699194" y="3922808"/>
                </a:moveTo>
                <a:cubicBezTo>
                  <a:pt x="2674429" y="3931571"/>
                  <a:pt x="2650045" y="3938429"/>
                  <a:pt x="2627757" y="3944715"/>
                </a:cubicBezTo>
                <a:cubicBezTo>
                  <a:pt x="2625852" y="3990149"/>
                  <a:pt x="2626709" y="4037298"/>
                  <a:pt x="2629281" y="4084923"/>
                </a:cubicBezTo>
                <a:cubicBezTo>
                  <a:pt x="2667514" y="4071331"/>
                  <a:pt x="2704890" y="4055434"/>
                  <a:pt x="2741199" y="4037298"/>
                </a:cubicBezTo>
                <a:cubicBezTo>
                  <a:pt x="2725293" y="3997007"/>
                  <a:pt x="2710910" y="3957860"/>
                  <a:pt x="2699766" y="3922998"/>
                </a:cubicBezTo>
                <a:close/>
                <a:moveTo>
                  <a:pt x="2006441" y="3914521"/>
                </a:moveTo>
                <a:cubicBezTo>
                  <a:pt x="1997078" y="3914578"/>
                  <a:pt x="1989525" y="3922207"/>
                  <a:pt x="1989582" y="3931571"/>
                </a:cubicBezTo>
                <a:cubicBezTo>
                  <a:pt x="1989630" y="3940896"/>
                  <a:pt x="1997212" y="3948430"/>
                  <a:pt x="2006537" y="3948430"/>
                </a:cubicBezTo>
                <a:cubicBezTo>
                  <a:pt x="2006565" y="3948430"/>
                  <a:pt x="2006603" y="3948430"/>
                  <a:pt x="2006632" y="3948430"/>
                </a:cubicBezTo>
                <a:cubicBezTo>
                  <a:pt x="2015995" y="3948373"/>
                  <a:pt x="2023539" y="3940743"/>
                  <a:pt x="2023491" y="3931380"/>
                </a:cubicBezTo>
                <a:cubicBezTo>
                  <a:pt x="2023434" y="3922017"/>
                  <a:pt x="2015804" y="3914464"/>
                  <a:pt x="2006441" y="3914521"/>
                </a:cubicBezTo>
                <a:close/>
                <a:moveTo>
                  <a:pt x="1444371" y="3907663"/>
                </a:moveTo>
                <a:lnTo>
                  <a:pt x="1481328" y="3971576"/>
                </a:lnTo>
                <a:cubicBezTo>
                  <a:pt x="1481595" y="3972223"/>
                  <a:pt x="1481814" y="3972899"/>
                  <a:pt x="1481994" y="3973576"/>
                </a:cubicBezTo>
                <a:cubicBezTo>
                  <a:pt x="1488872" y="3973614"/>
                  <a:pt x="1495415" y="3976538"/>
                  <a:pt x="1500035" y="3981625"/>
                </a:cubicBezTo>
                <a:cubicBezTo>
                  <a:pt x="1509160" y="3991673"/>
                  <a:pt x="1508417" y="4007218"/>
                  <a:pt x="1498368" y="4016343"/>
                </a:cubicBezTo>
                <a:cubicBezTo>
                  <a:pt x="1488319" y="4025468"/>
                  <a:pt x="1472774" y="4024716"/>
                  <a:pt x="1463659" y="4014667"/>
                </a:cubicBezTo>
                <a:cubicBezTo>
                  <a:pt x="1454534" y="4004627"/>
                  <a:pt x="1455277" y="3989083"/>
                  <a:pt x="1465326" y="3979957"/>
                </a:cubicBezTo>
                <a:lnTo>
                  <a:pt x="1444371" y="3943191"/>
                </a:lnTo>
                <a:lnTo>
                  <a:pt x="1345692" y="4114641"/>
                </a:lnTo>
                <a:cubicBezTo>
                  <a:pt x="1344082" y="4117432"/>
                  <a:pt x="1341101" y="4119137"/>
                  <a:pt x="1337881" y="4119118"/>
                </a:cubicBezTo>
                <a:cubicBezTo>
                  <a:pt x="1336319" y="4119108"/>
                  <a:pt x="1334776" y="4118718"/>
                  <a:pt x="1333405" y="4117975"/>
                </a:cubicBezTo>
                <a:cubicBezTo>
                  <a:pt x="1329318" y="4115336"/>
                  <a:pt x="1327880" y="4110031"/>
                  <a:pt x="1330071" y="4105688"/>
                </a:cubicBezTo>
                <a:close/>
                <a:moveTo>
                  <a:pt x="213455" y="3892232"/>
                </a:moveTo>
                <a:lnTo>
                  <a:pt x="213455" y="3943953"/>
                </a:lnTo>
                <a:lnTo>
                  <a:pt x="265080" y="3943953"/>
                </a:lnTo>
                <a:lnTo>
                  <a:pt x="265080" y="3892232"/>
                </a:lnTo>
                <a:close/>
                <a:moveTo>
                  <a:pt x="349677" y="3887729"/>
                </a:moveTo>
                <a:lnTo>
                  <a:pt x="491314" y="3887729"/>
                </a:lnTo>
                <a:lnTo>
                  <a:pt x="491314" y="3919733"/>
                </a:lnTo>
                <a:lnTo>
                  <a:pt x="349677" y="3919733"/>
                </a:lnTo>
                <a:close/>
                <a:moveTo>
                  <a:pt x="202596" y="3881374"/>
                </a:moveTo>
                <a:lnTo>
                  <a:pt x="275939" y="3881374"/>
                </a:lnTo>
                <a:lnTo>
                  <a:pt x="275939" y="3954811"/>
                </a:lnTo>
                <a:lnTo>
                  <a:pt x="202596" y="3954811"/>
                </a:lnTo>
                <a:close/>
                <a:moveTo>
                  <a:pt x="2005535" y="3875383"/>
                </a:moveTo>
                <a:cubicBezTo>
                  <a:pt x="2019769" y="3875144"/>
                  <a:pt x="2034092" y="3880335"/>
                  <a:pt x="2045132" y="3891013"/>
                </a:cubicBezTo>
                <a:cubicBezTo>
                  <a:pt x="2067220" y="3912368"/>
                  <a:pt x="2067801" y="3947592"/>
                  <a:pt x="2046446" y="3969671"/>
                </a:cubicBezTo>
                <a:cubicBezTo>
                  <a:pt x="2106597" y="4080742"/>
                  <a:pt x="2181406" y="4183230"/>
                  <a:pt x="2268855" y="4274375"/>
                </a:cubicBezTo>
                <a:cubicBezTo>
                  <a:pt x="2272884" y="4278185"/>
                  <a:pt x="2275046" y="4283567"/>
                  <a:pt x="2274789" y="4289110"/>
                </a:cubicBezTo>
                <a:cubicBezTo>
                  <a:pt x="2274284" y="4299617"/>
                  <a:pt x="2265359" y="4307732"/>
                  <a:pt x="2254853" y="4307237"/>
                </a:cubicBezTo>
                <a:cubicBezTo>
                  <a:pt x="2249510" y="4307198"/>
                  <a:pt x="2244433" y="4304912"/>
                  <a:pt x="2240852" y="4300950"/>
                </a:cubicBezTo>
                <a:cubicBezTo>
                  <a:pt x="2150574" y="4206948"/>
                  <a:pt x="2073364" y="4101230"/>
                  <a:pt x="2011299" y="3986625"/>
                </a:cubicBezTo>
                <a:cubicBezTo>
                  <a:pt x="2009718" y="3986720"/>
                  <a:pt x="2008127" y="3986720"/>
                  <a:pt x="2006537" y="3986625"/>
                </a:cubicBezTo>
                <a:cubicBezTo>
                  <a:pt x="1992078" y="3986644"/>
                  <a:pt x="1978181" y="3981034"/>
                  <a:pt x="1967789" y="3970985"/>
                </a:cubicBezTo>
                <a:cubicBezTo>
                  <a:pt x="1945710" y="3949630"/>
                  <a:pt x="1945119" y="3914406"/>
                  <a:pt x="1966474" y="3892328"/>
                </a:cubicBezTo>
                <a:cubicBezTo>
                  <a:pt x="1977156" y="3881288"/>
                  <a:pt x="1991301" y="3875621"/>
                  <a:pt x="2005535" y="3875383"/>
                </a:cubicBezTo>
                <a:close/>
                <a:moveTo>
                  <a:pt x="1598485" y="3858705"/>
                </a:moveTo>
                <a:cubicBezTo>
                  <a:pt x="1602390" y="3870611"/>
                  <a:pt x="1606391" y="3882422"/>
                  <a:pt x="1610582" y="3894138"/>
                </a:cubicBezTo>
                <a:lnTo>
                  <a:pt x="1574673" y="3906901"/>
                </a:lnTo>
                <a:cubicBezTo>
                  <a:pt x="1570386" y="3894900"/>
                  <a:pt x="1566290" y="3882803"/>
                  <a:pt x="1562290" y="3870706"/>
                </a:cubicBezTo>
                <a:close/>
                <a:moveTo>
                  <a:pt x="466644" y="3834008"/>
                </a:moveTo>
                <a:lnTo>
                  <a:pt x="491314" y="3834008"/>
                </a:lnTo>
                <a:lnTo>
                  <a:pt x="491314" y="3861154"/>
                </a:lnTo>
                <a:lnTo>
                  <a:pt x="466644" y="3861154"/>
                </a:lnTo>
                <a:close/>
                <a:moveTo>
                  <a:pt x="349677" y="3834008"/>
                </a:moveTo>
                <a:lnTo>
                  <a:pt x="439212" y="3834008"/>
                </a:lnTo>
                <a:lnTo>
                  <a:pt x="439212" y="3861154"/>
                </a:lnTo>
                <a:lnTo>
                  <a:pt x="349677" y="3861154"/>
                </a:lnTo>
                <a:close/>
                <a:moveTo>
                  <a:pt x="2497836" y="3832701"/>
                </a:moveTo>
                <a:cubicBezTo>
                  <a:pt x="2480024" y="3855466"/>
                  <a:pt x="2436304" y="3908901"/>
                  <a:pt x="2396775" y="3956526"/>
                </a:cubicBezTo>
                <a:lnTo>
                  <a:pt x="2396204" y="3956526"/>
                </a:lnTo>
                <a:cubicBezTo>
                  <a:pt x="2410491" y="3991769"/>
                  <a:pt x="2423731" y="4025011"/>
                  <a:pt x="2433542" y="4052538"/>
                </a:cubicBezTo>
                <a:cubicBezTo>
                  <a:pt x="2464403" y="4017486"/>
                  <a:pt x="2492597" y="3984815"/>
                  <a:pt x="2501360" y="3972623"/>
                </a:cubicBezTo>
                <a:cubicBezTo>
                  <a:pt x="2501617" y="3972224"/>
                  <a:pt x="2501903" y="3971842"/>
                  <a:pt x="2502217" y="3971481"/>
                </a:cubicBezTo>
                <a:cubicBezTo>
                  <a:pt x="2501265" y="3942143"/>
                  <a:pt x="2500407" y="3915473"/>
                  <a:pt x="2499741" y="3892804"/>
                </a:cubicBezTo>
                <a:cubicBezTo>
                  <a:pt x="2498883" y="3867467"/>
                  <a:pt x="2497836" y="3846989"/>
                  <a:pt x="2497836" y="3832701"/>
                </a:cubicBezTo>
                <a:close/>
                <a:moveTo>
                  <a:pt x="2628995" y="3794887"/>
                </a:moveTo>
                <a:cubicBezTo>
                  <a:pt x="2591066" y="3800535"/>
                  <a:pt x="2553500" y="3808422"/>
                  <a:pt x="2516505" y="3818509"/>
                </a:cubicBezTo>
                <a:cubicBezTo>
                  <a:pt x="2516790" y="3831749"/>
                  <a:pt x="2517648" y="3858133"/>
                  <a:pt x="2518791" y="3891851"/>
                </a:cubicBezTo>
                <a:cubicBezTo>
                  <a:pt x="2519362" y="3911568"/>
                  <a:pt x="2520124" y="3933666"/>
                  <a:pt x="2520886" y="3957193"/>
                </a:cubicBezTo>
                <a:cubicBezTo>
                  <a:pt x="2546051" y="3946620"/>
                  <a:pt x="2572131" y="3938362"/>
                  <a:pt x="2598801" y="3932523"/>
                </a:cubicBezTo>
                <a:lnTo>
                  <a:pt x="2609469" y="3929761"/>
                </a:lnTo>
                <a:cubicBezTo>
                  <a:pt x="2611393" y="3884260"/>
                  <a:pt x="2617936" y="3839064"/>
                  <a:pt x="2628995" y="3794887"/>
                </a:cubicBezTo>
                <a:close/>
                <a:moveTo>
                  <a:pt x="1577244" y="3790315"/>
                </a:moveTo>
                <a:cubicBezTo>
                  <a:pt x="1580674" y="3802316"/>
                  <a:pt x="1584198" y="3814318"/>
                  <a:pt x="1587912" y="3826224"/>
                </a:cubicBezTo>
                <a:lnTo>
                  <a:pt x="1551527" y="3837463"/>
                </a:lnTo>
                <a:cubicBezTo>
                  <a:pt x="1547717" y="3825271"/>
                  <a:pt x="1544098" y="3813079"/>
                  <a:pt x="1540573" y="3800792"/>
                </a:cubicBezTo>
                <a:close/>
                <a:moveTo>
                  <a:pt x="1272063" y="3789172"/>
                </a:moveTo>
                <a:lnTo>
                  <a:pt x="1433988" y="3789172"/>
                </a:lnTo>
                <a:cubicBezTo>
                  <a:pt x="1436617" y="3789172"/>
                  <a:pt x="1438751" y="3791305"/>
                  <a:pt x="1438751" y="3793934"/>
                </a:cubicBezTo>
                <a:cubicBezTo>
                  <a:pt x="1438751" y="3796563"/>
                  <a:pt x="1436617" y="3798697"/>
                  <a:pt x="1433988" y="3798697"/>
                </a:cubicBezTo>
                <a:lnTo>
                  <a:pt x="1272063" y="3798697"/>
                </a:lnTo>
                <a:cubicBezTo>
                  <a:pt x="1272606" y="3797163"/>
                  <a:pt x="1272892" y="3795554"/>
                  <a:pt x="1272920" y="3793934"/>
                </a:cubicBezTo>
                <a:cubicBezTo>
                  <a:pt x="1272873" y="3792315"/>
                  <a:pt x="1272587" y="3790705"/>
                  <a:pt x="1272063" y="3789172"/>
                </a:cubicBezTo>
                <a:close/>
                <a:moveTo>
                  <a:pt x="1080421" y="3779742"/>
                </a:moveTo>
                <a:lnTo>
                  <a:pt x="1258538" y="3779742"/>
                </a:lnTo>
                <a:cubicBezTo>
                  <a:pt x="1266425" y="3780656"/>
                  <a:pt x="1272083" y="3787790"/>
                  <a:pt x="1271178" y="3795677"/>
                </a:cubicBezTo>
                <a:cubicBezTo>
                  <a:pt x="1270406" y="3802316"/>
                  <a:pt x="1265177" y="3807545"/>
                  <a:pt x="1258538" y="3808317"/>
                </a:cubicBezTo>
                <a:lnTo>
                  <a:pt x="1080421" y="3808317"/>
                </a:lnTo>
                <a:cubicBezTo>
                  <a:pt x="1072534" y="3807402"/>
                  <a:pt x="1066876" y="3800268"/>
                  <a:pt x="1067781" y="3792381"/>
                </a:cubicBezTo>
                <a:cubicBezTo>
                  <a:pt x="1068553" y="3785743"/>
                  <a:pt x="1073782" y="3780513"/>
                  <a:pt x="1080421" y="3779742"/>
                </a:cubicBezTo>
                <a:close/>
                <a:moveTo>
                  <a:pt x="349677" y="3773238"/>
                </a:moveTo>
                <a:lnTo>
                  <a:pt x="390444" y="3773238"/>
                </a:lnTo>
                <a:lnTo>
                  <a:pt x="390444" y="3800384"/>
                </a:lnTo>
                <a:lnTo>
                  <a:pt x="349677" y="3800384"/>
                </a:lnTo>
                <a:close/>
                <a:moveTo>
                  <a:pt x="892302" y="3734308"/>
                </a:moveTo>
                <a:lnTo>
                  <a:pt x="892302" y="3822890"/>
                </a:lnTo>
                <a:lnTo>
                  <a:pt x="980885" y="3822890"/>
                </a:lnTo>
                <a:lnTo>
                  <a:pt x="980885" y="3734308"/>
                </a:lnTo>
                <a:close/>
                <a:moveTo>
                  <a:pt x="748569" y="3734308"/>
                </a:moveTo>
                <a:lnTo>
                  <a:pt x="748569" y="3822890"/>
                </a:lnTo>
                <a:lnTo>
                  <a:pt x="837152" y="3822890"/>
                </a:lnTo>
                <a:lnTo>
                  <a:pt x="837152" y="3734308"/>
                </a:lnTo>
                <a:close/>
                <a:moveTo>
                  <a:pt x="604837" y="3734308"/>
                </a:moveTo>
                <a:lnTo>
                  <a:pt x="604837" y="3822890"/>
                </a:lnTo>
                <a:lnTo>
                  <a:pt x="693420" y="3822890"/>
                </a:lnTo>
                <a:lnTo>
                  <a:pt x="693420" y="3734308"/>
                </a:lnTo>
                <a:close/>
                <a:moveTo>
                  <a:pt x="882777" y="3724783"/>
                </a:moveTo>
                <a:lnTo>
                  <a:pt x="990410" y="3724783"/>
                </a:lnTo>
                <a:lnTo>
                  <a:pt x="990410" y="3832415"/>
                </a:lnTo>
                <a:lnTo>
                  <a:pt x="882777" y="3832415"/>
                </a:lnTo>
                <a:close/>
                <a:moveTo>
                  <a:pt x="739044" y="3724783"/>
                </a:moveTo>
                <a:lnTo>
                  <a:pt x="846677" y="3724783"/>
                </a:lnTo>
                <a:lnTo>
                  <a:pt x="846677" y="3832415"/>
                </a:lnTo>
                <a:lnTo>
                  <a:pt x="739044" y="3832415"/>
                </a:lnTo>
                <a:close/>
                <a:moveTo>
                  <a:pt x="595312" y="3724783"/>
                </a:moveTo>
                <a:lnTo>
                  <a:pt x="702945" y="3724783"/>
                </a:lnTo>
                <a:lnTo>
                  <a:pt x="702945" y="3832415"/>
                </a:lnTo>
                <a:lnTo>
                  <a:pt x="595312" y="3832415"/>
                </a:lnTo>
                <a:close/>
                <a:moveTo>
                  <a:pt x="1080421" y="3724688"/>
                </a:moveTo>
                <a:lnTo>
                  <a:pt x="1320546" y="3724688"/>
                </a:lnTo>
                <a:cubicBezTo>
                  <a:pt x="1324489" y="3724230"/>
                  <a:pt x="1328247" y="3725416"/>
                  <a:pt x="1331132" y="3727703"/>
                </a:cubicBezTo>
                <a:lnTo>
                  <a:pt x="1334697" y="3734117"/>
                </a:lnTo>
                <a:lnTo>
                  <a:pt x="1433989" y="3734117"/>
                </a:lnTo>
                <a:cubicBezTo>
                  <a:pt x="1436617" y="3734117"/>
                  <a:pt x="1438751" y="3736250"/>
                  <a:pt x="1438751" y="3738879"/>
                </a:cubicBezTo>
                <a:cubicBezTo>
                  <a:pt x="1438751" y="3741508"/>
                  <a:pt x="1436617" y="3743642"/>
                  <a:pt x="1433989" y="3743642"/>
                </a:cubicBezTo>
                <a:lnTo>
                  <a:pt x="1334682" y="3743642"/>
                </a:lnTo>
                <a:lnTo>
                  <a:pt x="1333467" y="3747909"/>
                </a:lnTo>
                <a:cubicBezTo>
                  <a:pt x="1331181" y="3750793"/>
                  <a:pt x="1327794" y="3752805"/>
                  <a:pt x="1323851" y="3753263"/>
                </a:cubicBezTo>
                <a:cubicBezTo>
                  <a:pt x="1322756" y="3753387"/>
                  <a:pt x="1321641" y="3753387"/>
                  <a:pt x="1320546" y="3753263"/>
                </a:cubicBezTo>
                <a:lnTo>
                  <a:pt x="1080421" y="3753263"/>
                </a:lnTo>
                <a:cubicBezTo>
                  <a:pt x="1072534" y="3752348"/>
                  <a:pt x="1066876" y="3745214"/>
                  <a:pt x="1067781" y="3737327"/>
                </a:cubicBezTo>
                <a:cubicBezTo>
                  <a:pt x="1068553" y="3730689"/>
                  <a:pt x="1073782" y="3725459"/>
                  <a:pt x="1080421" y="3724688"/>
                </a:cubicBezTo>
                <a:close/>
                <a:moveTo>
                  <a:pt x="1558671" y="3721164"/>
                </a:moveTo>
                <a:cubicBezTo>
                  <a:pt x="1561624" y="3733260"/>
                  <a:pt x="1564767" y="3745357"/>
                  <a:pt x="1568196" y="3757454"/>
                </a:cubicBezTo>
                <a:lnTo>
                  <a:pt x="1531239" y="3767169"/>
                </a:lnTo>
                <a:cubicBezTo>
                  <a:pt x="1527905" y="3754882"/>
                  <a:pt x="1524762" y="3742500"/>
                  <a:pt x="1521714" y="3730117"/>
                </a:cubicBezTo>
                <a:close/>
                <a:moveTo>
                  <a:pt x="1197292" y="3679063"/>
                </a:moveTo>
                <a:lnTo>
                  <a:pt x="1433988" y="3679063"/>
                </a:lnTo>
                <a:cubicBezTo>
                  <a:pt x="1435912" y="3679444"/>
                  <a:pt x="1437408" y="3680949"/>
                  <a:pt x="1437798" y="3682863"/>
                </a:cubicBezTo>
                <a:cubicBezTo>
                  <a:pt x="1438322" y="3685502"/>
                  <a:pt x="1436617" y="3688054"/>
                  <a:pt x="1433988" y="3688588"/>
                </a:cubicBezTo>
                <a:lnTo>
                  <a:pt x="1197292" y="3688588"/>
                </a:lnTo>
                <a:cubicBezTo>
                  <a:pt x="1198416" y="3685511"/>
                  <a:pt x="1198416" y="3682139"/>
                  <a:pt x="1197292" y="3679063"/>
                </a:cubicBezTo>
                <a:close/>
                <a:moveTo>
                  <a:pt x="1080421" y="3669633"/>
                </a:moveTo>
                <a:lnTo>
                  <a:pt x="1183862" y="3669633"/>
                </a:lnTo>
                <a:cubicBezTo>
                  <a:pt x="1191749" y="3670547"/>
                  <a:pt x="1197407" y="3677681"/>
                  <a:pt x="1196502" y="3685568"/>
                </a:cubicBezTo>
                <a:cubicBezTo>
                  <a:pt x="1195730" y="3692207"/>
                  <a:pt x="1190501" y="3697436"/>
                  <a:pt x="1183862" y="3698208"/>
                </a:cubicBezTo>
                <a:lnTo>
                  <a:pt x="1080421" y="3698208"/>
                </a:lnTo>
                <a:cubicBezTo>
                  <a:pt x="1072534" y="3697293"/>
                  <a:pt x="1066876" y="3690159"/>
                  <a:pt x="1067781" y="3682272"/>
                </a:cubicBezTo>
                <a:cubicBezTo>
                  <a:pt x="1068553" y="3675634"/>
                  <a:pt x="1073782" y="3670404"/>
                  <a:pt x="1080421" y="3669633"/>
                </a:cubicBezTo>
                <a:close/>
                <a:moveTo>
                  <a:pt x="1543241" y="3651250"/>
                </a:moveTo>
                <a:cubicBezTo>
                  <a:pt x="1545622" y="3663442"/>
                  <a:pt x="1548193" y="3675729"/>
                  <a:pt x="1550956" y="3687826"/>
                </a:cubicBezTo>
                <a:lnTo>
                  <a:pt x="1513713" y="3696112"/>
                </a:lnTo>
                <a:cubicBezTo>
                  <a:pt x="1510951" y="3683730"/>
                  <a:pt x="1508379" y="3671252"/>
                  <a:pt x="1505807" y="3658679"/>
                </a:cubicBezTo>
                <a:close/>
                <a:moveTo>
                  <a:pt x="1530857" y="3580384"/>
                </a:moveTo>
                <a:cubicBezTo>
                  <a:pt x="1532829" y="3592766"/>
                  <a:pt x="1534924" y="3605053"/>
                  <a:pt x="1537144" y="3617245"/>
                </a:cubicBezTo>
                <a:lnTo>
                  <a:pt x="1499234" y="3624485"/>
                </a:lnTo>
                <a:cubicBezTo>
                  <a:pt x="1496948" y="3611911"/>
                  <a:pt x="1494757" y="3599338"/>
                  <a:pt x="1492757" y="3586385"/>
                </a:cubicBezTo>
                <a:close/>
                <a:moveTo>
                  <a:pt x="2411539" y="3561429"/>
                </a:moveTo>
                <a:cubicBezTo>
                  <a:pt x="2416768" y="3561048"/>
                  <a:pt x="2421321" y="3564963"/>
                  <a:pt x="2421731" y="3570192"/>
                </a:cubicBezTo>
                <a:cubicBezTo>
                  <a:pt x="2423922" y="3604292"/>
                  <a:pt x="2454402" y="3666966"/>
                  <a:pt x="2478881" y="3717354"/>
                </a:cubicBezTo>
                <a:cubicBezTo>
                  <a:pt x="2493026" y="3743709"/>
                  <a:pt x="2504998" y="3771170"/>
                  <a:pt x="2514695" y="3799459"/>
                </a:cubicBezTo>
                <a:cubicBezTo>
                  <a:pt x="2552614" y="3789125"/>
                  <a:pt x="2591133" y="3781171"/>
                  <a:pt x="2630043" y="3775647"/>
                </a:cubicBezTo>
                <a:lnTo>
                  <a:pt x="2652331" y="3771837"/>
                </a:lnTo>
                <a:cubicBezTo>
                  <a:pt x="2652331" y="3771837"/>
                  <a:pt x="2652341" y="3771837"/>
                  <a:pt x="2652341" y="3771837"/>
                </a:cubicBezTo>
                <a:cubicBezTo>
                  <a:pt x="2657522" y="3770922"/>
                  <a:pt x="2662466" y="3774370"/>
                  <a:pt x="2663380" y="3779552"/>
                </a:cubicBezTo>
                <a:cubicBezTo>
                  <a:pt x="2663380" y="3779552"/>
                  <a:pt x="2663380" y="3779561"/>
                  <a:pt x="2663380" y="3779561"/>
                </a:cubicBezTo>
                <a:cubicBezTo>
                  <a:pt x="2664304" y="3784743"/>
                  <a:pt x="2660847" y="3789686"/>
                  <a:pt x="2655665" y="3790601"/>
                </a:cubicBezTo>
                <a:lnTo>
                  <a:pt x="2649664" y="3791648"/>
                </a:lnTo>
                <a:cubicBezTo>
                  <a:pt x="2649664" y="3791839"/>
                  <a:pt x="2649664" y="3792315"/>
                  <a:pt x="2649664" y="3792315"/>
                </a:cubicBezTo>
                <a:cubicBezTo>
                  <a:pt x="2638091" y="3835587"/>
                  <a:pt x="2631195" y="3879974"/>
                  <a:pt x="2629090" y="3924713"/>
                </a:cubicBezTo>
                <a:cubicBezTo>
                  <a:pt x="2650045" y="3919093"/>
                  <a:pt x="2672143" y="3912521"/>
                  <a:pt x="2694432" y="3904710"/>
                </a:cubicBezTo>
                <a:cubicBezTo>
                  <a:pt x="2685316" y="3877421"/>
                  <a:pt x="2679401" y="3849160"/>
                  <a:pt x="2676810" y="3820509"/>
                </a:cubicBezTo>
                <a:cubicBezTo>
                  <a:pt x="2676630" y="3815251"/>
                  <a:pt x="2680744" y="3810832"/>
                  <a:pt x="2686002" y="3810651"/>
                </a:cubicBezTo>
                <a:cubicBezTo>
                  <a:pt x="2691260" y="3810470"/>
                  <a:pt x="2695680" y="3814585"/>
                  <a:pt x="2695860" y="3819842"/>
                </a:cubicBezTo>
                <a:cubicBezTo>
                  <a:pt x="2698251" y="3846522"/>
                  <a:pt x="2703747" y="3872830"/>
                  <a:pt x="2712243" y="3898233"/>
                </a:cubicBezTo>
                <a:cubicBezTo>
                  <a:pt x="2734418" y="3889870"/>
                  <a:pt x="2755887" y="3879745"/>
                  <a:pt x="2776442" y="3867944"/>
                </a:cubicBezTo>
                <a:cubicBezTo>
                  <a:pt x="2776671" y="3867801"/>
                  <a:pt x="2776899" y="3867667"/>
                  <a:pt x="2777137" y="3867544"/>
                </a:cubicBezTo>
                <a:cubicBezTo>
                  <a:pt x="2781795" y="3865105"/>
                  <a:pt x="2787558" y="3866906"/>
                  <a:pt x="2789996" y="3871563"/>
                </a:cubicBezTo>
                <a:cubicBezTo>
                  <a:pt x="2792434" y="3876231"/>
                  <a:pt x="2790625" y="3881984"/>
                  <a:pt x="2785967" y="3884422"/>
                </a:cubicBezTo>
                <a:cubicBezTo>
                  <a:pt x="2764164" y="3896938"/>
                  <a:pt x="2741390" y="3907673"/>
                  <a:pt x="2717863" y="3916521"/>
                </a:cubicBezTo>
                <a:cubicBezTo>
                  <a:pt x="2747162" y="4003361"/>
                  <a:pt x="2781147" y="4088543"/>
                  <a:pt x="2819685" y="4171696"/>
                </a:cubicBezTo>
                <a:cubicBezTo>
                  <a:pt x="2861881" y="4149312"/>
                  <a:pt x="2897886" y="4122642"/>
                  <a:pt x="2919889" y="4092162"/>
                </a:cubicBezTo>
                <a:cubicBezTo>
                  <a:pt x="2922984" y="4087952"/>
                  <a:pt x="2928889" y="4087019"/>
                  <a:pt x="2933128" y="4090067"/>
                </a:cubicBezTo>
                <a:cubicBezTo>
                  <a:pt x="2933147" y="4090076"/>
                  <a:pt x="2933166" y="4090095"/>
                  <a:pt x="2933176" y="4090105"/>
                </a:cubicBezTo>
                <a:cubicBezTo>
                  <a:pt x="2937443" y="4093182"/>
                  <a:pt x="2938396" y="4099135"/>
                  <a:pt x="2935319" y="4103402"/>
                </a:cubicBezTo>
                <a:cubicBezTo>
                  <a:pt x="2911125" y="4136644"/>
                  <a:pt x="2872644" y="4164933"/>
                  <a:pt x="2827782" y="4189127"/>
                </a:cubicBezTo>
                <a:cubicBezTo>
                  <a:pt x="2844831" y="4225989"/>
                  <a:pt x="2861119" y="4259326"/>
                  <a:pt x="2874931" y="4285615"/>
                </a:cubicBezTo>
                <a:cubicBezTo>
                  <a:pt x="2905439" y="4267070"/>
                  <a:pt x="2932138" y="4242895"/>
                  <a:pt x="2953607" y="4214368"/>
                </a:cubicBezTo>
                <a:cubicBezTo>
                  <a:pt x="2956550" y="4210006"/>
                  <a:pt x="2962484" y="4208853"/>
                  <a:pt x="2966847" y="4211796"/>
                </a:cubicBezTo>
                <a:cubicBezTo>
                  <a:pt x="2971209" y="4214740"/>
                  <a:pt x="2972362" y="4220673"/>
                  <a:pt x="2969418" y="4225036"/>
                </a:cubicBezTo>
                <a:cubicBezTo>
                  <a:pt x="2946006" y="4256078"/>
                  <a:pt x="2916917" y="4282386"/>
                  <a:pt x="2883693" y="4302570"/>
                </a:cubicBezTo>
                <a:cubicBezTo>
                  <a:pt x="2888551" y="4311428"/>
                  <a:pt x="2893028" y="4319238"/>
                  <a:pt x="2896838" y="4325525"/>
                </a:cubicBezTo>
                <a:cubicBezTo>
                  <a:pt x="2925518" y="4371340"/>
                  <a:pt x="2957484" y="4415012"/>
                  <a:pt x="2992469" y="4456208"/>
                </a:cubicBezTo>
                <a:cubicBezTo>
                  <a:pt x="2994726" y="4413307"/>
                  <a:pt x="2999174" y="4370549"/>
                  <a:pt x="3005804" y="4328097"/>
                </a:cubicBezTo>
                <a:cubicBezTo>
                  <a:pt x="3006747" y="4322839"/>
                  <a:pt x="3011786" y="4319343"/>
                  <a:pt x="3017043" y="4320286"/>
                </a:cubicBezTo>
                <a:cubicBezTo>
                  <a:pt x="3022301" y="4321229"/>
                  <a:pt x="3025797" y="4326268"/>
                  <a:pt x="3024854" y="4331525"/>
                </a:cubicBezTo>
                <a:cubicBezTo>
                  <a:pt x="3017520" y="4379627"/>
                  <a:pt x="3012719" y="4428081"/>
                  <a:pt x="3010471" y="4476686"/>
                </a:cubicBezTo>
                <a:cubicBezTo>
                  <a:pt x="3071145" y="4544886"/>
                  <a:pt x="3143154" y="4608417"/>
                  <a:pt x="3217545" y="4645088"/>
                </a:cubicBezTo>
                <a:cubicBezTo>
                  <a:pt x="3222164" y="4612246"/>
                  <a:pt x="3229489" y="4579852"/>
                  <a:pt x="3239452" y="4548219"/>
                </a:cubicBezTo>
                <a:cubicBezTo>
                  <a:pt x="3241300" y="4543524"/>
                  <a:pt x="3246501" y="4541085"/>
                  <a:pt x="3251301" y="4542666"/>
                </a:cubicBezTo>
                <a:cubicBezTo>
                  <a:pt x="3256292" y="4544314"/>
                  <a:pt x="3259007" y="4549705"/>
                  <a:pt x="3257359" y="4554696"/>
                </a:cubicBezTo>
                <a:cubicBezTo>
                  <a:pt x="3247377" y="4586938"/>
                  <a:pt x="3240052" y="4619943"/>
                  <a:pt x="3235452" y="4653376"/>
                </a:cubicBezTo>
                <a:cubicBezTo>
                  <a:pt x="3237261" y="4654137"/>
                  <a:pt x="3238976" y="4654995"/>
                  <a:pt x="3240786" y="4655662"/>
                </a:cubicBezTo>
                <a:cubicBezTo>
                  <a:pt x="3264789" y="4665663"/>
                  <a:pt x="3290506" y="4677950"/>
                  <a:pt x="3316319" y="4691190"/>
                </a:cubicBezTo>
                <a:cubicBezTo>
                  <a:pt x="3322329" y="4664491"/>
                  <a:pt x="3330159" y="4638240"/>
                  <a:pt x="3339750" y="4612608"/>
                </a:cubicBezTo>
                <a:lnTo>
                  <a:pt x="3337750" y="4611085"/>
                </a:lnTo>
                <a:cubicBezTo>
                  <a:pt x="3334550" y="4608293"/>
                  <a:pt x="3333578" y="4603722"/>
                  <a:pt x="3335378" y="4599874"/>
                </a:cubicBezTo>
                <a:cubicBezTo>
                  <a:pt x="3337598" y="4595111"/>
                  <a:pt x="3343275" y="4593044"/>
                  <a:pt x="3348037" y="4595273"/>
                </a:cubicBezTo>
                <a:lnTo>
                  <a:pt x="3348990" y="4593654"/>
                </a:lnTo>
                <a:cubicBezTo>
                  <a:pt x="3351904" y="4589263"/>
                  <a:pt x="3357838" y="4588062"/>
                  <a:pt x="3362229" y="4590986"/>
                </a:cubicBezTo>
                <a:cubicBezTo>
                  <a:pt x="3366621" y="4593901"/>
                  <a:pt x="3367821" y="4599835"/>
                  <a:pt x="3364897" y="4604226"/>
                </a:cubicBezTo>
                <a:cubicBezTo>
                  <a:pt x="3364477" y="4604836"/>
                  <a:pt x="3364096" y="4605474"/>
                  <a:pt x="3363753" y="4606131"/>
                </a:cubicBezTo>
                <a:cubicBezTo>
                  <a:pt x="3386137" y="4621466"/>
                  <a:pt x="3419284" y="4642898"/>
                  <a:pt x="3450336" y="4662615"/>
                </a:cubicBezTo>
                <a:lnTo>
                  <a:pt x="3452050" y="4662043"/>
                </a:lnTo>
                <a:cubicBezTo>
                  <a:pt x="3519201" y="4646232"/>
                  <a:pt x="3646646" y="4678521"/>
                  <a:pt x="3770471" y="4709668"/>
                </a:cubicBezTo>
                <a:cubicBezTo>
                  <a:pt x="3813524" y="4720336"/>
                  <a:pt x="3854100" y="4730528"/>
                  <a:pt x="3890295" y="4738243"/>
                </a:cubicBezTo>
                <a:cubicBezTo>
                  <a:pt x="3895553" y="4739319"/>
                  <a:pt x="3898944" y="4744463"/>
                  <a:pt x="3897868" y="4749721"/>
                </a:cubicBezTo>
                <a:cubicBezTo>
                  <a:pt x="3896791" y="4754979"/>
                  <a:pt x="3891648" y="4758369"/>
                  <a:pt x="3886390" y="4757293"/>
                </a:cubicBezTo>
                <a:cubicBezTo>
                  <a:pt x="3849814" y="4749959"/>
                  <a:pt x="3808952" y="4739672"/>
                  <a:pt x="3765804" y="4728718"/>
                </a:cubicBezTo>
                <a:cubicBezTo>
                  <a:pt x="3660362" y="4702048"/>
                  <a:pt x="3542252" y="4672330"/>
                  <a:pt x="3474625" y="4678236"/>
                </a:cubicBezTo>
                <a:lnTo>
                  <a:pt x="3508915" y="4699667"/>
                </a:lnTo>
                <a:cubicBezTo>
                  <a:pt x="3517582" y="4705001"/>
                  <a:pt x="3526536" y="4711002"/>
                  <a:pt x="3536061" y="4717288"/>
                </a:cubicBezTo>
                <a:cubicBezTo>
                  <a:pt x="3539842" y="4715726"/>
                  <a:pt x="3543814" y="4714669"/>
                  <a:pt x="3547872" y="4714145"/>
                </a:cubicBezTo>
                <a:cubicBezTo>
                  <a:pt x="3616547" y="4705001"/>
                  <a:pt x="3963733" y="4778915"/>
                  <a:pt x="3978497" y="4782058"/>
                </a:cubicBezTo>
                <a:cubicBezTo>
                  <a:pt x="3983755" y="4783163"/>
                  <a:pt x="3987127" y="4788325"/>
                  <a:pt x="3986021" y="4793583"/>
                </a:cubicBezTo>
                <a:cubicBezTo>
                  <a:pt x="3984917" y="4798841"/>
                  <a:pt x="3979754" y="4802213"/>
                  <a:pt x="3974497" y="4801108"/>
                </a:cubicBezTo>
                <a:cubicBezTo>
                  <a:pt x="3971068" y="4800346"/>
                  <a:pt x="3639978" y="4729766"/>
                  <a:pt x="3558159" y="4732814"/>
                </a:cubicBezTo>
                <a:cubicBezTo>
                  <a:pt x="3592258" y="4756626"/>
                  <a:pt x="3622262" y="4779677"/>
                  <a:pt x="3622738" y="4779677"/>
                </a:cubicBezTo>
                <a:cubicBezTo>
                  <a:pt x="3626920" y="4782858"/>
                  <a:pt x="3627729" y="4788830"/>
                  <a:pt x="3624548" y="4793012"/>
                </a:cubicBezTo>
                <a:cubicBezTo>
                  <a:pt x="3622767" y="4795384"/>
                  <a:pt x="3619985" y="4796793"/>
                  <a:pt x="3617023" y="4796822"/>
                </a:cubicBezTo>
                <a:cubicBezTo>
                  <a:pt x="3614918" y="4796812"/>
                  <a:pt x="3612880" y="4796117"/>
                  <a:pt x="3611213" y="4794822"/>
                </a:cubicBezTo>
                <a:cubicBezTo>
                  <a:pt x="3610737" y="4794536"/>
                  <a:pt x="3572637" y="4765961"/>
                  <a:pt x="3534537" y="4739577"/>
                </a:cubicBezTo>
                <a:cubicBezTo>
                  <a:pt x="3515715" y="4753493"/>
                  <a:pt x="3499847" y="4771009"/>
                  <a:pt x="3487864" y="4791107"/>
                </a:cubicBezTo>
                <a:cubicBezTo>
                  <a:pt x="3513296" y="4807109"/>
                  <a:pt x="3531108" y="4818825"/>
                  <a:pt x="3536347" y="4822349"/>
                </a:cubicBezTo>
                <a:cubicBezTo>
                  <a:pt x="3538985" y="4824120"/>
                  <a:pt x="3540566" y="4827092"/>
                  <a:pt x="3540557" y="4830274"/>
                </a:cubicBezTo>
                <a:cubicBezTo>
                  <a:pt x="3540547" y="4835531"/>
                  <a:pt x="3536270" y="4839789"/>
                  <a:pt x="3531012" y="4839779"/>
                </a:cubicBezTo>
                <a:cubicBezTo>
                  <a:pt x="3529146" y="4839761"/>
                  <a:pt x="3527326" y="4839199"/>
                  <a:pt x="3525774" y="4838160"/>
                </a:cubicBezTo>
                <a:cubicBezTo>
                  <a:pt x="3520535" y="4834731"/>
                  <a:pt x="3502914" y="4823016"/>
                  <a:pt x="3477673" y="4807109"/>
                </a:cubicBezTo>
                <a:cubicBezTo>
                  <a:pt x="3462261" y="4832788"/>
                  <a:pt x="3448240" y="4859268"/>
                  <a:pt x="3435667" y="4886452"/>
                </a:cubicBezTo>
                <a:cubicBezTo>
                  <a:pt x="3451383" y="4894167"/>
                  <a:pt x="3466433" y="4901311"/>
                  <a:pt x="3480625" y="4907407"/>
                </a:cubicBezTo>
                <a:cubicBezTo>
                  <a:pt x="3484159" y="4908912"/>
                  <a:pt x="3486445" y="4912398"/>
                  <a:pt x="3486417" y="4916246"/>
                </a:cubicBezTo>
                <a:cubicBezTo>
                  <a:pt x="3486378" y="4921504"/>
                  <a:pt x="3482073" y="4925743"/>
                  <a:pt x="3476815" y="4925695"/>
                </a:cubicBezTo>
                <a:cubicBezTo>
                  <a:pt x="3475510" y="4925676"/>
                  <a:pt x="3474215" y="4925419"/>
                  <a:pt x="3473005" y="4924933"/>
                </a:cubicBezTo>
                <a:cubicBezTo>
                  <a:pt x="3458718" y="4918742"/>
                  <a:pt x="3443573" y="4911503"/>
                  <a:pt x="3427666" y="4903692"/>
                </a:cubicBezTo>
                <a:cubicBezTo>
                  <a:pt x="3413569" y="4935029"/>
                  <a:pt x="3401663" y="4965509"/>
                  <a:pt x="3392138" y="4990275"/>
                </a:cubicBezTo>
                <a:lnTo>
                  <a:pt x="3463480" y="5029708"/>
                </a:lnTo>
                <a:cubicBezTo>
                  <a:pt x="3466452" y="5031394"/>
                  <a:pt x="3468300" y="5034547"/>
                  <a:pt x="3468309" y="5037966"/>
                </a:cubicBezTo>
                <a:cubicBezTo>
                  <a:pt x="3468328" y="5043224"/>
                  <a:pt x="3464071" y="5047501"/>
                  <a:pt x="3458813" y="5047520"/>
                </a:cubicBezTo>
                <a:cubicBezTo>
                  <a:pt x="3457175" y="5047510"/>
                  <a:pt x="3455565" y="5047091"/>
                  <a:pt x="3454146" y="5046282"/>
                </a:cubicBezTo>
                <a:lnTo>
                  <a:pt x="3428238" y="5031804"/>
                </a:lnTo>
                <a:cubicBezTo>
                  <a:pt x="3421570" y="5052282"/>
                  <a:pt x="3415284" y="5074952"/>
                  <a:pt x="3409188" y="5098479"/>
                </a:cubicBezTo>
                <a:lnTo>
                  <a:pt x="3448526" y="5121434"/>
                </a:lnTo>
                <a:lnTo>
                  <a:pt x="3449669" y="5121434"/>
                </a:lnTo>
                <a:cubicBezTo>
                  <a:pt x="3453241" y="5121624"/>
                  <a:pt x="3456403" y="5123796"/>
                  <a:pt x="3457860" y="5127054"/>
                </a:cubicBezTo>
                <a:lnTo>
                  <a:pt x="3469862" y="5134102"/>
                </a:lnTo>
                <a:cubicBezTo>
                  <a:pt x="3474396" y="5136722"/>
                  <a:pt x="3475967" y="5142503"/>
                  <a:pt x="3473386" y="5147056"/>
                </a:cubicBezTo>
                <a:cubicBezTo>
                  <a:pt x="3471681" y="5150019"/>
                  <a:pt x="3468519" y="5151828"/>
                  <a:pt x="3465100" y="5151818"/>
                </a:cubicBezTo>
                <a:cubicBezTo>
                  <a:pt x="3463414" y="5151838"/>
                  <a:pt x="3461766" y="5151371"/>
                  <a:pt x="3460337" y="5150485"/>
                </a:cubicBezTo>
                <a:lnTo>
                  <a:pt x="3458813" y="5149628"/>
                </a:lnTo>
                <a:cubicBezTo>
                  <a:pt x="3460765" y="5185737"/>
                  <a:pt x="3467395" y="5221428"/>
                  <a:pt x="3478530" y="5255832"/>
                </a:cubicBezTo>
                <a:cubicBezTo>
                  <a:pt x="3503295" y="5264119"/>
                  <a:pt x="3524535" y="5270595"/>
                  <a:pt x="3539871" y="5274882"/>
                </a:cubicBezTo>
                <a:cubicBezTo>
                  <a:pt x="3545129" y="5275596"/>
                  <a:pt x="3548824" y="5280434"/>
                  <a:pt x="3548110" y="5285692"/>
                </a:cubicBezTo>
                <a:cubicBezTo>
                  <a:pt x="3547395" y="5290950"/>
                  <a:pt x="3542557" y="5294646"/>
                  <a:pt x="3537299" y="5293932"/>
                </a:cubicBezTo>
                <a:cubicBezTo>
                  <a:pt x="3536442" y="5294027"/>
                  <a:pt x="3535584" y="5294027"/>
                  <a:pt x="3534727" y="5293932"/>
                </a:cubicBezTo>
                <a:cubicBezTo>
                  <a:pt x="3523964" y="5290884"/>
                  <a:pt x="3507009" y="5285740"/>
                  <a:pt x="3485864" y="5278978"/>
                </a:cubicBezTo>
                <a:cubicBezTo>
                  <a:pt x="3498980" y="5316077"/>
                  <a:pt x="3515430" y="5351910"/>
                  <a:pt x="3535013" y="5386038"/>
                </a:cubicBezTo>
                <a:cubicBezTo>
                  <a:pt x="3570932" y="5396478"/>
                  <a:pt x="3607622" y="5404022"/>
                  <a:pt x="3644741" y="5408613"/>
                </a:cubicBezTo>
                <a:cubicBezTo>
                  <a:pt x="3649999" y="5409136"/>
                  <a:pt x="3653837" y="5413832"/>
                  <a:pt x="3653314" y="5419090"/>
                </a:cubicBezTo>
                <a:cubicBezTo>
                  <a:pt x="3652790" y="5424348"/>
                  <a:pt x="3648094" y="5428186"/>
                  <a:pt x="3642836" y="5427663"/>
                </a:cubicBezTo>
                <a:cubicBezTo>
                  <a:pt x="3611289" y="5423881"/>
                  <a:pt x="3580057" y="5417795"/>
                  <a:pt x="3549396" y="5409470"/>
                </a:cubicBezTo>
                <a:cubicBezTo>
                  <a:pt x="3560654" y="5427072"/>
                  <a:pt x="3573399" y="5443674"/>
                  <a:pt x="3587496" y="5459095"/>
                </a:cubicBezTo>
                <a:lnTo>
                  <a:pt x="3654742" y="5531104"/>
                </a:lnTo>
                <a:cubicBezTo>
                  <a:pt x="3703129" y="5542820"/>
                  <a:pt x="3747897" y="5552631"/>
                  <a:pt x="3785425" y="5557965"/>
                </a:cubicBezTo>
                <a:cubicBezTo>
                  <a:pt x="3790597" y="5558745"/>
                  <a:pt x="3794169" y="5563556"/>
                  <a:pt x="3793426" y="5568728"/>
                </a:cubicBezTo>
                <a:cubicBezTo>
                  <a:pt x="3792693" y="5573938"/>
                  <a:pt x="3787873" y="5577558"/>
                  <a:pt x="3782663" y="5576824"/>
                </a:cubicBezTo>
                <a:cubicBezTo>
                  <a:pt x="3751421" y="5572443"/>
                  <a:pt x="3715988" y="5565108"/>
                  <a:pt x="3677888" y="5556250"/>
                </a:cubicBezTo>
                <a:lnTo>
                  <a:pt x="3791617" y="5677599"/>
                </a:lnTo>
                <a:lnTo>
                  <a:pt x="3822954" y="5683885"/>
                </a:lnTo>
                <a:cubicBezTo>
                  <a:pt x="3875722" y="5694458"/>
                  <a:pt x="3926109" y="5704459"/>
                  <a:pt x="3964209" y="5711508"/>
                </a:cubicBezTo>
                <a:cubicBezTo>
                  <a:pt x="3969467" y="5712451"/>
                  <a:pt x="3972963" y="5717489"/>
                  <a:pt x="3972020" y="5722747"/>
                </a:cubicBezTo>
                <a:cubicBezTo>
                  <a:pt x="3971077" y="5728005"/>
                  <a:pt x="3966038" y="5731501"/>
                  <a:pt x="3960781" y="5730558"/>
                </a:cubicBezTo>
                <a:cubicBezTo>
                  <a:pt x="3922014" y="5723414"/>
                  <a:pt x="3872103" y="5713413"/>
                  <a:pt x="3819144" y="5702840"/>
                </a:cubicBezTo>
                <a:lnTo>
                  <a:pt x="3813905" y="5701792"/>
                </a:lnTo>
                <a:lnTo>
                  <a:pt x="3891153" y="5784469"/>
                </a:lnTo>
                <a:cubicBezTo>
                  <a:pt x="3963067" y="5794471"/>
                  <a:pt x="4031742" y="5806377"/>
                  <a:pt x="4095654" y="5820378"/>
                </a:cubicBezTo>
                <a:lnTo>
                  <a:pt x="4095464" y="5820474"/>
                </a:lnTo>
                <a:cubicBezTo>
                  <a:pt x="4100722" y="5821026"/>
                  <a:pt x="4104542" y="5825741"/>
                  <a:pt x="4103989" y="5830999"/>
                </a:cubicBezTo>
                <a:cubicBezTo>
                  <a:pt x="4103436" y="5836256"/>
                  <a:pt x="4098722" y="5840076"/>
                  <a:pt x="4093464" y="5839524"/>
                </a:cubicBezTo>
                <a:lnTo>
                  <a:pt x="4091368" y="5839524"/>
                </a:lnTo>
                <a:cubicBezTo>
                  <a:pt x="4034885" y="5827046"/>
                  <a:pt x="3974592" y="5816663"/>
                  <a:pt x="3911631" y="5807138"/>
                </a:cubicBezTo>
                <a:lnTo>
                  <a:pt x="3937635" y="5835047"/>
                </a:lnTo>
                <a:cubicBezTo>
                  <a:pt x="3941331" y="5838761"/>
                  <a:pt x="3941331" y="5844762"/>
                  <a:pt x="3937635" y="5848477"/>
                </a:cubicBezTo>
                <a:cubicBezTo>
                  <a:pt x="3937616" y="5848496"/>
                  <a:pt x="3937587" y="5848515"/>
                  <a:pt x="3937568" y="5848534"/>
                </a:cubicBezTo>
                <a:cubicBezTo>
                  <a:pt x="3933701" y="5852106"/>
                  <a:pt x="3927681" y="5851868"/>
                  <a:pt x="3924109" y="5848001"/>
                </a:cubicBezTo>
                <a:lnTo>
                  <a:pt x="3882104" y="5802947"/>
                </a:lnTo>
                <a:cubicBezTo>
                  <a:pt x="3840670" y="5797328"/>
                  <a:pt x="3798189" y="5792185"/>
                  <a:pt x="3754945" y="5787803"/>
                </a:cubicBezTo>
                <a:lnTo>
                  <a:pt x="3773138" y="5807996"/>
                </a:lnTo>
                <a:cubicBezTo>
                  <a:pt x="3773443" y="5808253"/>
                  <a:pt x="3773729" y="5808530"/>
                  <a:pt x="3774005" y="5808824"/>
                </a:cubicBezTo>
                <a:cubicBezTo>
                  <a:pt x="3777557" y="5812701"/>
                  <a:pt x="3777301" y="5818731"/>
                  <a:pt x="3773424" y="5822283"/>
                </a:cubicBezTo>
                <a:cubicBezTo>
                  <a:pt x="3769528" y="5825798"/>
                  <a:pt x="3763518" y="5825503"/>
                  <a:pt x="3759993" y="5821617"/>
                </a:cubicBezTo>
                <a:lnTo>
                  <a:pt x="3727894" y="5785802"/>
                </a:lnTo>
                <a:cubicBezTo>
                  <a:pt x="3691823" y="5782250"/>
                  <a:pt x="3655314" y="5779069"/>
                  <a:pt x="3618357" y="5776277"/>
                </a:cubicBezTo>
                <a:cubicBezTo>
                  <a:pt x="3630739" y="5790184"/>
                  <a:pt x="3640645" y="5801328"/>
                  <a:pt x="3647408" y="5808567"/>
                </a:cubicBezTo>
                <a:cubicBezTo>
                  <a:pt x="3650970" y="5812415"/>
                  <a:pt x="3650761" y="5818416"/>
                  <a:pt x="3646932" y="5821997"/>
                </a:cubicBezTo>
                <a:cubicBezTo>
                  <a:pt x="3643084" y="5825560"/>
                  <a:pt x="3637083" y="5825351"/>
                  <a:pt x="3633501" y="5821521"/>
                </a:cubicBezTo>
                <a:cubicBezTo>
                  <a:pt x="3624453" y="5811806"/>
                  <a:pt x="3609784" y="5795423"/>
                  <a:pt x="3591210" y="5774372"/>
                </a:cubicBezTo>
                <a:cubicBezTo>
                  <a:pt x="3545491" y="5771230"/>
                  <a:pt x="3499199" y="5768562"/>
                  <a:pt x="3452717" y="5766467"/>
                </a:cubicBezTo>
                <a:lnTo>
                  <a:pt x="3493579" y="5808377"/>
                </a:lnTo>
                <a:cubicBezTo>
                  <a:pt x="3493598" y="5808396"/>
                  <a:pt x="3493617" y="5808415"/>
                  <a:pt x="3493636" y="5808434"/>
                </a:cubicBezTo>
                <a:cubicBezTo>
                  <a:pt x="3497342" y="5812168"/>
                  <a:pt x="3497313" y="5818197"/>
                  <a:pt x="3493579" y="5821903"/>
                </a:cubicBezTo>
                <a:cubicBezTo>
                  <a:pt x="3489865" y="5825598"/>
                  <a:pt x="3483864" y="5825598"/>
                  <a:pt x="3480149" y="5821903"/>
                </a:cubicBezTo>
                <a:cubicBezTo>
                  <a:pt x="3479292" y="5821045"/>
                  <a:pt x="3458813" y="5799900"/>
                  <a:pt x="3425094" y="5765514"/>
                </a:cubicBezTo>
                <a:cubicBezTo>
                  <a:pt x="3353181" y="5762466"/>
                  <a:pt x="3280791" y="5760562"/>
                  <a:pt x="3208972" y="5759513"/>
                </a:cubicBezTo>
                <a:cubicBezTo>
                  <a:pt x="3231451" y="5785898"/>
                  <a:pt x="3245453" y="5804472"/>
                  <a:pt x="3248120" y="5812187"/>
                </a:cubicBezTo>
                <a:cubicBezTo>
                  <a:pt x="3249834" y="5817130"/>
                  <a:pt x="3247244" y="5822531"/>
                  <a:pt x="3242310" y="5824284"/>
                </a:cubicBezTo>
                <a:cubicBezTo>
                  <a:pt x="3241300" y="5824645"/>
                  <a:pt x="3240243" y="5824845"/>
                  <a:pt x="3239167" y="5824855"/>
                </a:cubicBezTo>
                <a:cubicBezTo>
                  <a:pt x="3235071" y="5824865"/>
                  <a:pt x="3231432" y="5822255"/>
                  <a:pt x="3230118" y="5818378"/>
                </a:cubicBezTo>
                <a:cubicBezTo>
                  <a:pt x="3227641" y="5811139"/>
                  <a:pt x="3210877" y="5789803"/>
                  <a:pt x="3184112" y="5759228"/>
                </a:cubicBezTo>
                <a:cubicBezTo>
                  <a:pt x="3111436" y="5758370"/>
                  <a:pt x="3039618" y="5758466"/>
                  <a:pt x="2969418" y="5759228"/>
                </a:cubicBezTo>
                <a:cubicBezTo>
                  <a:pt x="2981944" y="5775439"/>
                  <a:pt x="2992316" y="5793213"/>
                  <a:pt x="3000279" y="5812092"/>
                </a:cubicBezTo>
                <a:cubicBezTo>
                  <a:pt x="3001994" y="5817035"/>
                  <a:pt x="2999403" y="5822436"/>
                  <a:pt x="2994469" y="5824188"/>
                </a:cubicBezTo>
                <a:cubicBezTo>
                  <a:pt x="2993460" y="5824550"/>
                  <a:pt x="2992402" y="5824750"/>
                  <a:pt x="2991326" y="5824760"/>
                </a:cubicBezTo>
                <a:cubicBezTo>
                  <a:pt x="2987230" y="5824769"/>
                  <a:pt x="2983592" y="5822160"/>
                  <a:pt x="2982277" y="5818283"/>
                </a:cubicBezTo>
                <a:cubicBezTo>
                  <a:pt x="2972809" y="5797204"/>
                  <a:pt x="2960646" y="5777449"/>
                  <a:pt x="2946082" y="5759513"/>
                </a:cubicBezTo>
                <a:cubicBezTo>
                  <a:pt x="2871501" y="5760562"/>
                  <a:pt x="2799111" y="5762371"/>
                  <a:pt x="2730150" y="5764753"/>
                </a:cubicBezTo>
                <a:cubicBezTo>
                  <a:pt x="2739009" y="5779916"/>
                  <a:pt x="2746476" y="5795861"/>
                  <a:pt x="2752439" y="5812378"/>
                </a:cubicBezTo>
                <a:cubicBezTo>
                  <a:pt x="2754153" y="5817321"/>
                  <a:pt x="2751562" y="5822722"/>
                  <a:pt x="2746629" y="5824474"/>
                </a:cubicBezTo>
                <a:cubicBezTo>
                  <a:pt x="2745619" y="5824836"/>
                  <a:pt x="2744562" y="5825036"/>
                  <a:pt x="2743485" y="5825045"/>
                </a:cubicBezTo>
                <a:cubicBezTo>
                  <a:pt x="2739218" y="5825265"/>
                  <a:pt x="2735322" y="5822616"/>
                  <a:pt x="2733960" y="5818568"/>
                </a:cubicBezTo>
                <a:cubicBezTo>
                  <a:pt x="2727064" y="5800176"/>
                  <a:pt x="2718387" y="5782507"/>
                  <a:pt x="2708052" y="5765800"/>
                </a:cubicBezTo>
                <a:cubicBezTo>
                  <a:pt x="2629852" y="5768562"/>
                  <a:pt x="2556319" y="5771991"/>
                  <a:pt x="2489644" y="5775801"/>
                </a:cubicBezTo>
                <a:cubicBezTo>
                  <a:pt x="2495073" y="5788088"/>
                  <a:pt x="2500026" y="5800376"/>
                  <a:pt x="2504122" y="5812378"/>
                </a:cubicBezTo>
                <a:cubicBezTo>
                  <a:pt x="2505837" y="5817321"/>
                  <a:pt x="2503246" y="5822722"/>
                  <a:pt x="2498312" y="5824474"/>
                </a:cubicBezTo>
                <a:cubicBezTo>
                  <a:pt x="2497302" y="5824836"/>
                  <a:pt x="2496245" y="5825036"/>
                  <a:pt x="2495169" y="5825045"/>
                </a:cubicBezTo>
                <a:cubicBezTo>
                  <a:pt x="2491111" y="5825017"/>
                  <a:pt x="2487511" y="5822417"/>
                  <a:pt x="2486215" y="5818568"/>
                </a:cubicBezTo>
                <a:cubicBezTo>
                  <a:pt x="2481453" y="5805043"/>
                  <a:pt x="2475738" y="5791041"/>
                  <a:pt x="2469261" y="5776944"/>
                </a:cubicBezTo>
                <a:cubicBezTo>
                  <a:pt x="2382488" y="5781993"/>
                  <a:pt x="2307336" y="5787422"/>
                  <a:pt x="2249138" y="5792470"/>
                </a:cubicBezTo>
                <a:cubicBezTo>
                  <a:pt x="2251615" y="5799042"/>
                  <a:pt x="2253996" y="5805615"/>
                  <a:pt x="2256377" y="5812378"/>
                </a:cubicBezTo>
                <a:cubicBezTo>
                  <a:pt x="2258082" y="5817349"/>
                  <a:pt x="2255443" y="5822760"/>
                  <a:pt x="2250472" y="5824474"/>
                </a:cubicBezTo>
                <a:cubicBezTo>
                  <a:pt x="2249462" y="5824836"/>
                  <a:pt x="2248405" y="5825036"/>
                  <a:pt x="2247328" y="5825045"/>
                </a:cubicBezTo>
                <a:cubicBezTo>
                  <a:pt x="2243271" y="5825017"/>
                  <a:pt x="2239670" y="5822417"/>
                  <a:pt x="2238375" y="5818568"/>
                </a:cubicBezTo>
                <a:cubicBezTo>
                  <a:pt x="2235517" y="5810377"/>
                  <a:pt x="2232565" y="5802186"/>
                  <a:pt x="2229516" y="5794185"/>
                </a:cubicBezTo>
                <a:cubicBezTo>
                  <a:pt x="2200655" y="5796804"/>
                  <a:pt x="2176652" y="5799233"/>
                  <a:pt x="2158233" y="5801364"/>
                </a:cubicBezTo>
                <a:lnTo>
                  <a:pt x="2138886" y="5803817"/>
                </a:lnTo>
                <a:lnTo>
                  <a:pt x="2154459" y="5841809"/>
                </a:lnTo>
                <a:cubicBezTo>
                  <a:pt x="2154535" y="5842029"/>
                  <a:pt x="2154611" y="5842248"/>
                  <a:pt x="2154688" y="5842476"/>
                </a:cubicBezTo>
                <a:cubicBezTo>
                  <a:pt x="2157859" y="5852506"/>
                  <a:pt x="2152297" y="5863212"/>
                  <a:pt x="2142267" y="5866384"/>
                </a:cubicBezTo>
                <a:cubicBezTo>
                  <a:pt x="2140267" y="5867051"/>
                  <a:pt x="2138181" y="5867403"/>
                  <a:pt x="2136076" y="5867432"/>
                </a:cubicBezTo>
                <a:cubicBezTo>
                  <a:pt x="2127665" y="5867575"/>
                  <a:pt x="2120160" y="5862202"/>
                  <a:pt x="2117597" y="5854192"/>
                </a:cubicBezTo>
                <a:cubicBezTo>
                  <a:pt x="2103743" y="5812858"/>
                  <a:pt x="2087286" y="5772491"/>
                  <a:pt x="2068341" y="5733328"/>
                </a:cubicBezTo>
                <a:lnTo>
                  <a:pt x="2033754" y="5672092"/>
                </a:lnTo>
                <a:lnTo>
                  <a:pt x="2008727" y="5675027"/>
                </a:lnTo>
                <a:cubicBezTo>
                  <a:pt x="1988191" y="5678818"/>
                  <a:pt x="1967950" y="5684038"/>
                  <a:pt x="1948148" y="5690648"/>
                </a:cubicBezTo>
                <a:cubicBezTo>
                  <a:pt x="2017871" y="5798566"/>
                  <a:pt x="2033587" y="5831713"/>
                  <a:pt x="2034349" y="5833523"/>
                </a:cubicBezTo>
                <a:cubicBezTo>
                  <a:pt x="2034359" y="5833533"/>
                  <a:pt x="2034359" y="5833551"/>
                  <a:pt x="2034368" y="5833561"/>
                </a:cubicBezTo>
                <a:cubicBezTo>
                  <a:pt x="2036559" y="5838342"/>
                  <a:pt x="2034464" y="5844001"/>
                  <a:pt x="2029682" y="5846191"/>
                </a:cubicBezTo>
                <a:cubicBezTo>
                  <a:pt x="2028453" y="5846753"/>
                  <a:pt x="2027129" y="5847039"/>
                  <a:pt x="2025777" y="5847048"/>
                </a:cubicBezTo>
                <a:cubicBezTo>
                  <a:pt x="2022052" y="5847058"/>
                  <a:pt x="2018671" y="5844896"/>
                  <a:pt x="2017109" y="5841524"/>
                </a:cubicBezTo>
                <a:cubicBezTo>
                  <a:pt x="2016918" y="5841143"/>
                  <a:pt x="2000631" y="5806948"/>
                  <a:pt x="1929479" y="5697029"/>
                </a:cubicBezTo>
                <a:cubicBezTo>
                  <a:pt x="1900523" y="5707317"/>
                  <a:pt x="1870710" y="5719794"/>
                  <a:pt x="1842135" y="5732843"/>
                </a:cubicBezTo>
                <a:cubicBezTo>
                  <a:pt x="1900999" y="5806948"/>
                  <a:pt x="1914144" y="5843524"/>
                  <a:pt x="1914906" y="5845810"/>
                </a:cubicBezTo>
                <a:cubicBezTo>
                  <a:pt x="1916611" y="5850782"/>
                  <a:pt x="1913972" y="5856192"/>
                  <a:pt x="1909000" y="5857907"/>
                </a:cubicBezTo>
                <a:cubicBezTo>
                  <a:pt x="1907952" y="5858040"/>
                  <a:pt x="1906905" y="5858040"/>
                  <a:pt x="1905857" y="5857907"/>
                </a:cubicBezTo>
                <a:cubicBezTo>
                  <a:pt x="1901818" y="5857888"/>
                  <a:pt x="1898237" y="5855335"/>
                  <a:pt x="1896903" y="5851525"/>
                </a:cubicBezTo>
                <a:cubicBezTo>
                  <a:pt x="1896618" y="5850858"/>
                  <a:pt x="1883187" y="5814377"/>
                  <a:pt x="1824323" y="5740654"/>
                </a:cubicBezTo>
                <a:cubicBezTo>
                  <a:pt x="1796415" y="5753703"/>
                  <a:pt x="1770316" y="5766943"/>
                  <a:pt x="1748123" y="5778754"/>
                </a:cubicBezTo>
                <a:cubicBezTo>
                  <a:pt x="1785651" y="5823998"/>
                  <a:pt x="1794510" y="5854763"/>
                  <a:pt x="1795176" y="5857050"/>
                </a:cubicBezTo>
                <a:cubicBezTo>
                  <a:pt x="1795186" y="5857078"/>
                  <a:pt x="1795186" y="5857098"/>
                  <a:pt x="1795196" y="5857126"/>
                </a:cubicBezTo>
                <a:cubicBezTo>
                  <a:pt x="1796538" y="5862212"/>
                  <a:pt x="1793500" y="5867422"/>
                  <a:pt x="1788414" y="5868765"/>
                </a:cubicBezTo>
                <a:cubicBezTo>
                  <a:pt x="1787595" y="5868908"/>
                  <a:pt x="1786756" y="5868908"/>
                  <a:pt x="1785937" y="5868765"/>
                </a:cubicBezTo>
                <a:cubicBezTo>
                  <a:pt x="1781508" y="5868918"/>
                  <a:pt x="1777565" y="5865993"/>
                  <a:pt x="1776412" y="5861717"/>
                </a:cubicBezTo>
                <a:cubicBezTo>
                  <a:pt x="1776222" y="5861241"/>
                  <a:pt x="1767364" y="5831618"/>
                  <a:pt x="1730311" y="5787708"/>
                </a:cubicBezTo>
                <a:cubicBezTo>
                  <a:pt x="1698593" y="5804948"/>
                  <a:pt x="1678019" y="5817616"/>
                  <a:pt x="1677352" y="5817616"/>
                </a:cubicBezTo>
                <a:cubicBezTo>
                  <a:pt x="1675895" y="5818521"/>
                  <a:pt x="1674209" y="5818978"/>
                  <a:pt x="1672494" y="5818950"/>
                </a:cubicBezTo>
                <a:cubicBezTo>
                  <a:pt x="1669256" y="5818892"/>
                  <a:pt x="1666265" y="5817197"/>
                  <a:pt x="1664551" y="5814444"/>
                </a:cubicBezTo>
                <a:cubicBezTo>
                  <a:pt x="1661788" y="5809967"/>
                  <a:pt x="1663160" y="5804100"/>
                  <a:pt x="1667637" y="5801328"/>
                </a:cubicBezTo>
                <a:cubicBezTo>
                  <a:pt x="1669732" y="5799518"/>
                  <a:pt x="1688782" y="5788374"/>
                  <a:pt x="1717357" y="5772753"/>
                </a:cubicBezTo>
                <a:cubicBezTo>
                  <a:pt x="1693516" y="5747369"/>
                  <a:pt x="1667408" y="5724224"/>
                  <a:pt x="1639347" y="5703602"/>
                </a:cubicBezTo>
                <a:cubicBezTo>
                  <a:pt x="1629251" y="5715413"/>
                  <a:pt x="1620393" y="5726843"/>
                  <a:pt x="1613154" y="5736368"/>
                </a:cubicBezTo>
                <a:cubicBezTo>
                  <a:pt x="1596323" y="5759056"/>
                  <a:pt x="1585512" y="5785631"/>
                  <a:pt x="1581721" y="5813616"/>
                </a:cubicBezTo>
                <a:lnTo>
                  <a:pt x="1577911" y="5842191"/>
                </a:lnTo>
                <a:cubicBezTo>
                  <a:pt x="1577282" y="5846963"/>
                  <a:pt x="1573196" y="5850515"/>
                  <a:pt x="1568386" y="5850478"/>
                </a:cubicBezTo>
                <a:lnTo>
                  <a:pt x="1567148" y="5850478"/>
                </a:lnTo>
                <a:cubicBezTo>
                  <a:pt x="1561947" y="5849782"/>
                  <a:pt x="1558280" y="5845020"/>
                  <a:pt x="1558956" y="5839810"/>
                </a:cubicBezTo>
                <a:lnTo>
                  <a:pt x="1562766" y="5811235"/>
                </a:lnTo>
                <a:cubicBezTo>
                  <a:pt x="1567014" y="5780173"/>
                  <a:pt x="1579044" y="5750684"/>
                  <a:pt x="1597723" y="5725510"/>
                </a:cubicBezTo>
                <a:cubicBezTo>
                  <a:pt x="1604772" y="5715699"/>
                  <a:pt x="1613725" y="5704650"/>
                  <a:pt x="1623822" y="5692934"/>
                </a:cubicBezTo>
                <a:cubicBezTo>
                  <a:pt x="1608296" y="5681980"/>
                  <a:pt x="1591532" y="5670741"/>
                  <a:pt x="1572482" y="5659501"/>
                </a:cubicBezTo>
                <a:cubicBezTo>
                  <a:pt x="1544040" y="5643747"/>
                  <a:pt x="1512779" y="5633745"/>
                  <a:pt x="1480470" y="5630069"/>
                </a:cubicBezTo>
                <a:cubicBezTo>
                  <a:pt x="1448600" y="5696925"/>
                  <a:pt x="1428035" y="5768610"/>
                  <a:pt x="1419606" y="5842191"/>
                </a:cubicBezTo>
                <a:cubicBezTo>
                  <a:pt x="1419158" y="5847115"/>
                  <a:pt x="1415024" y="5850878"/>
                  <a:pt x="1410081" y="5850858"/>
                </a:cubicBezTo>
                <a:lnTo>
                  <a:pt x="1409223" y="5850858"/>
                </a:lnTo>
                <a:cubicBezTo>
                  <a:pt x="1404032" y="5850354"/>
                  <a:pt x="1400213" y="5845772"/>
                  <a:pt x="1400651" y="5840571"/>
                </a:cubicBezTo>
                <a:cubicBezTo>
                  <a:pt x="1408623" y="5766848"/>
                  <a:pt x="1428731" y="5694943"/>
                  <a:pt x="1460182" y="5627783"/>
                </a:cubicBezTo>
                <a:cubicBezTo>
                  <a:pt x="1408871" y="5623944"/>
                  <a:pt x="1357293" y="5625316"/>
                  <a:pt x="1306258" y="5631879"/>
                </a:cubicBezTo>
                <a:cubicBezTo>
                  <a:pt x="1270539" y="5712174"/>
                  <a:pt x="1240059" y="5791422"/>
                  <a:pt x="1243203" y="5840762"/>
                </a:cubicBezTo>
                <a:cubicBezTo>
                  <a:pt x="1243203" y="5840781"/>
                  <a:pt x="1243203" y="5840790"/>
                  <a:pt x="1243203" y="5840810"/>
                </a:cubicBezTo>
                <a:cubicBezTo>
                  <a:pt x="1243565" y="5846058"/>
                  <a:pt x="1239593" y="5850601"/>
                  <a:pt x="1234344" y="5850954"/>
                </a:cubicBezTo>
                <a:lnTo>
                  <a:pt x="1233678" y="5850954"/>
                </a:lnTo>
                <a:cubicBezTo>
                  <a:pt x="1228629" y="5850963"/>
                  <a:pt x="1224457" y="5847039"/>
                  <a:pt x="1224153" y="5842000"/>
                </a:cubicBezTo>
                <a:cubicBezTo>
                  <a:pt x="1220819" y="5790470"/>
                  <a:pt x="1248727" y="5714936"/>
                  <a:pt x="1284065" y="5634641"/>
                </a:cubicBezTo>
                <a:cubicBezTo>
                  <a:pt x="1244346" y="5639879"/>
                  <a:pt x="1204150" y="5647118"/>
                  <a:pt x="1166050" y="5655215"/>
                </a:cubicBezTo>
                <a:cubicBezTo>
                  <a:pt x="1127474" y="5758370"/>
                  <a:pt x="1102614" y="5842096"/>
                  <a:pt x="1102614" y="5844095"/>
                </a:cubicBezTo>
                <a:cubicBezTo>
                  <a:pt x="1101394" y="5848296"/>
                  <a:pt x="1097461" y="5851125"/>
                  <a:pt x="1093089" y="5850954"/>
                </a:cubicBezTo>
                <a:cubicBezTo>
                  <a:pt x="1092203" y="5851049"/>
                  <a:pt x="1091307" y="5851049"/>
                  <a:pt x="1090422" y="5850954"/>
                </a:cubicBezTo>
                <a:cubicBezTo>
                  <a:pt x="1090403" y="5850944"/>
                  <a:pt x="1090383" y="5850944"/>
                  <a:pt x="1090355" y="5850935"/>
                </a:cubicBezTo>
                <a:cubicBezTo>
                  <a:pt x="1085307" y="5849477"/>
                  <a:pt x="1082392" y="5844201"/>
                  <a:pt x="1083849" y="5839143"/>
                </a:cubicBezTo>
                <a:cubicBezTo>
                  <a:pt x="1086040" y="5831904"/>
                  <a:pt x="1108233" y="5755704"/>
                  <a:pt x="1143190" y="5660454"/>
                </a:cubicBezTo>
                <a:cubicBezTo>
                  <a:pt x="1105281" y="5668931"/>
                  <a:pt x="1069467" y="5678075"/>
                  <a:pt x="1037653" y="5686838"/>
                </a:cubicBezTo>
                <a:cubicBezTo>
                  <a:pt x="1000506" y="5775611"/>
                  <a:pt x="980503" y="5843048"/>
                  <a:pt x="980027" y="5844477"/>
                </a:cubicBezTo>
                <a:cubicBezTo>
                  <a:pt x="978855" y="5848506"/>
                  <a:pt x="975179" y="5851297"/>
                  <a:pt x="970978" y="5851335"/>
                </a:cubicBezTo>
                <a:cubicBezTo>
                  <a:pt x="970064" y="5851430"/>
                  <a:pt x="969130" y="5851430"/>
                  <a:pt x="968216" y="5851335"/>
                </a:cubicBezTo>
                <a:cubicBezTo>
                  <a:pt x="963206" y="5849820"/>
                  <a:pt x="960358" y="5844543"/>
                  <a:pt x="961834" y="5839524"/>
                </a:cubicBezTo>
                <a:cubicBezTo>
                  <a:pt x="961929" y="5839167"/>
                  <a:pt x="963144" y="5835065"/>
                  <a:pt x="965442" y="5827815"/>
                </a:cubicBezTo>
                <a:cubicBezTo>
                  <a:pt x="972335" y="5806067"/>
                  <a:pt x="988980" y="5755989"/>
                  <a:pt x="1014412" y="5693696"/>
                </a:cubicBezTo>
                <a:cubicBezTo>
                  <a:pt x="949452" y="5712174"/>
                  <a:pt x="906018" y="5727414"/>
                  <a:pt x="904589" y="5727891"/>
                </a:cubicBezTo>
                <a:cubicBezTo>
                  <a:pt x="904570" y="5727900"/>
                  <a:pt x="904560" y="5727900"/>
                  <a:pt x="904541" y="5727909"/>
                </a:cubicBezTo>
                <a:cubicBezTo>
                  <a:pt x="899579" y="5729653"/>
                  <a:pt x="894140" y="5727043"/>
                  <a:pt x="892397" y="5722080"/>
                </a:cubicBezTo>
                <a:cubicBezTo>
                  <a:pt x="890682" y="5717137"/>
                  <a:pt x="893273" y="5711736"/>
                  <a:pt x="898207" y="5709984"/>
                </a:cubicBezTo>
                <a:cubicBezTo>
                  <a:pt x="899755" y="5709436"/>
                  <a:pt x="903987" y="5707948"/>
                  <a:pt x="910566" y="5705715"/>
                </a:cubicBezTo>
                <a:cubicBezTo>
                  <a:pt x="930300" y="5699018"/>
                  <a:pt x="971145" y="5685623"/>
                  <a:pt x="1023937" y="5670836"/>
                </a:cubicBezTo>
                <a:cubicBezTo>
                  <a:pt x="1039558" y="5634736"/>
                  <a:pt x="1057179" y="5595588"/>
                  <a:pt x="1077658" y="5555869"/>
                </a:cubicBezTo>
                <a:cubicBezTo>
                  <a:pt x="1044225" y="5567109"/>
                  <a:pt x="1010031" y="5578729"/>
                  <a:pt x="990981" y="5585492"/>
                </a:cubicBezTo>
                <a:cubicBezTo>
                  <a:pt x="986209" y="5586940"/>
                  <a:pt x="981122" y="5584454"/>
                  <a:pt x="979332" y="5579806"/>
                </a:cubicBezTo>
                <a:cubicBezTo>
                  <a:pt x="977436" y="5574890"/>
                  <a:pt x="979884" y="5569385"/>
                  <a:pt x="984789" y="5567490"/>
                </a:cubicBezTo>
                <a:cubicBezTo>
                  <a:pt x="985741" y="5567156"/>
                  <a:pt x="989772" y="5565751"/>
                  <a:pt x="996046" y="5563578"/>
                </a:cubicBezTo>
                <a:cubicBezTo>
                  <a:pt x="1014870" y="5557059"/>
                  <a:pt x="1053894" y="5543629"/>
                  <a:pt x="1090612" y="5531485"/>
                </a:cubicBezTo>
                <a:lnTo>
                  <a:pt x="1120711" y="5479097"/>
                </a:lnTo>
                <a:lnTo>
                  <a:pt x="1077563" y="5485860"/>
                </a:lnTo>
                <a:lnTo>
                  <a:pt x="1076229" y="5485860"/>
                </a:lnTo>
                <a:cubicBezTo>
                  <a:pt x="1070972" y="5486251"/>
                  <a:pt x="1066381" y="5482308"/>
                  <a:pt x="1065990" y="5477050"/>
                </a:cubicBezTo>
                <a:cubicBezTo>
                  <a:pt x="1065599" y="5471792"/>
                  <a:pt x="1069543" y="5467201"/>
                  <a:pt x="1074801" y="5466810"/>
                </a:cubicBezTo>
                <a:lnTo>
                  <a:pt x="1134237" y="5457285"/>
                </a:lnTo>
                <a:cubicBezTo>
                  <a:pt x="1141476" y="5445950"/>
                  <a:pt x="1148905" y="5434902"/>
                  <a:pt x="1156525" y="5423948"/>
                </a:cubicBezTo>
                <a:lnTo>
                  <a:pt x="1153763" y="5423948"/>
                </a:lnTo>
                <a:lnTo>
                  <a:pt x="1152810" y="5423948"/>
                </a:lnTo>
                <a:cubicBezTo>
                  <a:pt x="1147553" y="5424291"/>
                  <a:pt x="1143009" y="5420300"/>
                  <a:pt x="1142666" y="5415042"/>
                </a:cubicBezTo>
                <a:cubicBezTo>
                  <a:pt x="1142323" y="5409784"/>
                  <a:pt x="1146314" y="5405241"/>
                  <a:pt x="1151572" y="5404898"/>
                </a:cubicBezTo>
                <a:lnTo>
                  <a:pt x="1172051" y="5402421"/>
                </a:lnTo>
                <a:cubicBezTo>
                  <a:pt x="1184814" y="5385372"/>
                  <a:pt x="1198054" y="5369084"/>
                  <a:pt x="1211865" y="5353749"/>
                </a:cubicBezTo>
                <a:cubicBezTo>
                  <a:pt x="1212103" y="5353453"/>
                  <a:pt x="1212351" y="5353177"/>
                  <a:pt x="1212618" y="5352910"/>
                </a:cubicBezTo>
                <a:cubicBezTo>
                  <a:pt x="1216380" y="5349234"/>
                  <a:pt x="1222410" y="5349291"/>
                  <a:pt x="1226096" y="5353044"/>
                </a:cubicBezTo>
                <a:cubicBezTo>
                  <a:pt x="1229772" y="5356797"/>
                  <a:pt x="1229715" y="5362826"/>
                  <a:pt x="1225962" y="5366512"/>
                </a:cubicBezTo>
                <a:cubicBezTo>
                  <a:pt x="1216533" y="5376894"/>
                  <a:pt x="1207389" y="5387848"/>
                  <a:pt x="1198435" y="5399183"/>
                </a:cubicBezTo>
                <a:lnTo>
                  <a:pt x="1248251" y="5393087"/>
                </a:lnTo>
                <a:cubicBezTo>
                  <a:pt x="1252918" y="5392515"/>
                  <a:pt x="1258062" y="5391753"/>
                  <a:pt x="1263586" y="5390801"/>
                </a:cubicBezTo>
                <a:cubicBezTo>
                  <a:pt x="1282607" y="5356387"/>
                  <a:pt x="1304944" y="5323916"/>
                  <a:pt x="1330261" y="5293837"/>
                </a:cubicBezTo>
                <a:lnTo>
                  <a:pt x="1321974" y="5293265"/>
                </a:lnTo>
                <a:cubicBezTo>
                  <a:pt x="1316717" y="5292951"/>
                  <a:pt x="1312707" y="5288426"/>
                  <a:pt x="1313021" y="5283169"/>
                </a:cubicBezTo>
                <a:cubicBezTo>
                  <a:pt x="1313335" y="5277911"/>
                  <a:pt x="1317860" y="5273901"/>
                  <a:pt x="1323117" y="5274215"/>
                </a:cubicBezTo>
                <a:lnTo>
                  <a:pt x="1347120" y="5275739"/>
                </a:lnTo>
                <a:cubicBezTo>
                  <a:pt x="1353131" y="5269872"/>
                  <a:pt x="1359493" y="5264366"/>
                  <a:pt x="1366170" y="5259261"/>
                </a:cubicBezTo>
                <a:cubicBezTo>
                  <a:pt x="1366189" y="5259242"/>
                  <a:pt x="1366208" y="5259222"/>
                  <a:pt x="1366237" y="5259213"/>
                </a:cubicBezTo>
                <a:cubicBezTo>
                  <a:pt x="1370390" y="5255984"/>
                  <a:pt x="1376372" y="5256727"/>
                  <a:pt x="1379601" y="5260880"/>
                </a:cubicBezTo>
                <a:cubicBezTo>
                  <a:pt x="1379620" y="5260908"/>
                  <a:pt x="1379639" y="5260927"/>
                  <a:pt x="1379658" y="5260956"/>
                </a:cubicBezTo>
                <a:cubicBezTo>
                  <a:pt x="1382858" y="5265138"/>
                  <a:pt x="1382068" y="5271109"/>
                  <a:pt x="1377886" y="5274310"/>
                </a:cubicBezTo>
                <a:lnTo>
                  <a:pt x="1373790" y="5277549"/>
                </a:lnTo>
                <a:cubicBezTo>
                  <a:pt x="1400175" y="5279454"/>
                  <a:pt x="1431131" y="5281930"/>
                  <a:pt x="1452276" y="5284407"/>
                </a:cubicBezTo>
                <a:cubicBezTo>
                  <a:pt x="1452276" y="5284502"/>
                  <a:pt x="1459610" y="5285454"/>
                  <a:pt x="1471326" y="5288026"/>
                </a:cubicBezTo>
                <a:cubicBezTo>
                  <a:pt x="1497482" y="5268452"/>
                  <a:pt x="1525190" y="5251059"/>
                  <a:pt x="1554194" y="5236020"/>
                </a:cubicBezTo>
                <a:lnTo>
                  <a:pt x="1550765" y="5235544"/>
                </a:lnTo>
                <a:lnTo>
                  <a:pt x="1462944" y="5228781"/>
                </a:lnTo>
                <a:cubicBezTo>
                  <a:pt x="1462925" y="5228781"/>
                  <a:pt x="1462906" y="5228781"/>
                  <a:pt x="1462887" y="5228781"/>
                </a:cubicBezTo>
                <a:cubicBezTo>
                  <a:pt x="1457639" y="5228342"/>
                  <a:pt x="1453743" y="5223732"/>
                  <a:pt x="1454181" y="5218493"/>
                </a:cubicBezTo>
                <a:cubicBezTo>
                  <a:pt x="1454181" y="5218474"/>
                  <a:pt x="1454181" y="5218456"/>
                  <a:pt x="1454181" y="5218436"/>
                </a:cubicBezTo>
                <a:cubicBezTo>
                  <a:pt x="1454620" y="5213188"/>
                  <a:pt x="1459230" y="5209292"/>
                  <a:pt x="1464468" y="5209731"/>
                </a:cubicBezTo>
                <a:lnTo>
                  <a:pt x="1552670" y="5216588"/>
                </a:lnTo>
                <a:cubicBezTo>
                  <a:pt x="1553241" y="5216684"/>
                  <a:pt x="1563909" y="5218113"/>
                  <a:pt x="1581816" y="5222018"/>
                </a:cubicBezTo>
                <a:cubicBezTo>
                  <a:pt x="1610201" y="5208112"/>
                  <a:pt x="1640585" y="5194776"/>
                  <a:pt x="1672399" y="5182108"/>
                </a:cubicBezTo>
                <a:lnTo>
                  <a:pt x="1666113" y="5181251"/>
                </a:lnTo>
                <a:lnTo>
                  <a:pt x="1604581" y="5170964"/>
                </a:lnTo>
                <a:cubicBezTo>
                  <a:pt x="1599323" y="5170097"/>
                  <a:pt x="1595761" y="5165125"/>
                  <a:pt x="1596628" y="5159867"/>
                </a:cubicBezTo>
                <a:cubicBezTo>
                  <a:pt x="1597495" y="5154610"/>
                  <a:pt x="1602467" y="5151047"/>
                  <a:pt x="1607724" y="5151914"/>
                </a:cubicBezTo>
                <a:lnTo>
                  <a:pt x="1668780" y="5162106"/>
                </a:lnTo>
                <a:cubicBezTo>
                  <a:pt x="1677638" y="5163153"/>
                  <a:pt x="1690592" y="5165154"/>
                  <a:pt x="1706880" y="5168392"/>
                </a:cubicBezTo>
                <a:cubicBezTo>
                  <a:pt x="1730435" y="5159505"/>
                  <a:pt x="1754409" y="5150838"/>
                  <a:pt x="1778793" y="5142389"/>
                </a:cubicBezTo>
                <a:lnTo>
                  <a:pt x="1700784" y="5136864"/>
                </a:lnTo>
                <a:cubicBezTo>
                  <a:pt x="1695526" y="5136493"/>
                  <a:pt x="1691554" y="5131930"/>
                  <a:pt x="1691925" y="5126672"/>
                </a:cubicBezTo>
                <a:cubicBezTo>
                  <a:pt x="1692297" y="5121415"/>
                  <a:pt x="1696859" y="5117443"/>
                  <a:pt x="1702117" y="5117814"/>
                </a:cubicBezTo>
                <a:lnTo>
                  <a:pt x="1801368" y="5124863"/>
                </a:lnTo>
                <a:cubicBezTo>
                  <a:pt x="1806511" y="5125435"/>
                  <a:pt x="1813655" y="5126291"/>
                  <a:pt x="1822418" y="5127530"/>
                </a:cubicBezTo>
                <a:cubicBezTo>
                  <a:pt x="1842516" y="5120862"/>
                  <a:pt x="1862709" y="5114385"/>
                  <a:pt x="1882806" y="5108004"/>
                </a:cubicBezTo>
                <a:cubicBezTo>
                  <a:pt x="1892617" y="5104956"/>
                  <a:pt x="1902714" y="5101336"/>
                  <a:pt x="1912239" y="5097526"/>
                </a:cubicBezTo>
                <a:cubicBezTo>
                  <a:pt x="1891474" y="5094764"/>
                  <a:pt x="1873948" y="5092763"/>
                  <a:pt x="1860518" y="5091430"/>
                </a:cubicBezTo>
                <a:lnTo>
                  <a:pt x="1856327" y="5091430"/>
                </a:lnTo>
                <a:cubicBezTo>
                  <a:pt x="1851069" y="5090830"/>
                  <a:pt x="1847288" y="5086067"/>
                  <a:pt x="1847897" y="5080810"/>
                </a:cubicBezTo>
                <a:cubicBezTo>
                  <a:pt x="1848507" y="5075552"/>
                  <a:pt x="1853260" y="5071770"/>
                  <a:pt x="1858518" y="5072380"/>
                </a:cubicBezTo>
                <a:lnTo>
                  <a:pt x="1862518" y="5072380"/>
                </a:lnTo>
                <a:cubicBezTo>
                  <a:pt x="1882330" y="5074475"/>
                  <a:pt x="1911191" y="5077810"/>
                  <a:pt x="1946148" y="5082953"/>
                </a:cubicBezTo>
                <a:cubicBezTo>
                  <a:pt x="1968912" y="5072380"/>
                  <a:pt x="1991391" y="5060188"/>
                  <a:pt x="2013394" y="5047234"/>
                </a:cubicBezTo>
                <a:cubicBezTo>
                  <a:pt x="1990915" y="5044662"/>
                  <a:pt x="1973103" y="5043043"/>
                  <a:pt x="1961769" y="5041995"/>
                </a:cubicBezTo>
                <a:lnTo>
                  <a:pt x="1958149" y="5041995"/>
                </a:lnTo>
                <a:cubicBezTo>
                  <a:pt x="1952891" y="5041396"/>
                  <a:pt x="1949110" y="5036633"/>
                  <a:pt x="1949720" y="5031375"/>
                </a:cubicBezTo>
                <a:cubicBezTo>
                  <a:pt x="1950329" y="5026117"/>
                  <a:pt x="1955082" y="5022336"/>
                  <a:pt x="1960340" y="5022945"/>
                </a:cubicBezTo>
                <a:lnTo>
                  <a:pt x="1963388" y="5022945"/>
                </a:lnTo>
                <a:cubicBezTo>
                  <a:pt x="1978533" y="5024279"/>
                  <a:pt x="2005203" y="5026850"/>
                  <a:pt x="2039588" y="5031137"/>
                </a:cubicBezTo>
                <a:cubicBezTo>
                  <a:pt x="2057304" y="5019993"/>
                  <a:pt x="2074449" y="5008467"/>
                  <a:pt x="2091118" y="4996847"/>
                </a:cubicBezTo>
                <a:cubicBezTo>
                  <a:pt x="2057209" y="4993704"/>
                  <a:pt x="2037016" y="4992465"/>
                  <a:pt x="2036445" y="4992465"/>
                </a:cubicBezTo>
                <a:cubicBezTo>
                  <a:pt x="2036435" y="4992465"/>
                  <a:pt x="2036426" y="4992465"/>
                  <a:pt x="2036406" y="4992465"/>
                </a:cubicBezTo>
                <a:cubicBezTo>
                  <a:pt x="2031158" y="4992142"/>
                  <a:pt x="2027167" y="4987617"/>
                  <a:pt x="2027491" y="4982369"/>
                </a:cubicBezTo>
                <a:cubicBezTo>
                  <a:pt x="2027491" y="4982359"/>
                  <a:pt x="2027491" y="4982350"/>
                  <a:pt x="2027491" y="4982331"/>
                </a:cubicBezTo>
                <a:cubicBezTo>
                  <a:pt x="2027815" y="4977083"/>
                  <a:pt x="2032340" y="4973092"/>
                  <a:pt x="2037588" y="4973415"/>
                </a:cubicBezTo>
                <a:cubicBezTo>
                  <a:pt x="2042636" y="4973701"/>
                  <a:pt x="2071116" y="4975511"/>
                  <a:pt x="2115216" y="4979892"/>
                </a:cubicBezTo>
                <a:cubicBezTo>
                  <a:pt x="2132076" y="4967795"/>
                  <a:pt x="2148173" y="4955889"/>
                  <a:pt x="2163318" y="4944554"/>
                </a:cubicBezTo>
                <a:cubicBezTo>
                  <a:pt x="2146935" y="4944745"/>
                  <a:pt x="2132742" y="4945412"/>
                  <a:pt x="2121122" y="4945412"/>
                </a:cubicBezTo>
                <a:lnTo>
                  <a:pt x="2117979" y="4947222"/>
                </a:lnTo>
                <a:cubicBezTo>
                  <a:pt x="2116569" y="4947955"/>
                  <a:pt x="2114997" y="4948345"/>
                  <a:pt x="2113407" y="4948365"/>
                </a:cubicBezTo>
                <a:cubicBezTo>
                  <a:pt x="2111045" y="4948355"/>
                  <a:pt x="2108768" y="4947479"/>
                  <a:pt x="2107025" y="4945888"/>
                </a:cubicBezTo>
                <a:lnTo>
                  <a:pt x="2088451" y="4946650"/>
                </a:lnTo>
                <a:cubicBezTo>
                  <a:pt x="2088442" y="4946650"/>
                  <a:pt x="2088432" y="4946650"/>
                  <a:pt x="2088413" y="4946650"/>
                </a:cubicBezTo>
                <a:cubicBezTo>
                  <a:pt x="2083165" y="4946955"/>
                  <a:pt x="2078659" y="4942945"/>
                  <a:pt x="2078355" y="4937697"/>
                </a:cubicBezTo>
                <a:cubicBezTo>
                  <a:pt x="2078345" y="4932620"/>
                  <a:pt x="2082327" y="4928429"/>
                  <a:pt x="2087403" y="4928172"/>
                </a:cubicBezTo>
                <a:cubicBezTo>
                  <a:pt x="2089594" y="4927981"/>
                  <a:pt x="2099881" y="4927505"/>
                  <a:pt x="2115978" y="4926933"/>
                </a:cubicBezTo>
                <a:lnTo>
                  <a:pt x="2131790" y="4918266"/>
                </a:lnTo>
                <a:cubicBezTo>
                  <a:pt x="2191273" y="4885785"/>
                  <a:pt x="2242175" y="4839618"/>
                  <a:pt x="2280285" y="4783582"/>
                </a:cubicBezTo>
                <a:cubicBezTo>
                  <a:pt x="2244756" y="4791107"/>
                  <a:pt x="2221706" y="4797584"/>
                  <a:pt x="2220944" y="4797584"/>
                </a:cubicBezTo>
                <a:cubicBezTo>
                  <a:pt x="2215867" y="4798974"/>
                  <a:pt x="2210619" y="4795993"/>
                  <a:pt x="2209228" y="4790916"/>
                </a:cubicBezTo>
                <a:cubicBezTo>
                  <a:pt x="2207838" y="4785840"/>
                  <a:pt x="2210819" y="4780591"/>
                  <a:pt x="2215896" y="4779200"/>
                </a:cubicBezTo>
                <a:cubicBezTo>
                  <a:pt x="2219420" y="4778248"/>
                  <a:pt x="2250186" y="4769866"/>
                  <a:pt x="2294763" y="4760913"/>
                </a:cubicBezTo>
                <a:cubicBezTo>
                  <a:pt x="2313622" y="4729004"/>
                  <a:pt x="2330672" y="4699667"/>
                  <a:pt x="2345912" y="4671854"/>
                </a:cubicBezTo>
                <a:cubicBezTo>
                  <a:pt x="2313336" y="4673187"/>
                  <a:pt x="2289715" y="4672330"/>
                  <a:pt x="2279237" y="4668425"/>
                </a:cubicBezTo>
                <a:cubicBezTo>
                  <a:pt x="2278894" y="4668320"/>
                  <a:pt x="2278551" y="4668187"/>
                  <a:pt x="2278218" y="4668044"/>
                </a:cubicBezTo>
                <a:cubicBezTo>
                  <a:pt x="2273398" y="4665920"/>
                  <a:pt x="2271226" y="4660300"/>
                  <a:pt x="2273341" y="4655480"/>
                </a:cubicBezTo>
                <a:cubicBezTo>
                  <a:pt x="2275465" y="4650670"/>
                  <a:pt x="2281094" y="4648489"/>
                  <a:pt x="2285904" y="4650613"/>
                </a:cubicBezTo>
                <a:cubicBezTo>
                  <a:pt x="2295239" y="4654137"/>
                  <a:pt x="2322004" y="4654137"/>
                  <a:pt x="2356199" y="4652327"/>
                </a:cubicBezTo>
                <a:cubicBezTo>
                  <a:pt x="2371344" y="4624991"/>
                  <a:pt x="2383917" y="4599750"/>
                  <a:pt x="2394299" y="4577366"/>
                </a:cubicBezTo>
                <a:cubicBezTo>
                  <a:pt x="2365591" y="4586205"/>
                  <a:pt x="2337949" y="4598216"/>
                  <a:pt x="2311908" y="4613180"/>
                </a:cubicBezTo>
                <a:cubicBezTo>
                  <a:pt x="2307574" y="4615933"/>
                  <a:pt x="2301830" y="4614751"/>
                  <a:pt x="2298935" y="4610513"/>
                </a:cubicBezTo>
                <a:cubicBezTo>
                  <a:pt x="2295972" y="4606169"/>
                  <a:pt x="2297087" y="4600235"/>
                  <a:pt x="2301430" y="4597273"/>
                </a:cubicBezTo>
                <a:cubicBezTo>
                  <a:pt x="2333825" y="4578319"/>
                  <a:pt x="2368572" y="4563717"/>
                  <a:pt x="2404776" y="4553839"/>
                </a:cubicBezTo>
                <a:cubicBezTo>
                  <a:pt x="2415759" y="4530941"/>
                  <a:pt x="2423417" y="4506595"/>
                  <a:pt x="2427541" y="4481544"/>
                </a:cubicBezTo>
                <a:cubicBezTo>
                  <a:pt x="2394223" y="4494413"/>
                  <a:pt x="2362305" y="4510653"/>
                  <a:pt x="2332291" y="4530027"/>
                </a:cubicBezTo>
                <a:cubicBezTo>
                  <a:pt x="2330710" y="4531084"/>
                  <a:pt x="2328853" y="4531646"/>
                  <a:pt x="2326957" y="4531646"/>
                </a:cubicBezTo>
                <a:cubicBezTo>
                  <a:pt x="2323852" y="4531636"/>
                  <a:pt x="2320947" y="4530122"/>
                  <a:pt x="2319166" y="4527569"/>
                </a:cubicBezTo>
                <a:cubicBezTo>
                  <a:pt x="2316156" y="4523264"/>
                  <a:pt x="2317213" y="4517320"/>
                  <a:pt x="2321528" y="4514310"/>
                </a:cubicBezTo>
                <a:cubicBezTo>
                  <a:pt x="2355180" y="4492536"/>
                  <a:pt x="2391108" y="4474524"/>
                  <a:pt x="2428684" y="4460589"/>
                </a:cubicBezTo>
                <a:cubicBezTo>
                  <a:pt x="2429160" y="4450588"/>
                  <a:pt x="2429732" y="4440301"/>
                  <a:pt x="2430399" y="4429443"/>
                </a:cubicBezTo>
                <a:cubicBezTo>
                  <a:pt x="2431923" y="4402677"/>
                  <a:pt x="2433637" y="4373054"/>
                  <a:pt x="2434875" y="4341622"/>
                </a:cubicBezTo>
                <a:cubicBezTo>
                  <a:pt x="2399347" y="4364768"/>
                  <a:pt x="2362771" y="4392866"/>
                  <a:pt x="2351722" y="4408868"/>
                </a:cubicBezTo>
                <a:cubicBezTo>
                  <a:pt x="2349941" y="4411431"/>
                  <a:pt x="2347026" y="4412955"/>
                  <a:pt x="2343912" y="4412964"/>
                </a:cubicBezTo>
                <a:cubicBezTo>
                  <a:pt x="2341969" y="4412955"/>
                  <a:pt x="2340073" y="4412364"/>
                  <a:pt x="2338482" y="4411250"/>
                </a:cubicBezTo>
                <a:cubicBezTo>
                  <a:pt x="2334177" y="4408249"/>
                  <a:pt x="2333110" y="4402325"/>
                  <a:pt x="2336101" y="4398010"/>
                </a:cubicBezTo>
                <a:cubicBezTo>
                  <a:pt x="2350008" y="4377341"/>
                  <a:pt x="2395918" y="4343432"/>
                  <a:pt x="2435733" y="4318667"/>
                </a:cubicBezTo>
                <a:cubicBezTo>
                  <a:pt x="2437161" y="4278662"/>
                  <a:pt x="2437447" y="4236371"/>
                  <a:pt x="2435733" y="4193889"/>
                </a:cubicBezTo>
                <a:cubicBezTo>
                  <a:pt x="2406119" y="4224617"/>
                  <a:pt x="2379840" y="4258402"/>
                  <a:pt x="2357342" y="4294664"/>
                </a:cubicBezTo>
                <a:cubicBezTo>
                  <a:pt x="2355627" y="4297559"/>
                  <a:pt x="2352513" y="4299331"/>
                  <a:pt x="2349150" y="4299331"/>
                </a:cubicBezTo>
                <a:cubicBezTo>
                  <a:pt x="2347446" y="4299302"/>
                  <a:pt x="2345769" y="4298845"/>
                  <a:pt x="2344293" y="4297997"/>
                </a:cubicBezTo>
                <a:cubicBezTo>
                  <a:pt x="2339807" y="4295283"/>
                  <a:pt x="2338359" y="4289444"/>
                  <a:pt x="2341054" y="4284948"/>
                </a:cubicBezTo>
                <a:cubicBezTo>
                  <a:pt x="2367019" y="4242372"/>
                  <a:pt x="2398395" y="4203348"/>
                  <a:pt x="2434399" y="4168839"/>
                </a:cubicBezTo>
                <a:cubicBezTo>
                  <a:pt x="2432970" y="4146074"/>
                  <a:pt x="2430875" y="4123309"/>
                  <a:pt x="2427922" y="4101116"/>
                </a:cubicBezTo>
                <a:cubicBezTo>
                  <a:pt x="2427417" y="4097496"/>
                  <a:pt x="2426722" y="4093896"/>
                  <a:pt x="2425827" y="4090353"/>
                </a:cubicBezTo>
                <a:cubicBezTo>
                  <a:pt x="2387155" y="4133882"/>
                  <a:pt x="2350770" y="4174173"/>
                  <a:pt x="2347722" y="4177506"/>
                </a:cubicBezTo>
                <a:cubicBezTo>
                  <a:pt x="2344169" y="4181402"/>
                  <a:pt x="2338139" y="4181678"/>
                  <a:pt x="2334244" y="4178126"/>
                </a:cubicBezTo>
                <a:cubicBezTo>
                  <a:pt x="2330348" y="4174573"/>
                  <a:pt x="2330072" y="4168543"/>
                  <a:pt x="2333625" y="4164648"/>
                </a:cubicBezTo>
                <a:cubicBezTo>
                  <a:pt x="2334101" y="4163886"/>
                  <a:pt x="2376773" y="4116261"/>
                  <a:pt x="2419350" y="4068636"/>
                </a:cubicBezTo>
                <a:cubicBezTo>
                  <a:pt x="2410968" y="4042918"/>
                  <a:pt x="2397633" y="4008818"/>
                  <a:pt x="2383345" y="3973386"/>
                </a:cubicBezTo>
                <a:cubicBezTo>
                  <a:pt x="2351341" y="4012057"/>
                  <a:pt x="2324862" y="4043680"/>
                  <a:pt x="2322290" y="4046823"/>
                </a:cubicBezTo>
                <a:cubicBezTo>
                  <a:pt x="2320480" y="4049005"/>
                  <a:pt x="2317785" y="4050252"/>
                  <a:pt x="2314956" y="4050252"/>
                </a:cubicBezTo>
                <a:cubicBezTo>
                  <a:pt x="2312689" y="4050252"/>
                  <a:pt x="2310489" y="4049443"/>
                  <a:pt x="2308765" y="4047966"/>
                </a:cubicBezTo>
                <a:cubicBezTo>
                  <a:pt x="2304764" y="4044547"/>
                  <a:pt x="2304297" y="4038537"/>
                  <a:pt x="2307717" y="4034536"/>
                </a:cubicBezTo>
                <a:cubicBezTo>
                  <a:pt x="2308479" y="4033774"/>
                  <a:pt x="2339149" y="3996912"/>
                  <a:pt x="2375154" y="3953383"/>
                </a:cubicBezTo>
                <a:lnTo>
                  <a:pt x="2370772" y="3942524"/>
                </a:lnTo>
                <a:cubicBezTo>
                  <a:pt x="2361723" y="3920331"/>
                  <a:pt x="2352675" y="3898138"/>
                  <a:pt x="2344578" y="3877373"/>
                </a:cubicBezTo>
                <a:cubicBezTo>
                  <a:pt x="2342978" y="3872697"/>
                  <a:pt x="2345207" y="3867572"/>
                  <a:pt x="2349731" y="3865572"/>
                </a:cubicBezTo>
                <a:cubicBezTo>
                  <a:pt x="2354532" y="3863438"/>
                  <a:pt x="2360161" y="3865610"/>
                  <a:pt x="2362295" y="3870420"/>
                </a:cubicBezTo>
                <a:cubicBezTo>
                  <a:pt x="2370391" y="3891185"/>
                  <a:pt x="2379440" y="3913283"/>
                  <a:pt x="2388393" y="3935286"/>
                </a:cubicBezTo>
                <a:lnTo>
                  <a:pt x="2388965" y="3936714"/>
                </a:lnTo>
                <a:cubicBezTo>
                  <a:pt x="2431447" y="3885279"/>
                  <a:pt x="2476976" y="3829748"/>
                  <a:pt x="2488120" y="3814128"/>
                </a:cubicBezTo>
                <a:cubicBezTo>
                  <a:pt x="2490578" y="3811060"/>
                  <a:pt x="2493664" y="3808565"/>
                  <a:pt x="2497169" y="3806793"/>
                </a:cubicBezTo>
                <a:cubicBezTo>
                  <a:pt x="2494311" y="3792315"/>
                  <a:pt x="2477928" y="3758501"/>
                  <a:pt x="2462022" y="3725640"/>
                </a:cubicBezTo>
                <a:cubicBezTo>
                  <a:pt x="2435447" y="3671157"/>
                  <a:pt x="2405443" y="3609245"/>
                  <a:pt x="2402681" y="3571621"/>
                </a:cubicBezTo>
                <a:cubicBezTo>
                  <a:pt x="2402681" y="3571602"/>
                  <a:pt x="2402681" y="3571592"/>
                  <a:pt x="2402681" y="3571573"/>
                </a:cubicBezTo>
                <a:cubicBezTo>
                  <a:pt x="2402319" y="3566325"/>
                  <a:pt x="2406291" y="3561782"/>
                  <a:pt x="2411539" y="3561429"/>
                </a:cubicBezTo>
                <a:close/>
                <a:moveTo>
                  <a:pt x="188061" y="3540532"/>
                </a:moveTo>
                <a:cubicBezTo>
                  <a:pt x="194624" y="3540093"/>
                  <a:pt x="200291" y="3545056"/>
                  <a:pt x="200729" y="3551619"/>
                </a:cubicBezTo>
                <a:cubicBezTo>
                  <a:pt x="201168" y="3558182"/>
                  <a:pt x="196205" y="3563849"/>
                  <a:pt x="189642" y="3564287"/>
                </a:cubicBezTo>
                <a:cubicBezTo>
                  <a:pt x="183099" y="3564725"/>
                  <a:pt x="177431" y="3559782"/>
                  <a:pt x="176974" y="3553238"/>
                </a:cubicBezTo>
                <a:cubicBezTo>
                  <a:pt x="176974" y="3553228"/>
                  <a:pt x="176974" y="3553209"/>
                  <a:pt x="176974" y="3553200"/>
                </a:cubicBezTo>
                <a:cubicBezTo>
                  <a:pt x="176536" y="3546637"/>
                  <a:pt x="181498" y="3540960"/>
                  <a:pt x="188061" y="3540532"/>
                </a:cubicBezTo>
                <a:close/>
                <a:moveTo>
                  <a:pt x="1573653" y="3537670"/>
                </a:moveTo>
                <a:lnTo>
                  <a:pt x="124015" y="3732975"/>
                </a:lnTo>
                <a:lnTo>
                  <a:pt x="123443" y="3728212"/>
                </a:lnTo>
                <a:lnTo>
                  <a:pt x="115594" y="3649943"/>
                </a:lnTo>
                <a:lnTo>
                  <a:pt x="10763" y="3661251"/>
                </a:lnTo>
                <a:cubicBezTo>
                  <a:pt x="55149" y="4072055"/>
                  <a:pt x="177231" y="4470676"/>
                  <a:pt x="370522" y="4835874"/>
                </a:cubicBezTo>
                <a:cubicBezTo>
                  <a:pt x="466286" y="5016458"/>
                  <a:pt x="578624" y="5187756"/>
                  <a:pt x="706088" y="5347557"/>
                </a:cubicBezTo>
                <a:lnTo>
                  <a:pt x="1929479" y="4373054"/>
                </a:lnTo>
                <a:cubicBezTo>
                  <a:pt x="1863194" y="4289720"/>
                  <a:pt x="1804749" y="4200442"/>
                  <a:pt x="1754885" y="4106354"/>
                </a:cubicBezTo>
                <a:cubicBezTo>
                  <a:pt x="1679262" y="3963393"/>
                  <a:pt x="1624432" y="3810671"/>
                  <a:pt x="1591822" y="3652815"/>
                </a:cubicBezTo>
                <a:close/>
                <a:moveTo>
                  <a:pt x="264928" y="3534912"/>
                </a:moveTo>
                <a:cubicBezTo>
                  <a:pt x="271491" y="3534474"/>
                  <a:pt x="277158" y="3539436"/>
                  <a:pt x="277596" y="3545999"/>
                </a:cubicBezTo>
                <a:cubicBezTo>
                  <a:pt x="278034" y="3552562"/>
                  <a:pt x="273072" y="3558229"/>
                  <a:pt x="266509" y="3558667"/>
                </a:cubicBezTo>
                <a:cubicBezTo>
                  <a:pt x="266462" y="3558667"/>
                  <a:pt x="266405" y="3558677"/>
                  <a:pt x="266357" y="3558677"/>
                </a:cubicBezTo>
                <a:cubicBezTo>
                  <a:pt x="259851" y="3559077"/>
                  <a:pt x="254241" y="3554133"/>
                  <a:pt x="253841" y="3547618"/>
                </a:cubicBezTo>
                <a:cubicBezTo>
                  <a:pt x="253841" y="3547609"/>
                  <a:pt x="253841" y="3547590"/>
                  <a:pt x="253841" y="3547580"/>
                </a:cubicBezTo>
                <a:cubicBezTo>
                  <a:pt x="253403" y="3541017"/>
                  <a:pt x="258365" y="3535340"/>
                  <a:pt x="264928" y="3534912"/>
                </a:cubicBezTo>
                <a:close/>
                <a:moveTo>
                  <a:pt x="341890" y="3529292"/>
                </a:moveTo>
                <a:cubicBezTo>
                  <a:pt x="348453" y="3528854"/>
                  <a:pt x="354120" y="3533816"/>
                  <a:pt x="354558" y="3540379"/>
                </a:cubicBezTo>
                <a:cubicBezTo>
                  <a:pt x="354996" y="3546941"/>
                  <a:pt x="350034" y="3552609"/>
                  <a:pt x="343471" y="3553047"/>
                </a:cubicBezTo>
                <a:cubicBezTo>
                  <a:pt x="336928" y="3553485"/>
                  <a:pt x="331260" y="3548542"/>
                  <a:pt x="330803" y="3541998"/>
                </a:cubicBezTo>
                <a:cubicBezTo>
                  <a:pt x="330803" y="3541989"/>
                  <a:pt x="330803" y="3541969"/>
                  <a:pt x="330803" y="3541960"/>
                </a:cubicBezTo>
                <a:cubicBezTo>
                  <a:pt x="330365" y="3535397"/>
                  <a:pt x="335327" y="3529720"/>
                  <a:pt x="341890" y="3529292"/>
                </a:cubicBezTo>
                <a:close/>
                <a:moveTo>
                  <a:pt x="1566671" y="3493420"/>
                </a:moveTo>
                <a:lnTo>
                  <a:pt x="125015" y="3648927"/>
                </a:lnTo>
                <a:lnTo>
                  <a:pt x="132206" y="3722021"/>
                </a:lnTo>
                <a:lnTo>
                  <a:pt x="1572140" y="3528084"/>
                </a:lnTo>
                <a:close/>
                <a:moveTo>
                  <a:pt x="1798891" y="3489925"/>
                </a:moveTo>
                <a:cubicBezTo>
                  <a:pt x="1846621" y="3481314"/>
                  <a:pt x="1892294" y="3513032"/>
                  <a:pt x="1900904" y="3560762"/>
                </a:cubicBezTo>
                <a:cubicBezTo>
                  <a:pt x="1915477" y="3638439"/>
                  <a:pt x="1936575" y="3714753"/>
                  <a:pt x="1963960" y="3788886"/>
                </a:cubicBezTo>
                <a:cubicBezTo>
                  <a:pt x="1967693" y="3798935"/>
                  <a:pt x="1962579" y="3810107"/>
                  <a:pt x="1952529" y="3813842"/>
                </a:cubicBezTo>
                <a:cubicBezTo>
                  <a:pt x="1942481" y="3817575"/>
                  <a:pt x="1931308" y="3812460"/>
                  <a:pt x="1927574" y="3802411"/>
                </a:cubicBezTo>
                <a:cubicBezTo>
                  <a:pt x="1899380" y="3726221"/>
                  <a:pt x="1877720" y="3647764"/>
                  <a:pt x="1862804" y="3567906"/>
                </a:cubicBezTo>
                <a:cubicBezTo>
                  <a:pt x="1858585" y="3544513"/>
                  <a:pt x="1838287" y="3527453"/>
                  <a:pt x="1814512" y="3527329"/>
                </a:cubicBezTo>
                <a:cubicBezTo>
                  <a:pt x="1811522" y="3527329"/>
                  <a:pt x="1808550" y="3527596"/>
                  <a:pt x="1805606" y="3528139"/>
                </a:cubicBezTo>
                <a:cubicBezTo>
                  <a:pt x="1779013" y="3533025"/>
                  <a:pt x="1761420" y="3558552"/>
                  <a:pt x="1766316" y="3585146"/>
                </a:cubicBezTo>
                <a:cubicBezTo>
                  <a:pt x="1825876" y="3903433"/>
                  <a:pt x="1984381" y="4194794"/>
                  <a:pt x="2219230" y="4417726"/>
                </a:cubicBezTo>
                <a:cubicBezTo>
                  <a:pt x="2219439" y="4417917"/>
                  <a:pt x="2219649" y="4418117"/>
                  <a:pt x="2219849" y="4418317"/>
                </a:cubicBezTo>
                <a:cubicBezTo>
                  <a:pt x="2227297" y="4425737"/>
                  <a:pt x="2227326" y="4437795"/>
                  <a:pt x="2219896" y="4445254"/>
                </a:cubicBezTo>
                <a:cubicBezTo>
                  <a:pt x="2216267" y="4449112"/>
                  <a:pt x="2211190" y="4451293"/>
                  <a:pt x="2205895" y="4451254"/>
                </a:cubicBezTo>
                <a:cubicBezTo>
                  <a:pt x="2200904" y="4451235"/>
                  <a:pt x="2196103" y="4449330"/>
                  <a:pt x="2192464" y="4445920"/>
                </a:cubicBezTo>
                <a:cubicBezTo>
                  <a:pt x="1951663" y="4217292"/>
                  <a:pt x="1789081" y="3918550"/>
                  <a:pt x="1727835" y="3592195"/>
                </a:cubicBezTo>
                <a:cubicBezTo>
                  <a:pt x="1723130" y="3566553"/>
                  <a:pt x="1730121" y="3540150"/>
                  <a:pt x="1746885" y="3520186"/>
                </a:cubicBezTo>
                <a:lnTo>
                  <a:pt x="1746885" y="3520281"/>
                </a:lnTo>
                <a:cubicBezTo>
                  <a:pt x="1760105" y="3504346"/>
                  <a:pt x="1778517" y="3493592"/>
                  <a:pt x="1798891" y="3489925"/>
                </a:cubicBezTo>
                <a:close/>
                <a:moveTo>
                  <a:pt x="182251" y="3463769"/>
                </a:moveTo>
                <a:cubicBezTo>
                  <a:pt x="188757" y="3463283"/>
                  <a:pt x="194424" y="3468160"/>
                  <a:pt x="194910" y="3474656"/>
                </a:cubicBezTo>
                <a:cubicBezTo>
                  <a:pt x="195405" y="3481162"/>
                  <a:pt x="190529" y="3486839"/>
                  <a:pt x="184023" y="3487324"/>
                </a:cubicBezTo>
                <a:cubicBezTo>
                  <a:pt x="184004" y="3487324"/>
                  <a:pt x="183985" y="3487324"/>
                  <a:pt x="183956" y="3487324"/>
                </a:cubicBezTo>
                <a:cubicBezTo>
                  <a:pt x="177451" y="3487782"/>
                  <a:pt x="171812" y="3482876"/>
                  <a:pt x="171355" y="3476371"/>
                </a:cubicBezTo>
                <a:cubicBezTo>
                  <a:pt x="170898" y="3469884"/>
                  <a:pt x="175774" y="3464255"/>
                  <a:pt x="182251" y="3463769"/>
                </a:cubicBezTo>
                <a:close/>
                <a:moveTo>
                  <a:pt x="259118" y="3458149"/>
                </a:moveTo>
                <a:cubicBezTo>
                  <a:pt x="265623" y="3457663"/>
                  <a:pt x="271290" y="3462540"/>
                  <a:pt x="271776" y="3469036"/>
                </a:cubicBezTo>
                <a:cubicBezTo>
                  <a:pt x="272272" y="3475542"/>
                  <a:pt x="267395" y="3481219"/>
                  <a:pt x="260889" y="3481704"/>
                </a:cubicBezTo>
                <a:cubicBezTo>
                  <a:pt x="254374" y="3482143"/>
                  <a:pt x="248726" y="3477256"/>
                  <a:pt x="248221" y="3470751"/>
                </a:cubicBezTo>
                <a:cubicBezTo>
                  <a:pt x="247764" y="3464264"/>
                  <a:pt x="252640" y="3458635"/>
                  <a:pt x="259118" y="3458149"/>
                </a:cubicBezTo>
                <a:close/>
                <a:moveTo>
                  <a:pt x="336137" y="3452463"/>
                </a:moveTo>
                <a:cubicBezTo>
                  <a:pt x="342661" y="3451986"/>
                  <a:pt x="348329" y="3456892"/>
                  <a:pt x="348805" y="3463416"/>
                </a:cubicBezTo>
                <a:cubicBezTo>
                  <a:pt x="349281" y="3469941"/>
                  <a:pt x="344376" y="3475608"/>
                  <a:pt x="337851" y="3476085"/>
                </a:cubicBezTo>
                <a:cubicBezTo>
                  <a:pt x="331327" y="3476561"/>
                  <a:pt x="325659" y="3471655"/>
                  <a:pt x="325183" y="3465131"/>
                </a:cubicBezTo>
                <a:cubicBezTo>
                  <a:pt x="324707" y="3458606"/>
                  <a:pt x="329612" y="3452939"/>
                  <a:pt x="336137" y="3452463"/>
                </a:cubicBezTo>
                <a:close/>
                <a:moveTo>
                  <a:pt x="176822" y="3386703"/>
                </a:moveTo>
                <a:cubicBezTo>
                  <a:pt x="183385" y="3386265"/>
                  <a:pt x="189052" y="3391227"/>
                  <a:pt x="189491" y="3397790"/>
                </a:cubicBezTo>
                <a:cubicBezTo>
                  <a:pt x="189929" y="3404352"/>
                  <a:pt x="184966" y="3410020"/>
                  <a:pt x="178403" y="3410458"/>
                </a:cubicBezTo>
                <a:cubicBezTo>
                  <a:pt x="171860" y="3410896"/>
                  <a:pt x="166192" y="3405953"/>
                  <a:pt x="165735" y="3399409"/>
                </a:cubicBezTo>
                <a:cubicBezTo>
                  <a:pt x="165735" y="3399400"/>
                  <a:pt x="165735" y="3399381"/>
                  <a:pt x="165735" y="3399371"/>
                </a:cubicBezTo>
                <a:cubicBezTo>
                  <a:pt x="165297" y="3392808"/>
                  <a:pt x="170259" y="3387131"/>
                  <a:pt x="176822" y="3386703"/>
                </a:cubicBezTo>
                <a:close/>
                <a:moveTo>
                  <a:pt x="253688" y="3381083"/>
                </a:moveTo>
                <a:cubicBezTo>
                  <a:pt x="260251" y="3380645"/>
                  <a:pt x="265918" y="3385607"/>
                  <a:pt x="266356" y="3392170"/>
                </a:cubicBezTo>
                <a:cubicBezTo>
                  <a:pt x="266795" y="3398732"/>
                  <a:pt x="261832" y="3404400"/>
                  <a:pt x="255269" y="3404838"/>
                </a:cubicBezTo>
                <a:cubicBezTo>
                  <a:pt x="248726" y="3405276"/>
                  <a:pt x="243058" y="3400333"/>
                  <a:pt x="242601" y="3393789"/>
                </a:cubicBezTo>
                <a:cubicBezTo>
                  <a:pt x="242601" y="3393780"/>
                  <a:pt x="242601" y="3393760"/>
                  <a:pt x="242601" y="3393751"/>
                </a:cubicBezTo>
                <a:cubicBezTo>
                  <a:pt x="242163" y="3387188"/>
                  <a:pt x="247125" y="3381511"/>
                  <a:pt x="253688" y="3381083"/>
                </a:cubicBezTo>
                <a:close/>
                <a:moveTo>
                  <a:pt x="1871472" y="3344831"/>
                </a:moveTo>
                <a:lnTo>
                  <a:pt x="1844230" y="3345593"/>
                </a:lnTo>
                <a:cubicBezTo>
                  <a:pt x="1844993" y="3369596"/>
                  <a:pt x="1846326" y="3393789"/>
                  <a:pt x="1848326" y="3417697"/>
                </a:cubicBezTo>
                <a:lnTo>
                  <a:pt x="1875377" y="3415411"/>
                </a:lnTo>
                <a:cubicBezTo>
                  <a:pt x="1873568" y="3392074"/>
                  <a:pt x="1872234" y="3368357"/>
                  <a:pt x="1871472" y="3344831"/>
                </a:cubicBezTo>
                <a:close/>
                <a:moveTo>
                  <a:pt x="1881187" y="3335020"/>
                </a:moveTo>
                <a:lnTo>
                  <a:pt x="1881187" y="3339782"/>
                </a:lnTo>
                <a:cubicBezTo>
                  <a:pt x="1881854" y="3366357"/>
                  <a:pt x="1883378" y="3393122"/>
                  <a:pt x="1885569" y="3419411"/>
                </a:cubicBezTo>
                <a:lnTo>
                  <a:pt x="1885569" y="3424079"/>
                </a:lnTo>
                <a:lnTo>
                  <a:pt x="1839563" y="3427984"/>
                </a:lnTo>
                <a:lnTo>
                  <a:pt x="1839563" y="3423221"/>
                </a:lnTo>
                <a:cubicBezTo>
                  <a:pt x="1837277" y="3395980"/>
                  <a:pt x="1835753" y="3368357"/>
                  <a:pt x="1834991" y="3341116"/>
                </a:cubicBezTo>
                <a:lnTo>
                  <a:pt x="1834991" y="3336353"/>
                </a:lnTo>
                <a:close/>
                <a:moveTo>
                  <a:pt x="913952" y="3319345"/>
                </a:moveTo>
                <a:lnTo>
                  <a:pt x="1060828" y="3319345"/>
                </a:lnTo>
                <a:lnTo>
                  <a:pt x="1060828" y="3343824"/>
                </a:lnTo>
                <a:lnTo>
                  <a:pt x="913952" y="3343824"/>
                </a:lnTo>
                <a:close/>
                <a:moveTo>
                  <a:pt x="750693" y="3319345"/>
                </a:moveTo>
                <a:lnTo>
                  <a:pt x="897569" y="3319345"/>
                </a:lnTo>
                <a:lnTo>
                  <a:pt x="897569" y="3343824"/>
                </a:lnTo>
                <a:lnTo>
                  <a:pt x="750693" y="3343824"/>
                </a:lnTo>
                <a:close/>
                <a:moveTo>
                  <a:pt x="455609" y="3319345"/>
                </a:moveTo>
                <a:lnTo>
                  <a:pt x="734406" y="3319345"/>
                </a:lnTo>
                <a:lnTo>
                  <a:pt x="734406" y="3343824"/>
                </a:lnTo>
                <a:lnTo>
                  <a:pt x="455609" y="3343824"/>
                </a:lnTo>
                <a:close/>
                <a:moveTo>
                  <a:pt x="1991449" y="3317457"/>
                </a:moveTo>
                <a:cubicBezTo>
                  <a:pt x="2011965" y="3316067"/>
                  <a:pt x="2032282" y="3326816"/>
                  <a:pt x="2042140" y="3346326"/>
                </a:cubicBezTo>
                <a:cubicBezTo>
                  <a:pt x="2055275" y="3372339"/>
                  <a:pt x="2044836" y="3404086"/>
                  <a:pt x="2018823" y="3417221"/>
                </a:cubicBezTo>
                <a:cubicBezTo>
                  <a:pt x="2033701" y="3583413"/>
                  <a:pt x="2081593" y="3744976"/>
                  <a:pt x="2159698" y="3892423"/>
                </a:cubicBezTo>
                <a:cubicBezTo>
                  <a:pt x="2182053" y="3934466"/>
                  <a:pt x="2206732" y="3975233"/>
                  <a:pt x="2233612" y="4014533"/>
                </a:cubicBezTo>
                <a:cubicBezTo>
                  <a:pt x="2239632" y="4023401"/>
                  <a:pt x="2237336" y="4035469"/>
                  <a:pt x="2228468" y="4041489"/>
                </a:cubicBezTo>
                <a:cubicBezTo>
                  <a:pt x="2219600" y="4047509"/>
                  <a:pt x="2207532" y="4045213"/>
                  <a:pt x="2201513" y="4036346"/>
                </a:cubicBezTo>
                <a:cubicBezTo>
                  <a:pt x="2173795" y="3995855"/>
                  <a:pt x="2148354" y="3953849"/>
                  <a:pt x="2125313" y="3910520"/>
                </a:cubicBezTo>
                <a:cubicBezTo>
                  <a:pt x="2044788" y="3758558"/>
                  <a:pt x="1995430" y="3592042"/>
                  <a:pt x="1980152" y="3420745"/>
                </a:cubicBezTo>
                <a:cubicBezTo>
                  <a:pt x="1966169" y="3416630"/>
                  <a:pt x="1954501" y="3406924"/>
                  <a:pt x="1947929" y="3393903"/>
                </a:cubicBezTo>
                <a:cubicBezTo>
                  <a:pt x="1934793" y="3367891"/>
                  <a:pt x="1945233" y="3336153"/>
                  <a:pt x="1971246" y="3323018"/>
                </a:cubicBezTo>
                <a:cubicBezTo>
                  <a:pt x="1977749" y="3319732"/>
                  <a:pt x="1984610" y="3317920"/>
                  <a:pt x="1991449" y="3317457"/>
                </a:cubicBezTo>
                <a:close/>
                <a:moveTo>
                  <a:pt x="170916" y="3309940"/>
                </a:moveTo>
                <a:cubicBezTo>
                  <a:pt x="177422" y="3309454"/>
                  <a:pt x="183089" y="3314331"/>
                  <a:pt x="183575" y="3320827"/>
                </a:cubicBezTo>
                <a:cubicBezTo>
                  <a:pt x="184071" y="3327333"/>
                  <a:pt x="179194" y="3333010"/>
                  <a:pt x="172688" y="3333495"/>
                </a:cubicBezTo>
                <a:cubicBezTo>
                  <a:pt x="172669" y="3333495"/>
                  <a:pt x="172650" y="3333495"/>
                  <a:pt x="172621" y="3333495"/>
                </a:cubicBezTo>
                <a:cubicBezTo>
                  <a:pt x="166116" y="3333953"/>
                  <a:pt x="160477" y="3329047"/>
                  <a:pt x="160020" y="3322542"/>
                </a:cubicBezTo>
                <a:cubicBezTo>
                  <a:pt x="159563" y="3316055"/>
                  <a:pt x="164439" y="3310426"/>
                  <a:pt x="170916" y="3309940"/>
                </a:cubicBezTo>
                <a:close/>
                <a:moveTo>
                  <a:pt x="247878" y="3304321"/>
                </a:moveTo>
                <a:cubicBezTo>
                  <a:pt x="254384" y="3303835"/>
                  <a:pt x="260051" y="3308712"/>
                  <a:pt x="260537" y="3315208"/>
                </a:cubicBezTo>
                <a:cubicBezTo>
                  <a:pt x="261032" y="3321714"/>
                  <a:pt x="256156" y="3327391"/>
                  <a:pt x="249650" y="3327876"/>
                </a:cubicBezTo>
                <a:cubicBezTo>
                  <a:pt x="243135" y="3328314"/>
                  <a:pt x="237487" y="3323428"/>
                  <a:pt x="236982" y="3316923"/>
                </a:cubicBezTo>
                <a:cubicBezTo>
                  <a:pt x="236525" y="3310436"/>
                  <a:pt x="241401" y="3304807"/>
                  <a:pt x="247878" y="3304321"/>
                </a:cubicBezTo>
                <a:close/>
                <a:moveTo>
                  <a:pt x="1301156" y="3270618"/>
                </a:moveTo>
                <a:lnTo>
                  <a:pt x="1376403" y="3270618"/>
                </a:lnTo>
                <a:lnTo>
                  <a:pt x="1376403" y="3345866"/>
                </a:lnTo>
                <a:lnTo>
                  <a:pt x="1301156" y="3345866"/>
                </a:lnTo>
                <a:close/>
                <a:moveTo>
                  <a:pt x="165582" y="3232874"/>
                </a:moveTo>
                <a:cubicBezTo>
                  <a:pt x="172145" y="3232436"/>
                  <a:pt x="177812" y="3237398"/>
                  <a:pt x="178250" y="3243961"/>
                </a:cubicBezTo>
                <a:cubicBezTo>
                  <a:pt x="178689" y="3250523"/>
                  <a:pt x="173726" y="3256191"/>
                  <a:pt x="167163" y="3256629"/>
                </a:cubicBezTo>
                <a:cubicBezTo>
                  <a:pt x="160620" y="3257067"/>
                  <a:pt x="154952" y="3252124"/>
                  <a:pt x="154495" y="3245580"/>
                </a:cubicBezTo>
                <a:cubicBezTo>
                  <a:pt x="154495" y="3245571"/>
                  <a:pt x="154495" y="3245551"/>
                  <a:pt x="154495" y="3245542"/>
                </a:cubicBezTo>
                <a:cubicBezTo>
                  <a:pt x="154057" y="3238979"/>
                  <a:pt x="159019" y="3233302"/>
                  <a:pt x="165582" y="3232874"/>
                </a:cubicBezTo>
                <a:close/>
                <a:moveTo>
                  <a:pt x="1840230" y="3230055"/>
                </a:moveTo>
                <a:lnTo>
                  <a:pt x="1876901" y="3231769"/>
                </a:lnTo>
                <a:cubicBezTo>
                  <a:pt x="1875853" y="3254534"/>
                  <a:pt x="1875281" y="3277680"/>
                  <a:pt x="1875281" y="3300540"/>
                </a:cubicBezTo>
                <a:lnTo>
                  <a:pt x="1838515" y="3300540"/>
                </a:lnTo>
                <a:cubicBezTo>
                  <a:pt x="1838515" y="3277108"/>
                  <a:pt x="1839087" y="3253391"/>
                  <a:pt x="1840230" y="3230055"/>
                </a:cubicBezTo>
                <a:close/>
                <a:moveTo>
                  <a:pt x="810291" y="3225387"/>
                </a:moveTo>
                <a:lnTo>
                  <a:pt x="810291" y="3241675"/>
                </a:lnTo>
                <a:lnTo>
                  <a:pt x="1242726" y="3241675"/>
                </a:lnTo>
                <a:lnTo>
                  <a:pt x="1242726" y="3225387"/>
                </a:lnTo>
                <a:close/>
                <a:moveTo>
                  <a:pt x="667731" y="3221237"/>
                </a:moveTo>
                <a:lnTo>
                  <a:pt x="773840" y="3221237"/>
                </a:lnTo>
                <a:lnTo>
                  <a:pt x="773840" y="3245716"/>
                </a:lnTo>
                <a:lnTo>
                  <a:pt x="667731" y="3245716"/>
                </a:lnTo>
                <a:close/>
                <a:moveTo>
                  <a:pt x="455609" y="3221237"/>
                </a:moveTo>
                <a:lnTo>
                  <a:pt x="643252" y="3221237"/>
                </a:lnTo>
                <a:lnTo>
                  <a:pt x="643252" y="3245716"/>
                </a:lnTo>
                <a:lnTo>
                  <a:pt x="455609" y="3245716"/>
                </a:lnTo>
                <a:close/>
                <a:moveTo>
                  <a:pt x="802195" y="3217196"/>
                </a:moveTo>
                <a:lnTo>
                  <a:pt x="1250918" y="3217196"/>
                </a:lnTo>
                <a:lnTo>
                  <a:pt x="1250918" y="3249866"/>
                </a:lnTo>
                <a:lnTo>
                  <a:pt x="802195" y="3249866"/>
                </a:lnTo>
                <a:close/>
                <a:moveTo>
                  <a:pt x="1425987" y="3156526"/>
                </a:moveTo>
                <a:lnTo>
                  <a:pt x="1425987" y="3224053"/>
                </a:lnTo>
                <a:lnTo>
                  <a:pt x="1493520" y="3224053"/>
                </a:lnTo>
                <a:lnTo>
                  <a:pt x="1493520" y="3156526"/>
                </a:lnTo>
                <a:close/>
                <a:moveTo>
                  <a:pt x="1418272" y="3148810"/>
                </a:moveTo>
                <a:lnTo>
                  <a:pt x="1501235" y="3148810"/>
                </a:lnTo>
                <a:lnTo>
                  <a:pt x="1501235" y="3231768"/>
                </a:lnTo>
                <a:lnTo>
                  <a:pt x="1418272" y="3231768"/>
                </a:lnTo>
                <a:close/>
                <a:moveTo>
                  <a:pt x="1076515" y="3096136"/>
                </a:moveTo>
                <a:lnTo>
                  <a:pt x="1076515" y="3149002"/>
                </a:lnTo>
                <a:lnTo>
                  <a:pt x="1227487" y="3149002"/>
                </a:lnTo>
                <a:lnTo>
                  <a:pt x="1227487" y="3096136"/>
                </a:lnTo>
                <a:close/>
                <a:moveTo>
                  <a:pt x="901732" y="3096136"/>
                </a:moveTo>
                <a:lnTo>
                  <a:pt x="901732" y="3149002"/>
                </a:lnTo>
                <a:lnTo>
                  <a:pt x="954595" y="3149002"/>
                </a:lnTo>
                <a:lnTo>
                  <a:pt x="954595" y="3096136"/>
                </a:lnTo>
                <a:close/>
                <a:moveTo>
                  <a:pt x="806576" y="3096136"/>
                </a:moveTo>
                <a:lnTo>
                  <a:pt x="806576" y="3149002"/>
                </a:lnTo>
                <a:lnTo>
                  <a:pt x="859440" y="3149002"/>
                </a:lnTo>
                <a:lnTo>
                  <a:pt x="859440" y="3096136"/>
                </a:lnTo>
                <a:close/>
                <a:moveTo>
                  <a:pt x="1070324" y="3089946"/>
                </a:moveTo>
                <a:lnTo>
                  <a:pt x="1233678" y="3089946"/>
                </a:lnTo>
                <a:lnTo>
                  <a:pt x="1233678" y="3155289"/>
                </a:lnTo>
                <a:lnTo>
                  <a:pt x="1070324" y="3155289"/>
                </a:lnTo>
                <a:close/>
                <a:moveTo>
                  <a:pt x="895445" y="3089946"/>
                </a:moveTo>
                <a:lnTo>
                  <a:pt x="960882" y="3089946"/>
                </a:lnTo>
                <a:lnTo>
                  <a:pt x="960882" y="3155289"/>
                </a:lnTo>
                <a:lnTo>
                  <a:pt x="895445" y="3155289"/>
                </a:lnTo>
                <a:close/>
                <a:moveTo>
                  <a:pt x="800385" y="3089946"/>
                </a:moveTo>
                <a:lnTo>
                  <a:pt x="865727" y="3089946"/>
                </a:lnTo>
                <a:lnTo>
                  <a:pt x="865727" y="3155289"/>
                </a:lnTo>
                <a:lnTo>
                  <a:pt x="800385" y="3155289"/>
                </a:lnTo>
                <a:close/>
                <a:moveTo>
                  <a:pt x="1024013" y="3074022"/>
                </a:moveTo>
                <a:cubicBezTo>
                  <a:pt x="1025718" y="3073717"/>
                  <a:pt x="1027347" y="3074861"/>
                  <a:pt x="1027652" y="3076575"/>
                </a:cubicBezTo>
                <a:cubicBezTo>
                  <a:pt x="1027718" y="3076927"/>
                  <a:pt x="1027718" y="3077299"/>
                  <a:pt x="1027652" y="3077661"/>
                </a:cubicBezTo>
                <a:lnTo>
                  <a:pt x="1027652" y="3183772"/>
                </a:lnTo>
                <a:cubicBezTo>
                  <a:pt x="1027709" y="3185459"/>
                  <a:pt x="1026385" y="3186859"/>
                  <a:pt x="1024699" y="3186916"/>
                </a:cubicBezTo>
                <a:cubicBezTo>
                  <a:pt x="1024670" y="3186916"/>
                  <a:pt x="1024632" y="3186916"/>
                  <a:pt x="1024604" y="3186916"/>
                </a:cubicBezTo>
                <a:cubicBezTo>
                  <a:pt x="1022870" y="3186916"/>
                  <a:pt x="1021460" y="3185506"/>
                  <a:pt x="1021460" y="3183772"/>
                </a:cubicBezTo>
                <a:lnTo>
                  <a:pt x="1021460" y="3077661"/>
                </a:lnTo>
                <a:cubicBezTo>
                  <a:pt x="1021156" y="3075955"/>
                  <a:pt x="1022299" y="3074317"/>
                  <a:pt x="1024013" y="3074022"/>
                </a:cubicBezTo>
                <a:close/>
                <a:moveTo>
                  <a:pt x="527208" y="3018424"/>
                </a:moveTo>
                <a:cubicBezTo>
                  <a:pt x="556002" y="3041089"/>
                  <a:pt x="591826" y="3052956"/>
                  <a:pt x="628459" y="3051948"/>
                </a:cubicBezTo>
                <a:lnTo>
                  <a:pt x="630459" y="3080802"/>
                </a:lnTo>
                <a:cubicBezTo>
                  <a:pt x="586158" y="3082422"/>
                  <a:pt x="542743" y="3068060"/>
                  <a:pt x="508158" y="3040328"/>
                </a:cubicBezTo>
                <a:close/>
                <a:moveTo>
                  <a:pt x="738282" y="3003092"/>
                </a:moveTo>
                <a:lnTo>
                  <a:pt x="760285" y="3021566"/>
                </a:lnTo>
                <a:cubicBezTo>
                  <a:pt x="730034" y="3053946"/>
                  <a:pt x="689181" y="3074423"/>
                  <a:pt x="645128" y="3079280"/>
                </a:cubicBezTo>
                <a:lnTo>
                  <a:pt x="643032" y="3050709"/>
                </a:lnTo>
                <a:cubicBezTo>
                  <a:pt x="679370" y="3046451"/>
                  <a:pt x="713069" y="3029604"/>
                  <a:pt x="738282" y="3003092"/>
                </a:cubicBezTo>
                <a:close/>
                <a:moveTo>
                  <a:pt x="1112439" y="2963064"/>
                </a:moveTo>
                <a:lnTo>
                  <a:pt x="1339515" y="2963064"/>
                </a:lnTo>
                <a:lnTo>
                  <a:pt x="1339515" y="3004873"/>
                </a:lnTo>
                <a:lnTo>
                  <a:pt x="1112439" y="3004873"/>
                </a:lnTo>
                <a:close/>
                <a:moveTo>
                  <a:pt x="977756" y="2963064"/>
                </a:moveTo>
                <a:lnTo>
                  <a:pt x="1073387" y="2963064"/>
                </a:lnTo>
                <a:lnTo>
                  <a:pt x="1073387" y="3004873"/>
                </a:lnTo>
                <a:lnTo>
                  <a:pt x="977756" y="3004873"/>
                </a:lnTo>
                <a:close/>
                <a:moveTo>
                  <a:pt x="1907315" y="2932745"/>
                </a:moveTo>
                <a:cubicBezTo>
                  <a:pt x="1910286" y="2934431"/>
                  <a:pt x="1912134" y="2937583"/>
                  <a:pt x="1912144" y="2941002"/>
                </a:cubicBezTo>
                <a:cubicBezTo>
                  <a:pt x="1892646" y="3015398"/>
                  <a:pt x="1879301" y="3091269"/>
                  <a:pt x="1872234" y="3167864"/>
                </a:cubicBezTo>
                <a:cubicBezTo>
                  <a:pt x="1871634" y="3172494"/>
                  <a:pt x="1867757" y="3176009"/>
                  <a:pt x="1863090" y="3176152"/>
                </a:cubicBezTo>
                <a:lnTo>
                  <a:pt x="1862233" y="3176152"/>
                </a:lnTo>
                <a:cubicBezTo>
                  <a:pt x="1857270" y="3175513"/>
                  <a:pt x="1853651" y="3171141"/>
                  <a:pt x="1853946" y="3166151"/>
                </a:cubicBezTo>
                <a:cubicBezTo>
                  <a:pt x="1861118" y="3088564"/>
                  <a:pt x="1874634" y="3011702"/>
                  <a:pt x="1894332" y="2936335"/>
                </a:cubicBezTo>
                <a:cubicBezTo>
                  <a:pt x="1896923" y="2931764"/>
                  <a:pt x="1902742" y="2930153"/>
                  <a:pt x="1907315" y="2932745"/>
                </a:cubicBezTo>
                <a:close/>
                <a:moveTo>
                  <a:pt x="468725" y="2913665"/>
                </a:moveTo>
                <a:lnTo>
                  <a:pt x="484151" y="2965475"/>
                </a:lnTo>
                <a:lnTo>
                  <a:pt x="516350" y="3008899"/>
                </a:lnTo>
                <a:lnTo>
                  <a:pt x="516350" y="3008901"/>
                </a:lnTo>
                <a:lnTo>
                  <a:pt x="497300" y="3030900"/>
                </a:lnTo>
                <a:cubicBezTo>
                  <a:pt x="465125" y="3000566"/>
                  <a:pt x="444856" y="2959731"/>
                  <a:pt x="440150" y="2915760"/>
                </a:cubicBezTo>
                <a:close/>
                <a:moveTo>
                  <a:pt x="810196" y="2888905"/>
                </a:moveTo>
                <a:cubicBezTo>
                  <a:pt x="811730" y="2933188"/>
                  <a:pt x="797366" y="2976558"/>
                  <a:pt x="769715" y="3011186"/>
                </a:cubicBezTo>
                <a:lnTo>
                  <a:pt x="747712" y="2992139"/>
                </a:lnTo>
                <a:cubicBezTo>
                  <a:pt x="770429" y="2963369"/>
                  <a:pt x="782326" y="2927541"/>
                  <a:pt x="781335" y="2890904"/>
                </a:cubicBezTo>
                <a:close/>
                <a:moveTo>
                  <a:pt x="1129489" y="2880208"/>
                </a:moveTo>
                <a:cubicBezTo>
                  <a:pt x="1138169" y="2880208"/>
                  <a:pt x="1145206" y="2887243"/>
                  <a:pt x="1145206" y="2895921"/>
                </a:cubicBezTo>
                <a:cubicBezTo>
                  <a:pt x="1145206" y="2904601"/>
                  <a:pt x="1138169" y="2911635"/>
                  <a:pt x="1129489" y="2911635"/>
                </a:cubicBezTo>
                <a:cubicBezTo>
                  <a:pt x="1120809" y="2911635"/>
                  <a:pt x="1113773" y="2904601"/>
                  <a:pt x="1113773" y="2895921"/>
                </a:cubicBezTo>
                <a:cubicBezTo>
                  <a:pt x="1113773" y="2887243"/>
                  <a:pt x="1120809" y="2880208"/>
                  <a:pt x="1129489" y="2880208"/>
                </a:cubicBezTo>
                <a:close/>
                <a:moveTo>
                  <a:pt x="624459" y="2861666"/>
                </a:moveTo>
                <a:cubicBezTo>
                  <a:pt x="608980" y="2862780"/>
                  <a:pt x="597341" y="2876227"/>
                  <a:pt x="598455" y="2891703"/>
                </a:cubicBezTo>
                <a:cubicBezTo>
                  <a:pt x="598455" y="2891722"/>
                  <a:pt x="598455" y="2891740"/>
                  <a:pt x="598455" y="2891760"/>
                </a:cubicBezTo>
                <a:cubicBezTo>
                  <a:pt x="599598" y="2907235"/>
                  <a:pt x="613076" y="2918844"/>
                  <a:pt x="628554" y="2917703"/>
                </a:cubicBezTo>
                <a:cubicBezTo>
                  <a:pt x="644023" y="2916559"/>
                  <a:pt x="655643" y="2903092"/>
                  <a:pt x="654500" y="2887616"/>
                </a:cubicBezTo>
                <a:cubicBezTo>
                  <a:pt x="653358" y="2872159"/>
                  <a:pt x="639918" y="2860551"/>
                  <a:pt x="624459" y="2861666"/>
                </a:cubicBezTo>
                <a:close/>
                <a:moveTo>
                  <a:pt x="623601" y="2849190"/>
                </a:moveTo>
                <a:cubicBezTo>
                  <a:pt x="645947" y="2847609"/>
                  <a:pt x="665359" y="2864378"/>
                  <a:pt x="667035" y="2886711"/>
                </a:cubicBezTo>
                <a:cubicBezTo>
                  <a:pt x="668712" y="2909111"/>
                  <a:pt x="651919" y="2928625"/>
                  <a:pt x="629516" y="2930302"/>
                </a:cubicBezTo>
                <a:cubicBezTo>
                  <a:pt x="607123" y="2931986"/>
                  <a:pt x="587597" y="2915188"/>
                  <a:pt x="585920" y="2892798"/>
                </a:cubicBezTo>
                <a:cubicBezTo>
                  <a:pt x="584244" y="2870399"/>
                  <a:pt x="601037" y="2850884"/>
                  <a:pt x="623439" y="2849199"/>
                </a:cubicBezTo>
                <a:cubicBezTo>
                  <a:pt x="623487" y="2849199"/>
                  <a:pt x="623544" y="2849190"/>
                  <a:pt x="623601" y="2849190"/>
                </a:cubicBezTo>
                <a:close/>
                <a:moveTo>
                  <a:pt x="1375972" y="2847892"/>
                </a:moveTo>
                <a:cubicBezTo>
                  <a:pt x="1418044" y="2847093"/>
                  <a:pt x="1452810" y="2880548"/>
                  <a:pt x="1453610" y="2922615"/>
                </a:cubicBezTo>
                <a:cubicBezTo>
                  <a:pt x="1453572" y="2957366"/>
                  <a:pt x="1430026" y="2987680"/>
                  <a:pt x="1396365" y="2996327"/>
                </a:cubicBezTo>
                <a:lnTo>
                  <a:pt x="1394555" y="2989185"/>
                </a:lnTo>
                <a:cubicBezTo>
                  <a:pt x="1419034" y="2982966"/>
                  <a:pt x="1438113" y="2963813"/>
                  <a:pt x="1444257" y="2939318"/>
                </a:cubicBezTo>
                <a:cubicBezTo>
                  <a:pt x="1453467" y="2902538"/>
                  <a:pt x="1431122" y="2865244"/>
                  <a:pt x="1394327" y="2856026"/>
                </a:cubicBezTo>
                <a:cubicBezTo>
                  <a:pt x="1357532" y="2846816"/>
                  <a:pt x="1320241" y="2869158"/>
                  <a:pt x="1311021" y="2905947"/>
                </a:cubicBezTo>
                <a:lnTo>
                  <a:pt x="1303877" y="2904139"/>
                </a:lnTo>
                <a:cubicBezTo>
                  <a:pt x="1312735" y="2871454"/>
                  <a:pt x="1342111" y="2848539"/>
                  <a:pt x="1375972" y="2847892"/>
                </a:cubicBezTo>
                <a:close/>
                <a:moveTo>
                  <a:pt x="620979" y="2838793"/>
                </a:moveTo>
                <a:lnTo>
                  <a:pt x="586549" y="2856075"/>
                </a:lnTo>
                <a:cubicBezTo>
                  <a:pt x="577295" y="2866774"/>
                  <a:pt x="573257" y="2880209"/>
                  <a:pt x="574206" y="2893285"/>
                </a:cubicBezTo>
                <a:lnTo>
                  <a:pt x="580786" y="2906399"/>
                </a:lnTo>
                <a:lnTo>
                  <a:pt x="591597" y="2927568"/>
                </a:lnTo>
                <a:cubicBezTo>
                  <a:pt x="602522" y="2936606"/>
                  <a:pt x="616034" y="2940560"/>
                  <a:pt x="629202" y="2939633"/>
                </a:cubicBezTo>
                <a:lnTo>
                  <a:pt x="664349" y="2922621"/>
                </a:lnTo>
                <a:lnTo>
                  <a:pt x="674080" y="2905372"/>
                </a:lnTo>
                <a:cubicBezTo>
                  <a:pt x="680223" y="2886374"/>
                  <a:pt x="674886" y="2864706"/>
                  <a:pt x="658835" y="2850827"/>
                </a:cubicBezTo>
                <a:lnTo>
                  <a:pt x="654009" y="2848105"/>
                </a:lnTo>
                <a:close/>
                <a:moveTo>
                  <a:pt x="619675" y="2833715"/>
                </a:moveTo>
                <a:cubicBezTo>
                  <a:pt x="633574" y="2832519"/>
                  <a:pt x="647909" y="2836386"/>
                  <a:pt x="659701" y="2845572"/>
                </a:cubicBezTo>
                <a:lnTo>
                  <a:pt x="659144" y="2846221"/>
                </a:lnTo>
                <a:lnTo>
                  <a:pt x="661645" y="2847637"/>
                </a:lnTo>
                <a:cubicBezTo>
                  <a:pt x="679018" y="2862708"/>
                  <a:pt x="684760" y="2886201"/>
                  <a:pt x="678070" y="2906775"/>
                </a:cubicBezTo>
                <a:lnTo>
                  <a:pt x="667723" y="2925049"/>
                </a:lnTo>
                <a:lnTo>
                  <a:pt x="667988" y="2925282"/>
                </a:lnTo>
                <a:lnTo>
                  <a:pt x="667271" y="2925846"/>
                </a:lnTo>
                <a:lnTo>
                  <a:pt x="667207" y="2925959"/>
                </a:lnTo>
                <a:lnTo>
                  <a:pt x="662704" y="2929432"/>
                </a:lnTo>
                <a:lnTo>
                  <a:pt x="650401" y="2939092"/>
                </a:lnTo>
                <a:lnTo>
                  <a:pt x="650052" y="2939190"/>
                </a:lnTo>
                <a:lnTo>
                  <a:pt x="649764" y="2939411"/>
                </a:lnTo>
                <a:lnTo>
                  <a:pt x="633758" y="2943731"/>
                </a:lnTo>
                <a:lnTo>
                  <a:pt x="629603" y="2944888"/>
                </a:lnTo>
                <a:lnTo>
                  <a:pt x="629507" y="2944879"/>
                </a:lnTo>
                <a:lnTo>
                  <a:pt x="629230" y="2944952"/>
                </a:lnTo>
                <a:lnTo>
                  <a:pt x="615879" y="2943338"/>
                </a:lnTo>
                <a:lnTo>
                  <a:pt x="608151" y="2942465"/>
                </a:lnTo>
                <a:cubicBezTo>
                  <a:pt x="601174" y="2940263"/>
                  <a:pt x="594515" y="2936659"/>
                  <a:pt x="588597" y="2931616"/>
                </a:cubicBezTo>
                <a:cubicBezTo>
                  <a:pt x="564927" y="2911445"/>
                  <a:pt x="562089" y="2875902"/>
                  <a:pt x="582263" y="2852237"/>
                </a:cubicBezTo>
                <a:lnTo>
                  <a:pt x="588643" y="2849079"/>
                </a:lnTo>
                <a:lnTo>
                  <a:pt x="600772" y="2839725"/>
                </a:lnTo>
                <a:lnTo>
                  <a:pt x="615591" y="2835737"/>
                </a:lnTo>
                <a:close/>
                <a:moveTo>
                  <a:pt x="1377191" y="2804170"/>
                </a:moveTo>
                <a:cubicBezTo>
                  <a:pt x="1393617" y="2804102"/>
                  <a:pt x="1409280" y="2807364"/>
                  <a:pt x="1423538" y="2813323"/>
                </a:cubicBezTo>
                <a:cubicBezTo>
                  <a:pt x="1466315" y="2831200"/>
                  <a:pt x="1496456" y="2873346"/>
                  <a:pt x="1496663" y="2922615"/>
                </a:cubicBezTo>
                <a:cubicBezTo>
                  <a:pt x="1496768" y="2980518"/>
                  <a:pt x="1455001" y="3030021"/>
                  <a:pt x="1397889" y="3039660"/>
                </a:cubicBezTo>
                <a:lnTo>
                  <a:pt x="1396651" y="3032423"/>
                </a:lnTo>
                <a:cubicBezTo>
                  <a:pt x="1431848" y="3026351"/>
                  <a:pt x="1461243" y="3004027"/>
                  <a:pt x="1476947" y="2973416"/>
                </a:cubicBezTo>
                <a:cubicBezTo>
                  <a:pt x="1482182" y="2963212"/>
                  <a:pt x="1485896" y="2952088"/>
                  <a:pt x="1487796" y="2940339"/>
                </a:cubicBezTo>
                <a:cubicBezTo>
                  <a:pt x="1497635" y="2879541"/>
                  <a:pt x="1456316" y="2822274"/>
                  <a:pt x="1395508" y="2812436"/>
                </a:cubicBezTo>
                <a:cubicBezTo>
                  <a:pt x="1334700" y="2802599"/>
                  <a:pt x="1277426" y="2843912"/>
                  <a:pt x="1267587" y="2904710"/>
                </a:cubicBezTo>
                <a:lnTo>
                  <a:pt x="1260348" y="2903568"/>
                </a:lnTo>
                <a:cubicBezTo>
                  <a:pt x="1269873" y="2846397"/>
                  <a:pt x="1319222" y="2804418"/>
                  <a:pt x="1377191" y="2804170"/>
                </a:cubicBezTo>
                <a:close/>
                <a:moveTo>
                  <a:pt x="1935670" y="2792343"/>
                </a:moveTo>
                <a:cubicBezTo>
                  <a:pt x="1932717" y="2800153"/>
                  <a:pt x="1929765" y="2808152"/>
                  <a:pt x="1926907" y="2816151"/>
                </a:cubicBezTo>
                <a:lnTo>
                  <a:pt x="1952529" y="2825200"/>
                </a:lnTo>
                <a:cubicBezTo>
                  <a:pt x="1955291" y="2817389"/>
                  <a:pt x="1958149" y="2809676"/>
                  <a:pt x="1961102" y="2801867"/>
                </a:cubicBezTo>
                <a:close/>
                <a:moveTo>
                  <a:pt x="1930146" y="2779868"/>
                </a:moveTo>
                <a:lnTo>
                  <a:pt x="1973389" y="2796344"/>
                </a:lnTo>
                <a:lnTo>
                  <a:pt x="1971674" y="2800820"/>
                </a:lnTo>
                <a:cubicBezTo>
                  <a:pt x="1967674" y="2811485"/>
                  <a:pt x="1963769" y="2822151"/>
                  <a:pt x="1959959" y="2832818"/>
                </a:cubicBezTo>
                <a:lnTo>
                  <a:pt x="1958340" y="2837388"/>
                </a:lnTo>
                <a:lnTo>
                  <a:pt x="1914715" y="2821960"/>
                </a:lnTo>
                <a:lnTo>
                  <a:pt x="1916334" y="2817389"/>
                </a:lnTo>
                <a:cubicBezTo>
                  <a:pt x="1920240" y="2806342"/>
                  <a:pt x="1924240" y="2795297"/>
                  <a:pt x="1928431" y="2784344"/>
                </a:cubicBezTo>
                <a:close/>
                <a:moveTo>
                  <a:pt x="479012" y="2779099"/>
                </a:moveTo>
                <a:lnTo>
                  <a:pt x="501015" y="2798146"/>
                </a:lnTo>
                <a:cubicBezTo>
                  <a:pt x="478507" y="2826878"/>
                  <a:pt x="466801" y="2862611"/>
                  <a:pt x="467963" y="2899095"/>
                </a:cubicBezTo>
                <a:lnTo>
                  <a:pt x="438531" y="2901380"/>
                </a:lnTo>
                <a:cubicBezTo>
                  <a:pt x="437016" y="2857096"/>
                  <a:pt x="451370" y="2813734"/>
                  <a:pt x="479012" y="2779099"/>
                </a:cubicBezTo>
                <a:close/>
                <a:moveTo>
                  <a:pt x="616820" y="2777754"/>
                </a:moveTo>
                <a:cubicBezTo>
                  <a:pt x="616791" y="2777763"/>
                  <a:pt x="616772" y="2777763"/>
                  <a:pt x="616743" y="2777763"/>
                </a:cubicBezTo>
                <a:cubicBezTo>
                  <a:pt x="554736" y="2782335"/>
                  <a:pt x="508120" y="2836218"/>
                  <a:pt x="512540" y="2898236"/>
                </a:cubicBezTo>
                <a:cubicBezTo>
                  <a:pt x="517017" y="2960301"/>
                  <a:pt x="570966" y="3006975"/>
                  <a:pt x="633041" y="3002500"/>
                </a:cubicBezTo>
                <a:cubicBezTo>
                  <a:pt x="695106" y="2998024"/>
                  <a:pt x="741797" y="2944082"/>
                  <a:pt x="737320" y="2882027"/>
                </a:cubicBezTo>
                <a:cubicBezTo>
                  <a:pt x="732844" y="2819962"/>
                  <a:pt x="678894" y="2773278"/>
                  <a:pt x="616820" y="2777754"/>
                </a:cubicBezTo>
                <a:close/>
                <a:moveTo>
                  <a:pt x="615791" y="2764715"/>
                </a:moveTo>
                <a:cubicBezTo>
                  <a:pt x="684990" y="2759803"/>
                  <a:pt x="745112" y="2811821"/>
                  <a:pt x="750189" y="2881000"/>
                </a:cubicBezTo>
                <a:lnTo>
                  <a:pt x="750077" y="2881873"/>
                </a:lnTo>
                <a:lnTo>
                  <a:pt x="750284" y="2881857"/>
                </a:lnTo>
                <a:cubicBezTo>
                  <a:pt x="753863" y="2933018"/>
                  <a:pt x="726115" y="2979222"/>
                  <a:pt x="683266" y="3001537"/>
                </a:cubicBezTo>
                <a:lnTo>
                  <a:pt x="682006" y="3001900"/>
                </a:lnTo>
                <a:lnTo>
                  <a:pt x="681949" y="3001944"/>
                </a:lnTo>
                <a:lnTo>
                  <a:pt x="679342" y="3002669"/>
                </a:lnTo>
                <a:lnTo>
                  <a:pt x="635984" y="3015186"/>
                </a:lnTo>
                <a:lnTo>
                  <a:pt x="635950" y="3014724"/>
                </a:lnTo>
                <a:lnTo>
                  <a:pt x="633879" y="3015300"/>
                </a:lnTo>
                <a:cubicBezTo>
                  <a:pt x="564670" y="3020271"/>
                  <a:pt x="504539" y="2968205"/>
                  <a:pt x="499567" y="2899007"/>
                </a:cubicBezTo>
                <a:cubicBezTo>
                  <a:pt x="494595" y="2829838"/>
                  <a:pt x="546620" y="2769735"/>
                  <a:pt x="615791" y="2764715"/>
                </a:cubicBezTo>
                <a:close/>
                <a:moveTo>
                  <a:pt x="1377381" y="2763503"/>
                </a:moveTo>
                <a:cubicBezTo>
                  <a:pt x="1465392" y="2763380"/>
                  <a:pt x="1536830" y="2834616"/>
                  <a:pt x="1536953" y="2922615"/>
                </a:cubicBezTo>
                <a:cubicBezTo>
                  <a:pt x="1536792" y="3002308"/>
                  <a:pt x="1477898" y="3069678"/>
                  <a:pt x="1398936" y="3080517"/>
                </a:cubicBezTo>
                <a:lnTo>
                  <a:pt x="1397888" y="3073182"/>
                </a:lnTo>
                <a:cubicBezTo>
                  <a:pt x="1468135" y="3063983"/>
                  <a:pt x="1522780" y="3007594"/>
                  <a:pt x="1529752" y="2937100"/>
                </a:cubicBezTo>
                <a:cubicBezTo>
                  <a:pt x="1538049" y="2853349"/>
                  <a:pt x="1476860" y="2778741"/>
                  <a:pt x="1393107" y="2770456"/>
                </a:cubicBezTo>
                <a:cubicBezTo>
                  <a:pt x="1309344" y="2762169"/>
                  <a:pt x="1234725" y="2823341"/>
                  <a:pt x="1226438" y="2907091"/>
                </a:cubicBezTo>
                <a:lnTo>
                  <a:pt x="1219104" y="2906328"/>
                </a:lnTo>
                <a:cubicBezTo>
                  <a:pt x="1227553" y="2825246"/>
                  <a:pt x="1295847" y="2763617"/>
                  <a:pt x="1377381" y="2763503"/>
                </a:cubicBezTo>
                <a:close/>
                <a:moveTo>
                  <a:pt x="59389" y="2757652"/>
                </a:moveTo>
                <a:lnTo>
                  <a:pt x="62930" y="2759844"/>
                </a:lnTo>
                <a:lnTo>
                  <a:pt x="68805" y="2763486"/>
                </a:lnTo>
                <a:cubicBezTo>
                  <a:pt x="70968" y="2766493"/>
                  <a:pt x="71985" y="2770327"/>
                  <a:pt x="71342" y="2774269"/>
                </a:cubicBezTo>
                <a:lnTo>
                  <a:pt x="71342" y="2774270"/>
                </a:lnTo>
                <a:cubicBezTo>
                  <a:pt x="43129" y="2948326"/>
                  <a:pt x="28956" y="3124367"/>
                  <a:pt x="28956" y="3300730"/>
                </a:cubicBezTo>
                <a:cubicBezTo>
                  <a:pt x="28956" y="3376263"/>
                  <a:pt x="31623" y="3452558"/>
                  <a:pt x="36767" y="3527615"/>
                </a:cubicBezTo>
                <a:cubicBezTo>
                  <a:pt x="37262" y="3535464"/>
                  <a:pt x="31366" y="3542246"/>
                  <a:pt x="23527" y="3542855"/>
                </a:cubicBezTo>
                <a:lnTo>
                  <a:pt x="22098" y="3542569"/>
                </a:lnTo>
                <a:cubicBezTo>
                  <a:pt x="14602" y="3542531"/>
                  <a:pt x="8401" y="3536712"/>
                  <a:pt x="7906" y="3529235"/>
                </a:cubicBezTo>
                <a:cubicBezTo>
                  <a:pt x="2667" y="3453606"/>
                  <a:pt x="0" y="3376835"/>
                  <a:pt x="0" y="3300635"/>
                </a:cubicBezTo>
                <a:cubicBezTo>
                  <a:pt x="-9" y="3122739"/>
                  <a:pt x="14297" y="2945163"/>
                  <a:pt x="42767" y="2769603"/>
                </a:cubicBezTo>
                <a:cubicBezTo>
                  <a:pt x="44053" y="2761717"/>
                  <a:pt x="51502" y="2756367"/>
                  <a:pt x="59389" y="2757652"/>
                </a:cubicBezTo>
                <a:close/>
                <a:moveTo>
                  <a:pt x="376126" y="2753075"/>
                </a:moveTo>
                <a:lnTo>
                  <a:pt x="389645" y="2753097"/>
                </a:lnTo>
                <a:lnTo>
                  <a:pt x="389667" y="2753097"/>
                </a:lnTo>
                <a:lnTo>
                  <a:pt x="395997" y="2759441"/>
                </a:lnTo>
                <a:lnTo>
                  <a:pt x="399245" y="2762695"/>
                </a:lnTo>
                <a:cubicBezTo>
                  <a:pt x="400975" y="2766887"/>
                  <a:pt x="401106" y="2771736"/>
                  <a:pt x="399230" y="2776249"/>
                </a:cubicBezTo>
                <a:cubicBezTo>
                  <a:pt x="395468" y="2785288"/>
                  <a:pt x="385105" y="2789563"/>
                  <a:pt x="376065" y="2785811"/>
                </a:cubicBezTo>
                <a:cubicBezTo>
                  <a:pt x="371551" y="2783935"/>
                  <a:pt x="368221" y="2780405"/>
                  <a:pt x="366491" y="2776214"/>
                </a:cubicBezTo>
                <a:cubicBezTo>
                  <a:pt x="364761" y="2772024"/>
                  <a:pt x="364630" y="2767174"/>
                  <a:pt x="366512" y="2762659"/>
                </a:cubicBezTo>
                <a:cubicBezTo>
                  <a:pt x="366512" y="2762641"/>
                  <a:pt x="366521" y="2762631"/>
                  <a:pt x="366521" y="2762622"/>
                </a:cubicBezTo>
                <a:cubicBezTo>
                  <a:pt x="368407" y="2758118"/>
                  <a:pt x="371938" y="2754798"/>
                  <a:pt x="376126" y="2753075"/>
                </a:cubicBezTo>
                <a:close/>
                <a:moveTo>
                  <a:pt x="862965" y="2743952"/>
                </a:moveTo>
                <a:cubicBezTo>
                  <a:pt x="862994" y="2743952"/>
                  <a:pt x="863032" y="2743952"/>
                  <a:pt x="863060" y="2743952"/>
                </a:cubicBezTo>
                <a:cubicBezTo>
                  <a:pt x="876738" y="2743896"/>
                  <a:pt x="887863" y="2754943"/>
                  <a:pt x="887920" y="2768619"/>
                </a:cubicBezTo>
                <a:cubicBezTo>
                  <a:pt x="887977" y="2782295"/>
                  <a:pt x="876929" y="2793419"/>
                  <a:pt x="863251" y="2793475"/>
                </a:cubicBezTo>
                <a:cubicBezTo>
                  <a:pt x="849573" y="2793523"/>
                  <a:pt x="838447" y="2782485"/>
                  <a:pt x="838390" y="2768809"/>
                </a:cubicBezTo>
                <a:cubicBezTo>
                  <a:pt x="838390" y="2768782"/>
                  <a:pt x="838390" y="2768744"/>
                  <a:pt x="838390" y="2768714"/>
                </a:cubicBezTo>
                <a:cubicBezTo>
                  <a:pt x="838333" y="2755095"/>
                  <a:pt x="849344" y="2744009"/>
                  <a:pt x="862965" y="2743952"/>
                </a:cubicBezTo>
                <a:close/>
                <a:moveTo>
                  <a:pt x="863060" y="2731858"/>
                </a:moveTo>
                <a:cubicBezTo>
                  <a:pt x="842753" y="2731915"/>
                  <a:pt x="826332" y="2748410"/>
                  <a:pt x="826389" y="2768714"/>
                </a:cubicBezTo>
                <a:cubicBezTo>
                  <a:pt x="826389" y="2788963"/>
                  <a:pt x="842810" y="2805381"/>
                  <a:pt x="863060" y="2805381"/>
                </a:cubicBezTo>
                <a:cubicBezTo>
                  <a:pt x="863127" y="2805381"/>
                  <a:pt x="863184" y="2805381"/>
                  <a:pt x="863251" y="2805381"/>
                </a:cubicBezTo>
                <a:cubicBezTo>
                  <a:pt x="883558" y="2805333"/>
                  <a:pt x="899970" y="2788828"/>
                  <a:pt x="899922" y="2768524"/>
                </a:cubicBezTo>
                <a:cubicBezTo>
                  <a:pt x="899865" y="2748219"/>
                  <a:pt x="883368" y="2731811"/>
                  <a:pt x="863060" y="2731858"/>
                </a:cubicBezTo>
                <a:close/>
                <a:moveTo>
                  <a:pt x="863060" y="2728525"/>
                </a:moveTo>
                <a:cubicBezTo>
                  <a:pt x="863089" y="2728525"/>
                  <a:pt x="863127" y="2728525"/>
                  <a:pt x="863156" y="2728525"/>
                </a:cubicBezTo>
                <a:cubicBezTo>
                  <a:pt x="885358" y="2728525"/>
                  <a:pt x="903351" y="2746516"/>
                  <a:pt x="903351" y="2768714"/>
                </a:cubicBezTo>
                <a:cubicBezTo>
                  <a:pt x="903351" y="2790914"/>
                  <a:pt x="885358" y="2808903"/>
                  <a:pt x="863156" y="2808903"/>
                </a:cubicBezTo>
                <a:cubicBezTo>
                  <a:pt x="840953" y="2808903"/>
                  <a:pt x="822960" y="2790914"/>
                  <a:pt x="822960" y="2768714"/>
                </a:cubicBezTo>
                <a:cubicBezTo>
                  <a:pt x="822960" y="2746554"/>
                  <a:pt x="840896" y="2728582"/>
                  <a:pt x="863060" y="2728525"/>
                </a:cubicBezTo>
                <a:close/>
                <a:moveTo>
                  <a:pt x="603598" y="2710718"/>
                </a:moveTo>
                <a:lnTo>
                  <a:pt x="605694" y="2739289"/>
                </a:lnTo>
                <a:lnTo>
                  <a:pt x="605694" y="2739291"/>
                </a:lnTo>
                <a:cubicBezTo>
                  <a:pt x="569366" y="2743584"/>
                  <a:pt x="535676" y="2760422"/>
                  <a:pt x="510444" y="2786908"/>
                </a:cubicBezTo>
                <a:lnTo>
                  <a:pt x="488441" y="2768431"/>
                </a:lnTo>
                <a:cubicBezTo>
                  <a:pt x="518693" y="2736052"/>
                  <a:pt x="559545" y="2715576"/>
                  <a:pt x="603598" y="2710718"/>
                </a:cubicBezTo>
                <a:close/>
                <a:moveTo>
                  <a:pt x="618362" y="2709196"/>
                </a:moveTo>
                <a:cubicBezTo>
                  <a:pt x="662673" y="2707661"/>
                  <a:pt x="706059" y="2722051"/>
                  <a:pt x="740663" y="2749765"/>
                </a:cubicBezTo>
                <a:lnTo>
                  <a:pt x="721613" y="2771669"/>
                </a:lnTo>
                <a:cubicBezTo>
                  <a:pt x="692819" y="2749002"/>
                  <a:pt x="656996" y="2737136"/>
                  <a:pt x="620362" y="2738147"/>
                </a:cubicBezTo>
                <a:close/>
                <a:moveTo>
                  <a:pt x="417707" y="2699731"/>
                </a:moveTo>
                <a:cubicBezTo>
                  <a:pt x="422185" y="2699024"/>
                  <a:pt x="426933" y="2700024"/>
                  <a:pt x="430891" y="2702900"/>
                </a:cubicBezTo>
                <a:cubicBezTo>
                  <a:pt x="430901" y="2702900"/>
                  <a:pt x="430901" y="2702908"/>
                  <a:pt x="430910" y="2702908"/>
                </a:cubicBezTo>
                <a:cubicBezTo>
                  <a:pt x="438816" y="2708671"/>
                  <a:pt x="440559" y="2719747"/>
                  <a:pt x="434797" y="2727661"/>
                </a:cubicBezTo>
                <a:cubicBezTo>
                  <a:pt x="429034" y="2735565"/>
                  <a:pt x="417956" y="2737309"/>
                  <a:pt x="410041" y="2731547"/>
                </a:cubicBezTo>
                <a:cubicBezTo>
                  <a:pt x="402145" y="2725785"/>
                  <a:pt x="400402" y="2714717"/>
                  <a:pt x="406145" y="2706814"/>
                </a:cubicBezTo>
                <a:cubicBezTo>
                  <a:pt x="409021" y="2702856"/>
                  <a:pt x="413229" y="2700440"/>
                  <a:pt x="417707" y="2699731"/>
                </a:cubicBezTo>
                <a:close/>
                <a:moveTo>
                  <a:pt x="1971675" y="2694444"/>
                </a:moveTo>
                <a:lnTo>
                  <a:pt x="2005012" y="2709873"/>
                </a:lnTo>
                <a:cubicBezTo>
                  <a:pt x="1998821" y="2723014"/>
                  <a:pt x="1992725" y="2736727"/>
                  <a:pt x="1986915" y="2750536"/>
                </a:cubicBezTo>
                <a:lnTo>
                  <a:pt x="1953101" y="2736154"/>
                </a:lnTo>
                <a:cubicBezTo>
                  <a:pt x="1959102" y="2722157"/>
                  <a:pt x="1965293" y="2707585"/>
                  <a:pt x="1971675" y="2694444"/>
                </a:cubicBezTo>
                <a:close/>
                <a:moveTo>
                  <a:pt x="3150965" y="2690066"/>
                </a:moveTo>
                <a:cubicBezTo>
                  <a:pt x="3161490" y="2687830"/>
                  <a:pt x="3171825" y="2694544"/>
                  <a:pt x="3174063" y="2705067"/>
                </a:cubicBezTo>
                <a:cubicBezTo>
                  <a:pt x="3176302" y="2715590"/>
                  <a:pt x="3169587" y="2725923"/>
                  <a:pt x="3159061" y="2728161"/>
                </a:cubicBezTo>
                <a:lnTo>
                  <a:pt x="3035238" y="2769776"/>
                </a:lnTo>
                <a:lnTo>
                  <a:pt x="3238881" y="2769776"/>
                </a:lnTo>
                <a:cubicBezTo>
                  <a:pt x="3249587" y="2769776"/>
                  <a:pt x="3258264" y="2778454"/>
                  <a:pt x="3258264" y="2789157"/>
                </a:cubicBezTo>
                <a:cubicBezTo>
                  <a:pt x="3258264" y="2799862"/>
                  <a:pt x="3249587" y="2808536"/>
                  <a:pt x="3238881" y="2808536"/>
                </a:cubicBezTo>
                <a:lnTo>
                  <a:pt x="2987421" y="2808536"/>
                </a:lnTo>
                <a:lnTo>
                  <a:pt x="2987421" y="2808346"/>
                </a:lnTo>
                <a:cubicBezTo>
                  <a:pt x="2977591" y="2808403"/>
                  <a:pt x="2968495" y="2803138"/>
                  <a:pt x="2963647" y="2794574"/>
                </a:cubicBezTo>
                <a:cubicBezTo>
                  <a:pt x="2959956" y="2788056"/>
                  <a:pt x="2959256" y="2780657"/>
                  <a:pt x="2961110" y="2773964"/>
                </a:cubicBezTo>
                <a:cubicBezTo>
                  <a:pt x="2962963" y="2767269"/>
                  <a:pt x="2967371" y="2761282"/>
                  <a:pt x="2973895" y="2757587"/>
                </a:cubicBezTo>
                <a:cubicBezTo>
                  <a:pt x="3029093" y="2726114"/>
                  <a:pt x="3088824" y="2703332"/>
                  <a:pt x="3150965" y="2690066"/>
                </a:cubicBezTo>
                <a:close/>
                <a:moveTo>
                  <a:pt x="873632" y="2668907"/>
                </a:moveTo>
                <a:cubicBezTo>
                  <a:pt x="886653" y="2668997"/>
                  <a:pt x="899052" y="2671698"/>
                  <a:pt x="910332" y="2676513"/>
                </a:cubicBezTo>
                <a:cubicBezTo>
                  <a:pt x="944173" y="2690957"/>
                  <a:pt x="967944" y="2724420"/>
                  <a:pt x="968215" y="2763476"/>
                </a:cubicBezTo>
                <a:lnTo>
                  <a:pt x="968215" y="2763477"/>
                </a:lnTo>
                <a:lnTo>
                  <a:pt x="935354" y="2763477"/>
                </a:lnTo>
                <a:lnTo>
                  <a:pt x="933198" y="2752865"/>
                </a:lnTo>
                <a:lnTo>
                  <a:pt x="930477" y="2739468"/>
                </a:lnTo>
                <a:lnTo>
                  <a:pt x="926427" y="2733467"/>
                </a:lnTo>
                <a:lnTo>
                  <a:pt x="917248" y="2719863"/>
                </a:lnTo>
                <a:lnTo>
                  <a:pt x="905409" y="2711876"/>
                </a:lnTo>
                <a:lnTo>
                  <a:pt x="897642" y="2706635"/>
                </a:lnTo>
                <a:cubicBezTo>
                  <a:pt x="890263" y="2703508"/>
                  <a:pt x="882150" y="2701775"/>
                  <a:pt x="873632" y="2701763"/>
                </a:cubicBezTo>
                <a:close/>
                <a:moveTo>
                  <a:pt x="865251" y="2667005"/>
                </a:moveTo>
                <a:lnTo>
                  <a:pt x="865251" y="2686622"/>
                </a:lnTo>
                <a:cubicBezTo>
                  <a:pt x="818274" y="2686622"/>
                  <a:pt x="780193" y="2724697"/>
                  <a:pt x="780193" y="2771666"/>
                </a:cubicBezTo>
                <a:cubicBezTo>
                  <a:pt x="780193" y="2818637"/>
                  <a:pt x="818274" y="2856713"/>
                  <a:pt x="865251" y="2856713"/>
                </a:cubicBezTo>
                <a:cubicBezTo>
                  <a:pt x="912228" y="2856713"/>
                  <a:pt x="950309" y="2818637"/>
                  <a:pt x="950309" y="2771666"/>
                </a:cubicBezTo>
                <a:lnTo>
                  <a:pt x="969931" y="2771666"/>
                </a:lnTo>
                <a:cubicBezTo>
                  <a:pt x="969988" y="2829524"/>
                  <a:pt x="923115" y="2876465"/>
                  <a:pt x="865251" y="2876522"/>
                </a:cubicBezTo>
                <a:cubicBezTo>
                  <a:pt x="807387" y="2876522"/>
                  <a:pt x="760476" y="2829619"/>
                  <a:pt x="760476" y="2771764"/>
                </a:cubicBezTo>
                <a:cubicBezTo>
                  <a:pt x="760476" y="2713906"/>
                  <a:pt x="807387" y="2667005"/>
                  <a:pt x="865251" y="2667005"/>
                </a:cubicBezTo>
                <a:close/>
                <a:moveTo>
                  <a:pt x="470377" y="2660517"/>
                </a:moveTo>
                <a:cubicBezTo>
                  <a:pt x="466465" y="2660202"/>
                  <a:pt x="462434" y="2661378"/>
                  <a:pt x="459210" y="2664120"/>
                </a:cubicBezTo>
                <a:cubicBezTo>
                  <a:pt x="456143" y="2666720"/>
                  <a:pt x="454228" y="2670424"/>
                  <a:pt x="453866" y="2674434"/>
                </a:cubicBezTo>
                <a:cubicBezTo>
                  <a:pt x="453542" y="2678482"/>
                  <a:pt x="454838" y="2682490"/>
                  <a:pt x="457486" y="2685575"/>
                </a:cubicBezTo>
                <a:cubicBezTo>
                  <a:pt x="457962" y="2686242"/>
                  <a:pt x="458534" y="2686815"/>
                  <a:pt x="459200" y="2687290"/>
                </a:cubicBezTo>
                <a:cubicBezTo>
                  <a:pt x="465411" y="2692967"/>
                  <a:pt x="475050" y="2692537"/>
                  <a:pt x="480727" y="2686328"/>
                </a:cubicBezTo>
                <a:cubicBezTo>
                  <a:pt x="486023" y="2680548"/>
                  <a:pt x="486061" y="2671691"/>
                  <a:pt x="480822" y="2665864"/>
                </a:cubicBezTo>
                <a:cubicBezTo>
                  <a:pt x="478079" y="2662640"/>
                  <a:pt x="474288" y="2660831"/>
                  <a:pt x="470377" y="2660517"/>
                </a:cubicBezTo>
                <a:close/>
                <a:moveTo>
                  <a:pt x="74961" y="2656378"/>
                </a:moveTo>
                <a:cubicBezTo>
                  <a:pt x="64436" y="2656378"/>
                  <a:pt x="55911" y="2664901"/>
                  <a:pt x="55911" y="2675423"/>
                </a:cubicBezTo>
                <a:lnTo>
                  <a:pt x="60809" y="2687250"/>
                </a:lnTo>
                <a:lnTo>
                  <a:pt x="61489" y="2688891"/>
                </a:lnTo>
                <a:cubicBezTo>
                  <a:pt x="64936" y="2692336"/>
                  <a:pt x="69699" y="2694467"/>
                  <a:pt x="74961" y="2694467"/>
                </a:cubicBezTo>
                <a:cubicBezTo>
                  <a:pt x="85486" y="2694467"/>
                  <a:pt x="94011" y="2685944"/>
                  <a:pt x="94011" y="2675423"/>
                </a:cubicBezTo>
                <a:cubicBezTo>
                  <a:pt x="94011" y="2664901"/>
                  <a:pt x="85486" y="2656378"/>
                  <a:pt x="74961" y="2656378"/>
                </a:cubicBezTo>
                <a:close/>
                <a:moveTo>
                  <a:pt x="468059" y="2654236"/>
                </a:moveTo>
                <a:cubicBezTo>
                  <a:pt x="473231" y="2654236"/>
                  <a:pt x="478403" y="2656206"/>
                  <a:pt x="482346" y="2660149"/>
                </a:cubicBezTo>
                <a:lnTo>
                  <a:pt x="482346" y="2660531"/>
                </a:lnTo>
                <a:cubicBezTo>
                  <a:pt x="483146" y="2661188"/>
                  <a:pt x="483880" y="2661921"/>
                  <a:pt x="484537" y="2662720"/>
                </a:cubicBezTo>
                <a:cubicBezTo>
                  <a:pt x="491719" y="2671214"/>
                  <a:pt x="490652" y="2683920"/>
                  <a:pt x="482156" y="2691100"/>
                </a:cubicBezTo>
                <a:cubicBezTo>
                  <a:pt x="473659" y="2698281"/>
                  <a:pt x="460953" y="2697215"/>
                  <a:pt x="453771" y="2688720"/>
                </a:cubicBezTo>
                <a:cubicBezTo>
                  <a:pt x="445884" y="2680834"/>
                  <a:pt x="445884" y="2668035"/>
                  <a:pt x="453771" y="2660149"/>
                </a:cubicBezTo>
                <a:cubicBezTo>
                  <a:pt x="457715" y="2656206"/>
                  <a:pt x="462887" y="2654236"/>
                  <a:pt x="468059" y="2654236"/>
                </a:cubicBezTo>
                <a:close/>
                <a:moveTo>
                  <a:pt x="865251" y="2642147"/>
                </a:moveTo>
                <a:cubicBezTo>
                  <a:pt x="936851" y="2642203"/>
                  <a:pt x="994848" y="2700269"/>
                  <a:pt x="994791" y="2771858"/>
                </a:cubicBezTo>
                <a:lnTo>
                  <a:pt x="981647" y="2771858"/>
                </a:lnTo>
                <a:cubicBezTo>
                  <a:pt x="981704" y="2707534"/>
                  <a:pt x="929583" y="2655346"/>
                  <a:pt x="865251" y="2655288"/>
                </a:cubicBezTo>
                <a:close/>
                <a:moveTo>
                  <a:pt x="74961" y="2637998"/>
                </a:moveTo>
                <a:cubicBezTo>
                  <a:pt x="85481" y="2637998"/>
                  <a:pt x="95006" y="2642262"/>
                  <a:pt x="101901" y="2649155"/>
                </a:cubicBezTo>
                <a:lnTo>
                  <a:pt x="101902" y="2649155"/>
                </a:lnTo>
                <a:cubicBezTo>
                  <a:pt x="108796" y="2656049"/>
                  <a:pt x="113061" y="2665572"/>
                  <a:pt x="113061" y="2676090"/>
                </a:cubicBezTo>
                <a:cubicBezTo>
                  <a:pt x="113061" y="2697127"/>
                  <a:pt x="96002" y="2714181"/>
                  <a:pt x="74961" y="2714181"/>
                </a:cubicBezTo>
                <a:cubicBezTo>
                  <a:pt x="53920" y="2714181"/>
                  <a:pt x="36861" y="2697127"/>
                  <a:pt x="36861" y="2676090"/>
                </a:cubicBezTo>
                <a:cubicBezTo>
                  <a:pt x="36861" y="2655054"/>
                  <a:pt x="53920" y="2637998"/>
                  <a:pt x="74961" y="2637998"/>
                </a:cubicBezTo>
                <a:close/>
                <a:moveTo>
                  <a:pt x="232076" y="2602901"/>
                </a:moveTo>
                <a:cubicBezTo>
                  <a:pt x="232085" y="2602910"/>
                  <a:pt x="232104" y="2602910"/>
                  <a:pt x="232124" y="2602920"/>
                </a:cubicBezTo>
                <a:cubicBezTo>
                  <a:pt x="238420" y="2604824"/>
                  <a:pt x="241972" y="2611473"/>
                  <a:pt x="240077" y="2617757"/>
                </a:cubicBezTo>
                <a:cubicBezTo>
                  <a:pt x="238172" y="2624052"/>
                  <a:pt x="231523" y="2627616"/>
                  <a:pt x="225227" y="2625710"/>
                </a:cubicBezTo>
                <a:cubicBezTo>
                  <a:pt x="218960" y="2623814"/>
                  <a:pt x="215398" y="2617205"/>
                  <a:pt x="217264" y="2610919"/>
                </a:cubicBezTo>
                <a:cubicBezTo>
                  <a:pt x="219141" y="2604615"/>
                  <a:pt x="225770" y="2601033"/>
                  <a:pt x="232076" y="2602901"/>
                </a:cubicBezTo>
                <a:close/>
                <a:moveTo>
                  <a:pt x="3166300" y="2555028"/>
                </a:moveTo>
                <a:cubicBezTo>
                  <a:pt x="3156985" y="2555028"/>
                  <a:pt x="3149441" y="2562570"/>
                  <a:pt x="3149441" y="2571884"/>
                </a:cubicBezTo>
                <a:cubicBezTo>
                  <a:pt x="3149441" y="2581160"/>
                  <a:pt x="3156927" y="2588683"/>
                  <a:pt x="3166205" y="2588741"/>
                </a:cubicBezTo>
                <a:cubicBezTo>
                  <a:pt x="3175520" y="2588789"/>
                  <a:pt x="3183102" y="2581293"/>
                  <a:pt x="3183159" y="2571980"/>
                </a:cubicBezTo>
                <a:cubicBezTo>
                  <a:pt x="3183207" y="2562666"/>
                  <a:pt x="3175711" y="2555087"/>
                  <a:pt x="3166395" y="2555028"/>
                </a:cubicBezTo>
                <a:cubicBezTo>
                  <a:pt x="3166367" y="2555028"/>
                  <a:pt x="3166329" y="2555028"/>
                  <a:pt x="3166300" y="2555028"/>
                </a:cubicBezTo>
                <a:close/>
                <a:moveTo>
                  <a:pt x="4964484" y="2552953"/>
                </a:moveTo>
                <a:lnTo>
                  <a:pt x="4979665" y="2587998"/>
                </a:lnTo>
                <a:lnTo>
                  <a:pt x="4802150" y="2664871"/>
                </a:lnTo>
                <a:lnTo>
                  <a:pt x="4786968" y="2629831"/>
                </a:lnTo>
                <a:close/>
                <a:moveTo>
                  <a:pt x="328174" y="2551475"/>
                </a:moveTo>
                <a:cubicBezTo>
                  <a:pt x="328194" y="2551483"/>
                  <a:pt x="328213" y="2551483"/>
                  <a:pt x="328232" y="2551493"/>
                </a:cubicBezTo>
                <a:cubicBezTo>
                  <a:pt x="334470" y="2553397"/>
                  <a:pt x="337985" y="2559997"/>
                  <a:pt x="336080" y="2566235"/>
                </a:cubicBezTo>
                <a:cubicBezTo>
                  <a:pt x="334175" y="2572472"/>
                  <a:pt x="327574" y="2575984"/>
                  <a:pt x="321335" y="2574082"/>
                </a:cubicBezTo>
                <a:cubicBezTo>
                  <a:pt x="315116" y="2572186"/>
                  <a:pt x="311601" y="2565624"/>
                  <a:pt x="313468" y="2559396"/>
                </a:cubicBezTo>
                <a:cubicBezTo>
                  <a:pt x="315344" y="2553148"/>
                  <a:pt x="321926" y="2549604"/>
                  <a:pt x="328174" y="2551475"/>
                </a:cubicBezTo>
                <a:close/>
                <a:moveTo>
                  <a:pt x="3358991" y="2543602"/>
                </a:moveTo>
                <a:cubicBezTo>
                  <a:pt x="3519077" y="2559409"/>
                  <a:pt x="3669915" y="2625939"/>
                  <a:pt x="3789521" y="2733493"/>
                </a:cubicBezTo>
                <a:cubicBezTo>
                  <a:pt x="3789711" y="2733655"/>
                  <a:pt x="3789902" y="2733826"/>
                  <a:pt x="3790083" y="2733999"/>
                </a:cubicBezTo>
                <a:cubicBezTo>
                  <a:pt x="3797760" y="2741197"/>
                  <a:pt x="3798141" y="2753245"/>
                  <a:pt x="3790949" y="2760922"/>
                </a:cubicBezTo>
                <a:cubicBezTo>
                  <a:pt x="3790816" y="2761082"/>
                  <a:pt x="3790673" y="2761235"/>
                  <a:pt x="3790530" y="2761387"/>
                </a:cubicBezTo>
                <a:cubicBezTo>
                  <a:pt x="3783386" y="2769111"/>
                  <a:pt x="3771338" y="2769588"/>
                  <a:pt x="3763613" y="2762444"/>
                </a:cubicBezTo>
                <a:cubicBezTo>
                  <a:pt x="3650094" y="2660307"/>
                  <a:pt x="3506876" y="2597139"/>
                  <a:pt x="3354895" y="2582171"/>
                </a:cubicBezTo>
                <a:cubicBezTo>
                  <a:pt x="3341503" y="2580951"/>
                  <a:pt x="3328215" y="2585445"/>
                  <a:pt x="3318319" y="2594551"/>
                </a:cubicBezTo>
                <a:cubicBezTo>
                  <a:pt x="3308022" y="2603847"/>
                  <a:pt x="3302136" y="2617062"/>
                  <a:pt x="3302126" y="2630930"/>
                </a:cubicBezTo>
                <a:cubicBezTo>
                  <a:pt x="3301850" y="2655880"/>
                  <a:pt x="3320634" y="2676935"/>
                  <a:pt x="3345465" y="2679497"/>
                </a:cubicBezTo>
                <a:cubicBezTo>
                  <a:pt x="3385184" y="2683526"/>
                  <a:pt x="3424418" y="2691373"/>
                  <a:pt x="3462623" y="2702925"/>
                </a:cubicBezTo>
                <a:cubicBezTo>
                  <a:pt x="3471728" y="2691506"/>
                  <a:pt x="3485159" y="2684364"/>
                  <a:pt x="3499723" y="2683211"/>
                </a:cubicBezTo>
                <a:cubicBezTo>
                  <a:pt x="3528774" y="2680907"/>
                  <a:pt x="3554196" y="2702590"/>
                  <a:pt x="3556492" y="2731637"/>
                </a:cubicBezTo>
                <a:cubicBezTo>
                  <a:pt x="3558797" y="2760683"/>
                  <a:pt x="3537108" y="2786091"/>
                  <a:pt x="3508057" y="2788396"/>
                </a:cubicBezTo>
                <a:cubicBezTo>
                  <a:pt x="3479006" y="2790699"/>
                  <a:pt x="3453593" y="2769015"/>
                  <a:pt x="3451288" y="2739970"/>
                </a:cubicBezTo>
                <a:cubicBezTo>
                  <a:pt x="3415503" y="2729180"/>
                  <a:pt x="3378755" y="2721875"/>
                  <a:pt x="3341560" y="2718162"/>
                </a:cubicBezTo>
                <a:cubicBezTo>
                  <a:pt x="3296859" y="2713639"/>
                  <a:pt x="3262941" y="2675850"/>
                  <a:pt x="3263264" y="2630930"/>
                </a:cubicBezTo>
                <a:cubicBezTo>
                  <a:pt x="3263207" y="2606140"/>
                  <a:pt x="3273580" y="2582465"/>
                  <a:pt x="3291839" y="2565696"/>
                </a:cubicBezTo>
                <a:cubicBezTo>
                  <a:pt x="3310118" y="2549209"/>
                  <a:pt x="3334492" y="2541189"/>
                  <a:pt x="3358991" y="2543602"/>
                </a:cubicBezTo>
                <a:close/>
                <a:moveTo>
                  <a:pt x="254413" y="2529112"/>
                </a:moveTo>
                <a:cubicBezTo>
                  <a:pt x="260718" y="2530967"/>
                  <a:pt x="264328" y="2537576"/>
                  <a:pt x="262471" y="2543885"/>
                </a:cubicBezTo>
                <a:cubicBezTo>
                  <a:pt x="260623" y="2550191"/>
                  <a:pt x="254003" y="2553807"/>
                  <a:pt x="247698" y="2551947"/>
                </a:cubicBezTo>
                <a:cubicBezTo>
                  <a:pt x="241383" y="2550100"/>
                  <a:pt x="237772" y="2543480"/>
                  <a:pt x="239630" y="2537165"/>
                </a:cubicBezTo>
                <a:cubicBezTo>
                  <a:pt x="239639" y="2537144"/>
                  <a:pt x="239639" y="2537130"/>
                  <a:pt x="239649" y="2537110"/>
                </a:cubicBezTo>
                <a:cubicBezTo>
                  <a:pt x="241535" y="2530832"/>
                  <a:pt x="248126" y="2527262"/>
                  <a:pt x="254413" y="2529112"/>
                </a:cubicBezTo>
                <a:close/>
                <a:moveTo>
                  <a:pt x="3161649" y="2516876"/>
                </a:moveTo>
                <a:cubicBezTo>
                  <a:pt x="3183250" y="2515074"/>
                  <a:pt x="3204846" y="2526067"/>
                  <a:pt x="3215554" y="2546458"/>
                </a:cubicBezTo>
                <a:cubicBezTo>
                  <a:pt x="3229841" y="2573656"/>
                  <a:pt x="3219364" y="2607274"/>
                  <a:pt x="3192160" y="2621557"/>
                </a:cubicBezTo>
                <a:cubicBezTo>
                  <a:pt x="3164966" y="2635833"/>
                  <a:pt x="3131334" y="2625368"/>
                  <a:pt x="3117056" y="2598170"/>
                </a:cubicBezTo>
                <a:cubicBezTo>
                  <a:pt x="2966961" y="2633633"/>
                  <a:pt x="2832068" y="2715990"/>
                  <a:pt x="2731960" y="2833296"/>
                </a:cubicBezTo>
                <a:cubicBezTo>
                  <a:pt x="2728236" y="2837630"/>
                  <a:pt x="2722816" y="2840126"/>
                  <a:pt x="2717101" y="2840153"/>
                </a:cubicBezTo>
                <a:lnTo>
                  <a:pt x="2717387" y="2840629"/>
                </a:lnTo>
                <a:cubicBezTo>
                  <a:pt x="2712300" y="2840848"/>
                  <a:pt x="2707338" y="2839020"/>
                  <a:pt x="2703604" y="2835554"/>
                </a:cubicBezTo>
                <a:cubicBezTo>
                  <a:pt x="2695898" y="2828382"/>
                  <a:pt x="2695460" y="2816336"/>
                  <a:pt x="2702623" y="2808630"/>
                </a:cubicBezTo>
                <a:cubicBezTo>
                  <a:pt x="2808922" y="2683841"/>
                  <a:pt x="2952492" y="2596474"/>
                  <a:pt x="3112198" y="2559409"/>
                </a:cubicBezTo>
                <a:cubicBezTo>
                  <a:pt x="3115922" y="2543789"/>
                  <a:pt x="3126228" y="2530536"/>
                  <a:pt x="3140449" y="2523077"/>
                </a:cubicBezTo>
                <a:cubicBezTo>
                  <a:pt x="3147248" y="2519505"/>
                  <a:pt x="3154449" y="2517479"/>
                  <a:pt x="3161649" y="2516876"/>
                </a:cubicBezTo>
                <a:close/>
                <a:moveTo>
                  <a:pt x="5100040" y="2494427"/>
                </a:moveTo>
                <a:lnTo>
                  <a:pt x="5115222" y="2529473"/>
                </a:lnTo>
                <a:lnTo>
                  <a:pt x="5043464" y="2560552"/>
                </a:lnTo>
                <a:lnTo>
                  <a:pt x="5028283" y="2525512"/>
                </a:lnTo>
                <a:close/>
                <a:moveTo>
                  <a:pt x="2261996" y="2492169"/>
                </a:moveTo>
                <a:cubicBezTo>
                  <a:pt x="2252709" y="2492213"/>
                  <a:pt x="2245184" y="2499737"/>
                  <a:pt x="2245137" y="2509026"/>
                </a:cubicBezTo>
                <a:cubicBezTo>
                  <a:pt x="2245137" y="2518341"/>
                  <a:pt x="2252681" y="2525888"/>
                  <a:pt x="2261996" y="2525888"/>
                </a:cubicBezTo>
                <a:cubicBezTo>
                  <a:pt x="2271312" y="2525888"/>
                  <a:pt x="2278855" y="2518341"/>
                  <a:pt x="2278855" y="2509026"/>
                </a:cubicBezTo>
                <a:cubicBezTo>
                  <a:pt x="2278855" y="2499711"/>
                  <a:pt x="2271312" y="2492169"/>
                  <a:pt x="2261996" y="2492169"/>
                </a:cubicBezTo>
                <a:close/>
                <a:moveTo>
                  <a:pt x="350520" y="2477674"/>
                </a:moveTo>
                <a:cubicBezTo>
                  <a:pt x="356758" y="2479578"/>
                  <a:pt x="360273" y="2486185"/>
                  <a:pt x="358368" y="2492417"/>
                </a:cubicBezTo>
                <a:cubicBezTo>
                  <a:pt x="356463" y="2498658"/>
                  <a:pt x="349862" y="2502171"/>
                  <a:pt x="343623" y="2500265"/>
                </a:cubicBezTo>
                <a:cubicBezTo>
                  <a:pt x="337404" y="2498374"/>
                  <a:pt x="333889" y="2491809"/>
                  <a:pt x="335756" y="2485588"/>
                </a:cubicBezTo>
                <a:cubicBezTo>
                  <a:pt x="337680" y="2479341"/>
                  <a:pt x="344262" y="2475811"/>
                  <a:pt x="350520" y="2477674"/>
                </a:cubicBezTo>
                <a:close/>
                <a:moveTo>
                  <a:pt x="276701" y="2455290"/>
                </a:moveTo>
                <a:cubicBezTo>
                  <a:pt x="283006" y="2457146"/>
                  <a:pt x="286616" y="2463759"/>
                  <a:pt x="284759" y="2470060"/>
                </a:cubicBezTo>
                <a:cubicBezTo>
                  <a:pt x="282911" y="2476374"/>
                  <a:pt x="276291" y="2479993"/>
                  <a:pt x="269986" y="2478130"/>
                </a:cubicBezTo>
                <a:cubicBezTo>
                  <a:pt x="263670" y="2476272"/>
                  <a:pt x="260061" y="2469670"/>
                  <a:pt x="261918" y="2463341"/>
                </a:cubicBezTo>
                <a:cubicBezTo>
                  <a:pt x="261927" y="2463327"/>
                  <a:pt x="261927" y="2463308"/>
                  <a:pt x="261937" y="2463287"/>
                </a:cubicBezTo>
                <a:cubicBezTo>
                  <a:pt x="263861" y="2457049"/>
                  <a:pt x="270424" y="2453504"/>
                  <a:pt x="276701" y="2455290"/>
                </a:cubicBezTo>
                <a:close/>
                <a:moveTo>
                  <a:pt x="2262377" y="2452925"/>
                </a:moveTo>
                <a:cubicBezTo>
                  <a:pt x="2293257" y="2453032"/>
                  <a:pt x="2318203" y="2478146"/>
                  <a:pt x="2318098" y="2509026"/>
                </a:cubicBezTo>
                <a:cubicBezTo>
                  <a:pt x="2317994" y="2539905"/>
                  <a:pt x="2292876" y="2564848"/>
                  <a:pt x="2261996" y="2564745"/>
                </a:cubicBezTo>
                <a:cubicBezTo>
                  <a:pt x="2257891" y="2564753"/>
                  <a:pt x="2253795" y="2564276"/>
                  <a:pt x="2249804" y="2563315"/>
                </a:cubicBezTo>
                <a:cubicBezTo>
                  <a:pt x="2173509" y="2669689"/>
                  <a:pt x="2114225" y="2787281"/>
                  <a:pt x="2074068" y="2911862"/>
                </a:cubicBezTo>
                <a:cubicBezTo>
                  <a:pt x="2071610" y="2919986"/>
                  <a:pt x="2064076" y="2925501"/>
                  <a:pt x="2055589" y="2925385"/>
                </a:cubicBezTo>
                <a:cubicBezTo>
                  <a:pt x="2053580" y="2925404"/>
                  <a:pt x="2051589" y="2925081"/>
                  <a:pt x="2049684" y="2924433"/>
                </a:cubicBezTo>
                <a:cubicBezTo>
                  <a:pt x="2049455" y="2924367"/>
                  <a:pt x="2049236" y="2924290"/>
                  <a:pt x="2049017" y="2924214"/>
                </a:cubicBezTo>
                <a:cubicBezTo>
                  <a:pt x="2039054" y="2920834"/>
                  <a:pt x="2033720" y="2910016"/>
                  <a:pt x="2037111" y="2900054"/>
                </a:cubicBezTo>
                <a:cubicBezTo>
                  <a:pt x="2078297" y="2772138"/>
                  <a:pt x="2139057" y="2651386"/>
                  <a:pt x="2217229" y="2542075"/>
                </a:cubicBezTo>
                <a:cubicBezTo>
                  <a:pt x="2210075" y="2532398"/>
                  <a:pt x="2206237" y="2520676"/>
                  <a:pt x="2206275" y="2508644"/>
                </a:cubicBezTo>
                <a:cubicBezTo>
                  <a:pt x="2206380" y="2477764"/>
                  <a:pt x="2231497" y="2452818"/>
                  <a:pt x="2262377" y="2452925"/>
                </a:cubicBezTo>
                <a:close/>
                <a:moveTo>
                  <a:pt x="446723" y="2426113"/>
                </a:moveTo>
                <a:cubicBezTo>
                  <a:pt x="453028" y="2427996"/>
                  <a:pt x="456619" y="2434636"/>
                  <a:pt x="454752" y="2440945"/>
                </a:cubicBezTo>
                <a:cubicBezTo>
                  <a:pt x="452885" y="2447256"/>
                  <a:pt x="446256" y="2450845"/>
                  <a:pt x="439950" y="2448982"/>
                </a:cubicBezTo>
                <a:cubicBezTo>
                  <a:pt x="433645" y="2447109"/>
                  <a:pt x="430054" y="2440490"/>
                  <a:pt x="431921" y="2434170"/>
                </a:cubicBezTo>
                <a:cubicBezTo>
                  <a:pt x="431930" y="2434131"/>
                  <a:pt x="431949" y="2434084"/>
                  <a:pt x="431959" y="2434045"/>
                </a:cubicBezTo>
                <a:cubicBezTo>
                  <a:pt x="433883" y="2427792"/>
                  <a:pt x="440465" y="2424260"/>
                  <a:pt x="446723" y="2426113"/>
                </a:cubicBezTo>
                <a:close/>
                <a:moveTo>
                  <a:pt x="372655" y="2403806"/>
                </a:moveTo>
                <a:cubicBezTo>
                  <a:pt x="372675" y="2403816"/>
                  <a:pt x="372694" y="2403816"/>
                  <a:pt x="372713" y="2403827"/>
                </a:cubicBezTo>
                <a:cubicBezTo>
                  <a:pt x="378951" y="2405728"/>
                  <a:pt x="382466" y="2412327"/>
                  <a:pt x="380561" y="2418573"/>
                </a:cubicBezTo>
                <a:cubicBezTo>
                  <a:pt x="378656" y="2424823"/>
                  <a:pt x="372055" y="2428338"/>
                  <a:pt x="365816" y="2426423"/>
                </a:cubicBezTo>
                <a:cubicBezTo>
                  <a:pt x="362707" y="2425457"/>
                  <a:pt x="360273" y="2423352"/>
                  <a:pt x="358850" y="2420696"/>
                </a:cubicBezTo>
                <a:lnTo>
                  <a:pt x="358850" y="2420696"/>
                </a:lnTo>
                <a:lnTo>
                  <a:pt x="358462" y="2416821"/>
                </a:lnTo>
                <a:lnTo>
                  <a:pt x="357949" y="2411722"/>
                </a:lnTo>
                <a:cubicBezTo>
                  <a:pt x="359825" y="2405484"/>
                  <a:pt x="366407" y="2401943"/>
                  <a:pt x="372655" y="2403806"/>
                </a:cubicBezTo>
                <a:close/>
                <a:moveTo>
                  <a:pt x="1428274" y="2393794"/>
                </a:moveTo>
                <a:cubicBezTo>
                  <a:pt x="1437818" y="2399695"/>
                  <a:pt x="1448619" y="2403245"/>
                  <a:pt x="1459801" y="2404169"/>
                </a:cubicBezTo>
                <a:lnTo>
                  <a:pt x="1458563" y="2436171"/>
                </a:lnTo>
                <a:cubicBezTo>
                  <a:pt x="1441580" y="2435174"/>
                  <a:pt x="1425159" y="2429721"/>
                  <a:pt x="1410938" y="2420356"/>
                </a:cubicBezTo>
                <a:close/>
                <a:moveTo>
                  <a:pt x="299085" y="2381472"/>
                </a:moveTo>
                <a:cubicBezTo>
                  <a:pt x="305390" y="2383329"/>
                  <a:pt x="309000" y="2389937"/>
                  <a:pt x="307143" y="2396235"/>
                </a:cubicBezTo>
                <a:cubicBezTo>
                  <a:pt x="305295" y="2402535"/>
                  <a:pt x="298675" y="2406138"/>
                  <a:pt x="292370" y="2404282"/>
                </a:cubicBezTo>
                <a:cubicBezTo>
                  <a:pt x="286054" y="2402436"/>
                  <a:pt x="282444" y="2395828"/>
                  <a:pt x="284302" y="2389519"/>
                </a:cubicBezTo>
                <a:cubicBezTo>
                  <a:pt x="284311" y="2389502"/>
                  <a:pt x="284311" y="2389481"/>
                  <a:pt x="284321" y="2389465"/>
                </a:cubicBezTo>
                <a:cubicBezTo>
                  <a:pt x="286207" y="2383194"/>
                  <a:pt x="292798" y="2379627"/>
                  <a:pt x="299085" y="2381472"/>
                </a:cubicBezTo>
                <a:close/>
                <a:moveTo>
                  <a:pt x="469011" y="2352354"/>
                </a:moveTo>
                <a:cubicBezTo>
                  <a:pt x="475316" y="2354222"/>
                  <a:pt x="478907" y="2360849"/>
                  <a:pt x="477040" y="2367144"/>
                </a:cubicBezTo>
                <a:cubicBezTo>
                  <a:pt x="475173" y="2373442"/>
                  <a:pt x="468544" y="2377031"/>
                  <a:pt x="462238" y="2375164"/>
                </a:cubicBezTo>
                <a:cubicBezTo>
                  <a:pt x="455933" y="2373291"/>
                  <a:pt x="452342" y="2366678"/>
                  <a:pt x="454209" y="2360380"/>
                </a:cubicBezTo>
                <a:cubicBezTo>
                  <a:pt x="454218" y="2360342"/>
                  <a:pt x="454237" y="2360294"/>
                  <a:pt x="454247" y="2360255"/>
                </a:cubicBezTo>
                <a:cubicBezTo>
                  <a:pt x="456171" y="2354021"/>
                  <a:pt x="462753" y="2350497"/>
                  <a:pt x="469011" y="2352354"/>
                </a:cubicBezTo>
                <a:close/>
                <a:moveTo>
                  <a:pt x="155924" y="2346403"/>
                </a:moveTo>
                <a:cubicBezTo>
                  <a:pt x="163496" y="2348663"/>
                  <a:pt x="167801" y="2356649"/>
                  <a:pt x="165544" y="2364208"/>
                </a:cubicBezTo>
                <a:cubicBezTo>
                  <a:pt x="143256" y="2438357"/>
                  <a:pt x="123444" y="2514295"/>
                  <a:pt x="106584" y="2589907"/>
                </a:cubicBezTo>
                <a:cubicBezTo>
                  <a:pt x="104955" y="2596299"/>
                  <a:pt x="99174" y="2600746"/>
                  <a:pt x="92582" y="2600670"/>
                </a:cubicBezTo>
                <a:lnTo>
                  <a:pt x="92582" y="2600670"/>
                </a:lnTo>
                <a:lnTo>
                  <a:pt x="89534" y="2600670"/>
                </a:lnTo>
                <a:cubicBezTo>
                  <a:pt x="81829" y="2598966"/>
                  <a:pt x="76971" y="2591335"/>
                  <a:pt x="78676" y="2583634"/>
                </a:cubicBezTo>
                <a:lnTo>
                  <a:pt x="78676" y="2583633"/>
                </a:lnTo>
                <a:lnTo>
                  <a:pt x="78676" y="2583623"/>
                </a:lnTo>
                <a:cubicBezTo>
                  <a:pt x="95631" y="2507434"/>
                  <a:pt x="115633" y="2430701"/>
                  <a:pt x="138112" y="2356029"/>
                </a:cubicBezTo>
                <a:cubicBezTo>
                  <a:pt x="140369" y="2348452"/>
                  <a:pt x="148351" y="2344144"/>
                  <a:pt x="155924" y="2346403"/>
                </a:cubicBezTo>
                <a:close/>
                <a:moveTo>
                  <a:pt x="3649599" y="2334080"/>
                </a:moveTo>
                <a:lnTo>
                  <a:pt x="3661410" y="2338749"/>
                </a:lnTo>
                <a:lnTo>
                  <a:pt x="3720625" y="2367831"/>
                </a:lnTo>
                <a:lnTo>
                  <a:pt x="3744563" y="2375394"/>
                </a:lnTo>
                <a:lnTo>
                  <a:pt x="3788054" y="2400905"/>
                </a:lnTo>
                <a:lnTo>
                  <a:pt x="3806854" y="2410129"/>
                </a:lnTo>
                <a:lnTo>
                  <a:pt x="3822734" y="2421277"/>
                </a:lnTo>
                <a:lnTo>
                  <a:pt x="3853638" y="2439450"/>
                </a:lnTo>
                <a:lnTo>
                  <a:pt x="3864903" y="2446084"/>
                </a:lnTo>
                <a:lnTo>
                  <a:pt x="3896917" y="2471187"/>
                </a:lnTo>
                <a:lnTo>
                  <a:pt x="3922393" y="2491185"/>
                </a:lnTo>
                <a:lnTo>
                  <a:pt x="3938749" y="2502650"/>
                </a:lnTo>
                <a:lnTo>
                  <a:pt x="3946453" y="2510065"/>
                </a:lnTo>
                <a:lnTo>
                  <a:pt x="3960595" y="2521165"/>
                </a:lnTo>
                <a:lnTo>
                  <a:pt x="3974214" y="2531846"/>
                </a:lnTo>
                <a:lnTo>
                  <a:pt x="4005313" y="2563817"/>
                </a:lnTo>
                <a:lnTo>
                  <a:pt x="4048493" y="2608206"/>
                </a:lnTo>
                <a:lnTo>
                  <a:pt x="4054846" y="2614314"/>
                </a:lnTo>
                <a:lnTo>
                  <a:pt x="4056310" y="2616238"/>
                </a:lnTo>
                <a:lnTo>
                  <a:pt x="4071093" y="2631437"/>
                </a:lnTo>
                <a:cubicBezTo>
                  <a:pt x="4101159" y="2666795"/>
                  <a:pt x="4128918" y="2704249"/>
                  <a:pt x="4154138" y="2743586"/>
                </a:cubicBezTo>
                <a:cubicBezTo>
                  <a:pt x="4156138" y="2746730"/>
                  <a:pt x="4158043" y="2749872"/>
                  <a:pt x="4159948" y="2753109"/>
                </a:cubicBezTo>
                <a:lnTo>
                  <a:pt x="4163377" y="2758634"/>
                </a:lnTo>
                <a:cubicBezTo>
                  <a:pt x="4166239" y="2763047"/>
                  <a:pt x="4167042" y="2768201"/>
                  <a:pt x="4166025" y="2772968"/>
                </a:cubicBezTo>
                <a:cubicBezTo>
                  <a:pt x="4165008" y="2777735"/>
                  <a:pt x="4162172" y="2782113"/>
                  <a:pt x="4157757" y="2784975"/>
                </a:cubicBezTo>
                <a:cubicBezTo>
                  <a:pt x="4157538" y="2785118"/>
                  <a:pt x="4157319" y="2785262"/>
                  <a:pt x="4157090" y="2785394"/>
                </a:cubicBezTo>
                <a:cubicBezTo>
                  <a:pt x="4154157" y="2787375"/>
                  <a:pt x="4150728" y="2788498"/>
                  <a:pt x="4147185" y="2788631"/>
                </a:cubicBezTo>
                <a:lnTo>
                  <a:pt x="4145899" y="2787892"/>
                </a:lnTo>
                <a:lnTo>
                  <a:pt x="4145661" y="2787967"/>
                </a:lnTo>
                <a:cubicBezTo>
                  <a:pt x="4138860" y="2787957"/>
                  <a:pt x="4132583" y="2784329"/>
                  <a:pt x="4129183" y="2778443"/>
                </a:cubicBezTo>
                <a:lnTo>
                  <a:pt x="4125563" y="2772538"/>
                </a:lnTo>
                <a:cubicBezTo>
                  <a:pt x="4124134" y="2769588"/>
                  <a:pt x="4122420" y="2766826"/>
                  <a:pt x="4120134" y="2763778"/>
                </a:cubicBezTo>
                <a:lnTo>
                  <a:pt x="4029264" y="2643846"/>
                </a:lnTo>
                <a:lnTo>
                  <a:pt x="4024765" y="2639224"/>
                </a:lnTo>
                <a:lnTo>
                  <a:pt x="4020634" y="2634982"/>
                </a:lnTo>
                <a:lnTo>
                  <a:pt x="3926793" y="2543866"/>
                </a:lnTo>
                <a:lnTo>
                  <a:pt x="3897954" y="2521265"/>
                </a:lnTo>
                <a:lnTo>
                  <a:pt x="3812457" y="2460285"/>
                </a:lnTo>
                <a:lnTo>
                  <a:pt x="3768368" y="2434429"/>
                </a:lnTo>
                <a:lnTo>
                  <a:pt x="3709078" y="2404451"/>
                </a:lnTo>
                <a:lnTo>
                  <a:pt x="3700528" y="2401723"/>
                </a:lnTo>
                <a:lnTo>
                  <a:pt x="3697198" y="2400663"/>
                </a:lnTo>
                <a:lnTo>
                  <a:pt x="3656708" y="2403934"/>
                </a:lnTo>
                <a:lnTo>
                  <a:pt x="3647205" y="2406998"/>
                </a:lnTo>
                <a:lnTo>
                  <a:pt x="3611784" y="2428610"/>
                </a:lnTo>
                <a:lnTo>
                  <a:pt x="3602659" y="2435661"/>
                </a:lnTo>
                <a:lnTo>
                  <a:pt x="3561207" y="2477401"/>
                </a:lnTo>
                <a:cubicBezTo>
                  <a:pt x="3556111" y="2482616"/>
                  <a:pt x="3548500" y="2484466"/>
                  <a:pt x="3541585" y="2482170"/>
                </a:cubicBezTo>
                <a:lnTo>
                  <a:pt x="3445798" y="2459582"/>
                </a:lnTo>
                <a:lnTo>
                  <a:pt x="3393218" y="2450820"/>
                </a:lnTo>
                <a:lnTo>
                  <a:pt x="3330331" y="2445567"/>
                </a:lnTo>
                <a:lnTo>
                  <a:pt x="3294330" y="2444252"/>
                </a:lnTo>
                <a:lnTo>
                  <a:pt x="3271318" y="2443424"/>
                </a:lnTo>
                <a:lnTo>
                  <a:pt x="3216450" y="2446950"/>
                </a:lnTo>
                <a:lnTo>
                  <a:pt x="3150845" y="2453021"/>
                </a:lnTo>
                <a:lnTo>
                  <a:pt x="3117859" y="2460116"/>
                </a:lnTo>
                <a:lnTo>
                  <a:pt x="3039427" y="2477780"/>
                </a:lnTo>
                <a:lnTo>
                  <a:pt x="3037146" y="2477539"/>
                </a:lnTo>
                <a:lnTo>
                  <a:pt x="3035494" y="2477936"/>
                </a:lnTo>
                <a:lnTo>
                  <a:pt x="3030722" y="2476848"/>
                </a:lnTo>
                <a:lnTo>
                  <a:pt x="3024656" y="2476199"/>
                </a:lnTo>
                <a:lnTo>
                  <a:pt x="3024602" y="2476127"/>
                </a:lnTo>
                <a:lnTo>
                  <a:pt x="3023932" y="2475298"/>
                </a:lnTo>
                <a:lnTo>
                  <a:pt x="3021278" y="2474691"/>
                </a:lnTo>
                <a:cubicBezTo>
                  <a:pt x="3017301" y="2471872"/>
                  <a:pt x="3014400" y="2467533"/>
                  <a:pt x="3013519" y="2462351"/>
                </a:cubicBezTo>
                <a:cubicBezTo>
                  <a:pt x="3011891" y="2452214"/>
                  <a:pt x="3018177" y="2442476"/>
                  <a:pt x="3028093" y="2439783"/>
                </a:cubicBezTo>
                <a:lnTo>
                  <a:pt x="3134631" y="2416582"/>
                </a:lnTo>
                <a:lnTo>
                  <a:pt x="3142368" y="2414824"/>
                </a:lnTo>
                <a:lnTo>
                  <a:pt x="3142859" y="2414779"/>
                </a:lnTo>
                <a:lnTo>
                  <a:pt x="3152802" y="2412619"/>
                </a:lnTo>
                <a:lnTo>
                  <a:pt x="3215959" y="2408004"/>
                </a:lnTo>
                <a:lnTo>
                  <a:pt x="3258139" y="2404096"/>
                </a:lnTo>
                <a:lnTo>
                  <a:pt x="3258541" y="2404110"/>
                </a:lnTo>
                <a:lnTo>
                  <a:pt x="3265700" y="2404373"/>
                </a:lnTo>
                <a:lnTo>
                  <a:pt x="3279460" y="2403364"/>
                </a:lnTo>
                <a:lnTo>
                  <a:pt x="3327371" y="2406611"/>
                </a:lnTo>
                <a:lnTo>
                  <a:pt x="3374329" y="2408315"/>
                </a:lnTo>
                <a:lnTo>
                  <a:pt x="3389223" y="2410799"/>
                </a:lnTo>
                <a:lnTo>
                  <a:pt x="3406164" y="2411946"/>
                </a:lnTo>
                <a:lnTo>
                  <a:pt x="3443575" y="2419880"/>
                </a:lnTo>
                <a:lnTo>
                  <a:pt x="3489483" y="2427566"/>
                </a:lnTo>
                <a:cubicBezTo>
                  <a:pt x="3506443" y="2431756"/>
                  <a:pt x="3523883" y="2431370"/>
                  <a:pt x="3540186" y="2426878"/>
                </a:cubicBezTo>
                <a:lnTo>
                  <a:pt x="3577422" y="2405301"/>
                </a:lnTo>
                <a:lnTo>
                  <a:pt x="3579551" y="2404069"/>
                </a:lnTo>
                <a:close/>
                <a:moveTo>
                  <a:pt x="395134" y="2330038"/>
                </a:moveTo>
                <a:cubicBezTo>
                  <a:pt x="395154" y="2330048"/>
                  <a:pt x="395173" y="2330048"/>
                  <a:pt x="395192" y="2330058"/>
                </a:cubicBezTo>
                <a:cubicBezTo>
                  <a:pt x="401430" y="2331964"/>
                  <a:pt x="404945" y="2338567"/>
                  <a:pt x="403040" y="2344808"/>
                </a:cubicBezTo>
                <a:cubicBezTo>
                  <a:pt x="401135" y="2351050"/>
                  <a:pt x="394534" y="2354564"/>
                  <a:pt x="388295" y="2352659"/>
                </a:cubicBezTo>
                <a:cubicBezTo>
                  <a:pt x="382076" y="2350763"/>
                  <a:pt x="378561" y="2344199"/>
                  <a:pt x="380428" y="2337966"/>
                </a:cubicBezTo>
                <a:cubicBezTo>
                  <a:pt x="382304" y="2331716"/>
                  <a:pt x="388886" y="2328172"/>
                  <a:pt x="395134" y="2330038"/>
                </a:cubicBezTo>
                <a:close/>
                <a:moveTo>
                  <a:pt x="5514689" y="2325441"/>
                </a:moveTo>
                <a:cubicBezTo>
                  <a:pt x="5519527" y="2323334"/>
                  <a:pt x="5525157" y="2325555"/>
                  <a:pt x="5527261" y="2330397"/>
                </a:cubicBezTo>
                <a:cubicBezTo>
                  <a:pt x="5529366" y="2335238"/>
                  <a:pt x="5527147" y="2340870"/>
                  <a:pt x="5522309" y="2342975"/>
                </a:cubicBezTo>
                <a:lnTo>
                  <a:pt x="5167502" y="2496579"/>
                </a:lnTo>
                <a:cubicBezTo>
                  <a:pt x="5166321" y="2497055"/>
                  <a:pt x="5165064" y="2497321"/>
                  <a:pt x="5163788" y="2497340"/>
                </a:cubicBezTo>
                <a:cubicBezTo>
                  <a:pt x="5158530" y="2497388"/>
                  <a:pt x="5154224" y="2493149"/>
                  <a:pt x="5154186" y="2487891"/>
                </a:cubicBezTo>
                <a:cubicBezTo>
                  <a:pt x="5154158" y="2484050"/>
                  <a:pt x="5156435" y="2480554"/>
                  <a:pt x="5159977" y="2479053"/>
                </a:cubicBezTo>
                <a:close/>
                <a:moveTo>
                  <a:pt x="1600614" y="2318359"/>
                </a:moveTo>
                <a:cubicBezTo>
                  <a:pt x="1608262" y="2318719"/>
                  <a:pt x="1615773" y="2321988"/>
                  <a:pt x="1621345" y="2328086"/>
                </a:cubicBezTo>
                <a:cubicBezTo>
                  <a:pt x="1632527" y="2340317"/>
                  <a:pt x="1631679" y="2359293"/>
                  <a:pt x="1619449" y="2370470"/>
                </a:cubicBezTo>
                <a:cubicBezTo>
                  <a:pt x="1619411" y="2370506"/>
                  <a:pt x="1619383" y="2370535"/>
                  <a:pt x="1619345" y="2370566"/>
                </a:cubicBezTo>
                <a:cubicBezTo>
                  <a:pt x="1607067" y="2381683"/>
                  <a:pt x="1588093" y="2380752"/>
                  <a:pt x="1576968" y="2368469"/>
                </a:cubicBezTo>
                <a:cubicBezTo>
                  <a:pt x="1565843" y="2356198"/>
                  <a:pt x="1566776" y="2337222"/>
                  <a:pt x="1579054" y="2326094"/>
                </a:cubicBezTo>
                <a:cubicBezTo>
                  <a:pt x="1585178" y="2320549"/>
                  <a:pt x="1592965" y="2317999"/>
                  <a:pt x="1600614" y="2318359"/>
                </a:cubicBezTo>
                <a:close/>
                <a:moveTo>
                  <a:pt x="1462959" y="2312052"/>
                </a:moveTo>
                <a:cubicBezTo>
                  <a:pt x="1479582" y="2312052"/>
                  <a:pt x="1493058" y="2325531"/>
                  <a:pt x="1493058" y="2342158"/>
                </a:cubicBezTo>
                <a:cubicBezTo>
                  <a:pt x="1493058" y="2358782"/>
                  <a:pt x="1479582" y="2372252"/>
                  <a:pt x="1462959" y="2372252"/>
                </a:cubicBezTo>
                <a:cubicBezTo>
                  <a:pt x="1446336" y="2372252"/>
                  <a:pt x="1432860" y="2358782"/>
                  <a:pt x="1432860" y="2342158"/>
                </a:cubicBezTo>
                <a:cubicBezTo>
                  <a:pt x="1432860" y="2325531"/>
                  <a:pt x="1446336" y="2312052"/>
                  <a:pt x="1462959" y="2312052"/>
                </a:cubicBezTo>
                <a:close/>
                <a:moveTo>
                  <a:pt x="321316" y="2307742"/>
                </a:moveTo>
                <a:cubicBezTo>
                  <a:pt x="321336" y="2307750"/>
                  <a:pt x="321355" y="2307750"/>
                  <a:pt x="321374" y="2307759"/>
                </a:cubicBezTo>
                <a:cubicBezTo>
                  <a:pt x="327612" y="2309666"/>
                  <a:pt x="331127" y="2316269"/>
                  <a:pt x="329222" y="2322511"/>
                </a:cubicBezTo>
                <a:lnTo>
                  <a:pt x="329222" y="2322512"/>
                </a:lnTo>
                <a:cubicBezTo>
                  <a:pt x="327317" y="2328753"/>
                  <a:pt x="320716" y="2332268"/>
                  <a:pt x="314477" y="2330363"/>
                </a:cubicBezTo>
                <a:cubicBezTo>
                  <a:pt x="308258" y="2328467"/>
                  <a:pt x="304743" y="2321902"/>
                  <a:pt x="306610" y="2315670"/>
                </a:cubicBezTo>
                <a:lnTo>
                  <a:pt x="306610" y="2315669"/>
                </a:lnTo>
                <a:lnTo>
                  <a:pt x="306610" y="2315669"/>
                </a:lnTo>
                <a:cubicBezTo>
                  <a:pt x="308486" y="2309419"/>
                  <a:pt x="315068" y="2305873"/>
                  <a:pt x="321316" y="2307742"/>
                </a:cubicBezTo>
                <a:close/>
                <a:moveTo>
                  <a:pt x="1237144" y="2301627"/>
                </a:moveTo>
                <a:cubicBezTo>
                  <a:pt x="1244840" y="2301962"/>
                  <a:pt x="1252408" y="2305235"/>
                  <a:pt x="1258023" y="2311365"/>
                </a:cubicBezTo>
                <a:cubicBezTo>
                  <a:pt x="1258033" y="2311386"/>
                  <a:pt x="1258052" y="2311392"/>
                  <a:pt x="1258061" y="2311412"/>
                </a:cubicBezTo>
                <a:cubicBezTo>
                  <a:pt x="1263666" y="2317514"/>
                  <a:pt x="1266267" y="2325313"/>
                  <a:pt x="1265940" y="2332984"/>
                </a:cubicBezTo>
                <a:lnTo>
                  <a:pt x="1265939" y="2332986"/>
                </a:lnTo>
                <a:lnTo>
                  <a:pt x="1265940" y="2332986"/>
                </a:lnTo>
                <a:cubicBezTo>
                  <a:pt x="1265612" y="2340659"/>
                  <a:pt x="1262357" y="2348208"/>
                  <a:pt x="1256252" y="2353816"/>
                </a:cubicBezTo>
                <a:cubicBezTo>
                  <a:pt x="1256223" y="2353846"/>
                  <a:pt x="1256185" y="2353873"/>
                  <a:pt x="1256156" y="2353901"/>
                </a:cubicBezTo>
                <a:cubicBezTo>
                  <a:pt x="1243898" y="2365130"/>
                  <a:pt x="1224857" y="2364292"/>
                  <a:pt x="1213627" y="2352035"/>
                </a:cubicBezTo>
                <a:cubicBezTo>
                  <a:pt x="1208017" y="2345903"/>
                  <a:pt x="1205419" y="2338077"/>
                  <a:pt x="1205756" y="2330380"/>
                </a:cubicBezTo>
                <a:lnTo>
                  <a:pt x="1205756" y="2330380"/>
                </a:lnTo>
                <a:cubicBezTo>
                  <a:pt x="1206093" y="2322685"/>
                  <a:pt x="1209365" y="2315118"/>
                  <a:pt x="1215494" y="2309506"/>
                </a:cubicBezTo>
                <a:cubicBezTo>
                  <a:pt x="1221623" y="2303891"/>
                  <a:pt x="1229448" y="2301290"/>
                  <a:pt x="1237144" y="2301627"/>
                </a:cubicBezTo>
                <a:close/>
                <a:moveTo>
                  <a:pt x="284318" y="2255163"/>
                </a:moveTo>
                <a:lnTo>
                  <a:pt x="228864" y="2417916"/>
                </a:lnTo>
                <a:cubicBezTo>
                  <a:pt x="146163" y="2704319"/>
                  <a:pt x="104215" y="3001384"/>
                  <a:pt x="104679" y="3300444"/>
                </a:cubicBezTo>
                <a:cubicBezTo>
                  <a:pt x="104641" y="3370934"/>
                  <a:pt x="106922" y="3441386"/>
                  <a:pt x="111513" y="3511686"/>
                </a:cubicBezTo>
                <a:lnTo>
                  <a:pt x="124081" y="3639432"/>
                </a:lnTo>
                <a:lnTo>
                  <a:pt x="1575149" y="3482562"/>
                </a:lnTo>
                <a:lnTo>
                  <a:pt x="1575720" y="3487229"/>
                </a:lnTo>
                <a:lnTo>
                  <a:pt x="1581854" y="3526776"/>
                </a:lnTo>
                <a:lnTo>
                  <a:pt x="1640681" y="3518853"/>
                </a:lnTo>
                <a:cubicBezTo>
                  <a:pt x="1631089" y="3446377"/>
                  <a:pt x="1626250" y="3373358"/>
                  <a:pt x="1626203" y="3300254"/>
                </a:cubicBezTo>
                <a:cubicBezTo>
                  <a:pt x="1625879" y="3093661"/>
                  <a:pt x="1664388" y="2888887"/>
                  <a:pt x="1739741" y="2696566"/>
                </a:cubicBezTo>
                <a:lnTo>
                  <a:pt x="1684851" y="2674799"/>
                </a:lnTo>
                <a:lnTo>
                  <a:pt x="1661159" y="2733798"/>
                </a:lnTo>
                <a:lnTo>
                  <a:pt x="1659540" y="2738276"/>
                </a:lnTo>
                <a:close/>
                <a:moveTo>
                  <a:pt x="1603438" y="2254256"/>
                </a:moveTo>
                <a:cubicBezTo>
                  <a:pt x="1655406" y="2256666"/>
                  <a:pt x="1695583" y="2300754"/>
                  <a:pt x="1693173" y="2352740"/>
                </a:cubicBezTo>
                <a:cubicBezTo>
                  <a:pt x="1690763" y="2404687"/>
                  <a:pt x="1646682" y="2444873"/>
                  <a:pt x="1594704" y="2442465"/>
                </a:cubicBezTo>
                <a:cubicBezTo>
                  <a:pt x="1569786" y="2441289"/>
                  <a:pt x="1546345" y="2430307"/>
                  <a:pt x="1529524" y="2411881"/>
                </a:cubicBezTo>
                <a:lnTo>
                  <a:pt x="1553146" y="2390272"/>
                </a:lnTo>
                <a:cubicBezTo>
                  <a:pt x="1576263" y="2415666"/>
                  <a:pt x="1615601" y="2417520"/>
                  <a:pt x="1641014" y="2394410"/>
                </a:cubicBezTo>
                <a:cubicBezTo>
                  <a:pt x="1666417" y="2371307"/>
                  <a:pt x="1668275" y="2331972"/>
                  <a:pt x="1645157" y="2306555"/>
                </a:cubicBezTo>
                <a:cubicBezTo>
                  <a:pt x="1622031" y="2281148"/>
                  <a:pt x="1582693" y="2279291"/>
                  <a:pt x="1557289" y="2302411"/>
                </a:cubicBezTo>
                <a:cubicBezTo>
                  <a:pt x="1557270" y="2302431"/>
                  <a:pt x="1557261" y="2302440"/>
                  <a:pt x="1557242" y="2302459"/>
                </a:cubicBezTo>
                <a:lnTo>
                  <a:pt x="1535620" y="2278738"/>
                </a:lnTo>
                <a:cubicBezTo>
                  <a:pt x="1554070" y="2261885"/>
                  <a:pt x="1578473" y="2253075"/>
                  <a:pt x="1603438" y="2254256"/>
                </a:cubicBezTo>
                <a:close/>
                <a:moveTo>
                  <a:pt x="1467040" y="2247967"/>
                </a:moveTo>
                <a:lnTo>
                  <a:pt x="1467040" y="2247968"/>
                </a:lnTo>
                <a:lnTo>
                  <a:pt x="1465516" y="2279977"/>
                </a:lnTo>
                <a:cubicBezTo>
                  <a:pt x="1431616" y="2280204"/>
                  <a:pt x="1403508" y="2306298"/>
                  <a:pt x="1400746" y="2340087"/>
                </a:cubicBezTo>
                <a:lnTo>
                  <a:pt x="1368742" y="2338564"/>
                </a:lnTo>
                <a:cubicBezTo>
                  <a:pt x="1371952" y="2286902"/>
                  <a:pt x="1415300" y="2246948"/>
                  <a:pt x="1467040" y="2247967"/>
                </a:cubicBezTo>
                <a:close/>
                <a:moveTo>
                  <a:pt x="1240250" y="2237582"/>
                </a:moveTo>
                <a:cubicBezTo>
                  <a:pt x="1292228" y="2239974"/>
                  <a:pt x="1332414" y="2284051"/>
                  <a:pt x="1330023" y="2336038"/>
                </a:cubicBezTo>
                <a:cubicBezTo>
                  <a:pt x="1327632" y="2388005"/>
                  <a:pt x="1283560" y="2428179"/>
                  <a:pt x="1231582" y="2425782"/>
                </a:cubicBezTo>
                <a:lnTo>
                  <a:pt x="1233106" y="2393794"/>
                </a:lnTo>
                <a:cubicBezTo>
                  <a:pt x="1267168" y="2398250"/>
                  <a:pt x="1298391" y="2374266"/>
                  <a:pt x="1302858" y="2340210"/>
                </a:cubicBezTo>
                <a:cubicBezTo>
                  <a:pt x="1307315" y="2306144"/>
                  <a:pt x="1283322" y="2274916"/>
                  <a:pt x="1249261" y="2270459"/>
                </a:cubicBezTo>
                <a:cubicBezTo>
                  <a:pt x="1245803" y="2270000"/>
                  <a:pt x="1242307" y="2269839"/>
                  <a:pt x="1238821" y="2269973"/>
                </a:cubicBezTo>
                <a:close/>
                <a:moveTo>
                  <a:pt x="2816889" y="2230110"/>
                </a:moveTo>
                <a:cubicBezTo>
                  <a:pt x="2821429" y="2231886"/>
                  <a:pt x="2825291" y="2235396"/>
                  <a:pt x="2827400" y="2240218"/>
                </a:cubicBezTo>
                <a:cubicBezTo>
                  <a:pt x="2827534" y="2240494"/>
                  <a:pt x="2827658" y="2240771"/>
                  <a:pt x="2827782" y="2241057"/>
                </a:cubicBezTo>
                <a:cubicBezTo>
                  <a:pt x="2831887" y="2250737"/>
                  <a:pt x="2827372" y="2261924"/>
                  <a:pt x="2817685" y="2266042"/>
                </a:cubicBezTo>
                <a:cubicBezTo>
                  <a:pt x="2734465" y="2303576"/>
                  <a:pt x="2656084" y="2351031"/>
                  <a:pt x="2584227" y="2407260"/>
                </a:cubicBezTo>
                <a:cubicBezTo>
                  <a:pt x="2585408" y="2411567"/>
                  <a:pt x="2586018" y="2416014"/>
                  <a:pt x="2586037" y="2420508"/>
                </a:cubicBezTo>
                <a:cubicBezTo>
                  <a:pt x="2586056" y="2430497"/>
                  <a:pt x="2583246" y="2440296"/>
                  <a:pt x="2577931" y="2448733"/>
                </a:cubicBezTo>
                <a:cubicBezTo>
                  <a:pt x="2562415" y="2473385"/>
                  <a:pt x="2529840" y="2480815"/>
                  <a:pt x="2505170" y="2465287"/>
                </a:cubicBezTo>
                <a:cubicBezTo>
                  <a:pt x="2480500" y="2449779"/>
                  <a:pt x="2473080" y="2417152"/>
                  <a:pt x="2488606" y="2392510"/>
                </a:cubicBezTo>
                <a:cubicBezTo>
                  <a:pt x="2504122" y="2367876"/>
                  <a:pt x="2536698" y="2360477"/>
                  <a:pt x="2561367" y="2375971"/>
                </a:cubicBezTo>
                <a:cubicBezTo>
                  <a:pt x="2635338" y="2318071"/>
                  <a:pt x="2716025" y="2269281"/>
                  <a:pt x="2801683" y="2230688"/>
                </a:cubicBezTo>
                <a:cubicBezTo>
                  <a:pt x="2801893" y="2230594"/>
                  <a:pt x="2802102" y="2230489"/>
                  <a:pt x="2802312" y="2230403"/>
                </a:cubicBezTo>
                <a:cubicBezTo>
                  <a:pt x="2807132" y="2228291"/>
                  <a:pt x="2812349" y="2228334"/>
                  <a:pt x="2816889" y="2230110"/>
                </a:cubicBezTo>
                <a:close/>
                <a:moveTo>
                  <a:pt x="5751249" y="2212409"/>
                </a:moveTo>
                <a:lnTo>
                  <a:pt x="5766430" y="2247477"/>
                </a:lnTo>
                <a:lnTo>
                  <a:pt x="5577290" y="2329445"/>
                </a:lnTo>
                <a:lnTo>
                  <a:pt x="5562109" y="2294378"/>
                </a:lnTo>
                <a:close/>
                <a:moveTo>
                  <a:pt x="4627245" y="2195204"/>
                </a:moveTo>
                <a:cubicBezTo>
                  <a:pt x="4638399" y="2195156"/>
                  <a:pt x="4647476" y="2204151"/>
                  <a:pt x="4647533" y="2215306"/>
                </a:cubicBezTo>
                <a:cubicBezTo>
                  <a:pt x="4647533" y="2215372"/>
                  <a:pt x="4647533" y="2215429"/>
                  <a:pt x="4647533" y="2215497"/>
                </a:cubicBezTo>
                <a:cubicBezTo>
                  <a:pt x="4647533" y="2226596"/>
                  <a:pt x="4638532" y="2235599"/>
                  <a:pt x="4627436" y="2235599"/>
                </a:cubicBezTo>
                <a:cubicBezTo>
                  <a:pt x="4616282" y="2235656"/>
                  <a:pt x="4607204" y="2226654"/>
                  <a:pt x="4607147" y="2215497"/>
                </a:cubicBezTo>
                <a:cubicBezTo>
                  <a:pt x="4607100" y="2204341"/>
                  <a:pt x="4616092" y="2195262"/>
                  <a:pt x="4627245" y="2195204"/>
                </a:cubicBezTo>
                <a:close/>
                <a:moveTo>
                  <a:pt x="5896531" y="2149482"/>
                </a:moveTo>
                <a:lnTo>
                  <a:pt x="5911713" y="2184549"/>
                </a:lnTo>
                <a:lnTo>
                  <a:pt x="5822737" y="2223109"/>
                </a:lnTo>
                <a:lnTo>
                  <a:pt x="5807556" y="2188041"/>
                </a:lnTo>
                <a:close/>
                <a:moveTo>
                  <a:pt x="325088" y="2135412"/>
                </a:moveTo>
                <a:lnTo>
                  <a:pt x="287299" y="2246408"/>
                </a:lnTo>
                <a:lnTo>
                  <a:pt x="1653444" y="2726466"/>
                </a:lnTo>
                <a:lnTo>
                  <a:pt x="1675793" y="2671207"/>
                </a:lnTo>
                <a:close/>
                <a:moveTo>
                  <a:pt x="1583531" y="2110979"/>
                </a:moveTo>
                <a:lnTo>
                  <a:pt x="1583531" y="2124032"/>
                </a:lnTo>
                <a:lnTo>
                  <a:pt x="1631728" y="2124032"/>
                </a:lnTo>
                <a:lnTo>
                  <a:pt x="1631728" y="2110979"/>
                </a:lnTo>
                <a:close/>
                <a:moveTo>
                  <a:pt x="6006414" y="2101920"/>
                </a:moveTo>
                <a:lnTo>
                  <a:pt x="6021595" y="2136988"/>
                </a:lnTo>
                <a:lnTo>
                  <a:pt x="5954558" y="2166040"/>
                </a:lnTo>
                <a:lnTo>
                  <a:pt x="5939377" y="2130972"/>
                </a:lnTo>
                <a:close/>
                <a:moveTo>
                  <a:pt x="4934141" y="2099457"/>
                </a:moveTo>
                <a:cubicBezTo>
                  <a:pt x="4945237" y="2099457"/>
                  <a:pt x="4954238" y="2108460"/>
                  <a:pt x="4954238" y="2119559"/>
                </a:cubicBezTo>
                <a:cubicBezTo>
                  <a:pt x="4954238" y="2130658"/>
                  <a:pt x="4945237" y="2139662"/>
                  <a:pt x="4934141" y="2139662"/>
                </a:cubicBezTo>
                <a:cubicBezTo>
                  <a:pt x="4923044" y="2139662"/>
                  <a:pt x="4914043" y="2130658"/>
                  <a:pt x="4914043" y="2119559"/>
                </a:cubicBezTo>
                <a:cubicBezTo>
                  <a:pt x="4914043" y="2108460"/>
                  <a:pt x="4923044" y="2099457"/>
                  <a:pt x="4934141" y="2099457"/>
                </a:cubicBezTo>
                <a:close/>
                <a:moveTo>
                  <a:pt x="4831937" y="2099457"/>
                </a:moveTo>
                <a:cubicBezTo>
                  <a:pt x="4843034" y="2099457"/>
                  <a:pt x="4852035" y="2108460"/>
                  <a:pt x="4852035" y="2119559"/>
                </a:cubicBezTo>
                <a:cubicBezTo>
                  <a:pt x="4852092" y="2130611"/>
                  <a:pt x="4843177" y="2139605"/>
                  <a:pt x="4832127" y="2139660"/>
                </a:cubicBezTo>
                <a:cubicBezTo>
                  <a:pt x="4832061" y="2139660"/>
                  <a:pt x="4832004" y="2139660"/>
                  <a:pt x="4831937" y="2139660"/>
                </a:cubicBezTo>
                <a:cubicBezTo>
                  <a:pt x="4820840" y="2139660"/>
                  <a:pt x="4811839" y="2130658"/>
                  <a:pt x="4811839" y="2119559"/>
                </a:cubicBezTo>
                <a:cubicBezTo>
                  <a:pt x="4811839" y="2108460"/>
                  <a:pt x="4820840" y="2099457"/>
                  <a:pt x="4831937" y="2099457"/>
                </a:cubicBezTo>
                <a:close/>
                <a:moveTo>
                  <a:pt x="4729638" y="2099457"/>
                </a:moveTo>
                <a:cubicBezTo>
                  <a:pt x="4740735" y="2099457"/>
                  <a:pt x="4749736" y="2108460"/>
                  <a:pt x="4749736" y="2119559"/>
                </a:cubicBezTo>
                <a:cubicBezTo>
                  <a:pt x="4749736" y="2130658"/>
                  <a:pt x="4740735" y="2139660"/>
                  <a:pt x="4729638" y="2139660"/>
                </a:cubicBezTo>
                <a:cubicBezTo>
                  <a:pt x="4718541" y="2139660"/>
                  <a:pt x="4709540" y="2130658"/>
                  <a:pt x="4709540" y="2119559"/>
                </a:cubicBezTo>
                <a:cubicBezTo>
                  <a:pt x="4709540" y="2108460"/>
                  <a:pt x="4718541" y="2099457"/>
                  <a:pt x="4729638" y="2099457"/>
                </a:cubicBezTo>
                <a:close/>
                <a:moveTo>
                  <a:pt x="956814" y="2098826"/>
                </a:moveTo>
                <a:lnTo>
                  <a:pt x="1144933" y="2098826"/>
                </a:lnTo>
                <a:lnTo>
                  <a:pt x="1455162" y="2098826"/>
                </a:lnTo>
                <a:lnTo>
                  <a:pt x="1455162" y="2136456"/>
                </a:lnTo>
                <a:lnTo>
                  <a:pt x="1144933" y="2136456"/>
                </a:lnTo>
                <a:lnTo>
                  <a:pt x="956814" y="2136456"/>
                </a:lnTo>
                <a:close/>
                <a:moveTo>
                  <a:pt x="1486215" y="2098825"/>
                </a:moveTo>
                <a:lnTo>
                  <a:pt x="1534983" y="2098825"/>
                </a:lnTo>
                <a:lnTo>
                  <a:pt x="1534983" y="2136456"/>
                </a:lnTo>
                <a:lnTo>
                  <a:pt x="1486215" y="2136456"/>
                </a:lnTo>
                <a:close/>
                <a:moveTo>
                  <a:pt x="1570196" y="2097739"/>
                </a:moveTo>
                <a:lnTo>
                  <a:pt x="1644967" y="2097739"/>
                </a:lnTo>
                <a:lnTo>
                  <a:pt x="1644967" y="2137272"/>
                </a:lnTo>
                <a:lnTo>
                  <a:pt x="1570196" y="2137272"/>
                </a:lnTo>
                <a:close/>
                <a:moveTo>
                  <a:pt x="6225634" y="2017526"/>
                </a:moveTo>
                <a:cubicBezTo>
                  <a:pt x="6230340" y="2015164"/>
                  <a:pt x="6236065" y="2017069"/>
                  <a:pt x="6238417" y="2021776"/>
                </a:cubicBezTo>
                <a:cubicBezTo>
                  <a:pt x="6240779" y="2026476"/>
                  <a:pt x="6238874" y="2032202"/>
                  <a:pt x="6234179" y="2034566"/>
                </a:cubicBezTo>
                <a:cubicBezTo>
                  <a:pt x="6233873" y="2034718"/>
                  <a:pt x="6233569" y="2034852"/>
                  <a:pt x="6233255" y="2034965"/>
                </a:cubicBezTo>
                <a:lnTo>
                  <a:pt x="6061805" y="2109396"/>
                </a:lnTo>
                <a:cubicBezTo>
                  <a:pt x="6060595" y="2109881"/>
                  <a:pt x="6059300" y="2110139"/>
                  <a:pt x="6057995" y="2110158"/>
                </a:cubicBezTo>
                <a:cubicBezTo>
                  <a:pt x="6052737" y="2110205"/>
                  <a:pt x="6048431" y="2105965"/>
                  <a:pt x="6048393" y="2100703"/>
                </a:cubicBezTo>
                <a:cubicBezTo>
                  <a:pt x="6048365" y="2096854"/>
                  <a:pt x="6050641" y="2093365"/>
                  <a:pt x="6054184" y="2091860"/>
                </a:cubicBezTo>
                <a:close/>
                <a:moveTo>
                  <a:pt x="731629" y="2009115"/>
                </a:moveTo>
                <a:lnTo>
                  <a:pt x="793542" y="2044743"/>
                </a:lnTo>
                <a:lnTo>
                  <a:pt x="793542" y="2116191"/>
                </a:lnTo>
                <a:lnTo>
                  <a:pt x="731629" y="2151915"/>
                </a:lnTo>
                <a:lnTo>
                  <a:pt x="669812" y="2116191"/>
                </a:lnTo>
                <a:lnTo>
                  <a:pt x="669812" y="2044743"/>
                </a:lnTo>
                <a:close/>
                <a:moveTo>
                  <a:pt x="4373213" y="1998668"/>
                </a:moveTo>
                <a:lnTo>
                  <a:pt x="4373213" y="2010950"/>
                </a:lnTo>
                <a:lnTo>
                  <a:pt x="4509516" y="2010950"/>
                </a:lnTo>
                <a:lnTo>
                  <a:pt x="4509707" y="1998668"/>
                </a:lnTo>
                <a:close/>
                <a:moveTo>
                  <a:pt x="3282124" y="1993057"/>
                </a:moveTo>
                <a:cubicBezTo>
                  <a:pt x="3570560" y="1992113"/>
                  <a:pt x="3851043" y="2087543"/>
                  <a:pt x="4079081" y="2264229"/>
                </a:cubicBezTo>
                <a:cubicBezTo>
                  <a:pt x="4084614" y="2267993"/>
                  <a:pt x="4087758" y="2274386"/>
                  <a:pt x="4087377" y="2281076"/>
                </a:cubicBezTo>
                <a:lnTo>
                  <a:pt x="4087377" y="2281076"/>
                </a:lnTo>
                <a:lnTo>
                  <a:pt x="4087377" y="2281077"/>
                </a:lnTo>
                <a:cubicBezTo>
                  <a:pt x="4086777" y="2291588"/>
                  <a:pt x="4077775" y="2299613"/>
                  <a:pt x="4067270" y="2299011"/>
                </a:cubicBezTo>
                <a:cubicBezTo>
                  <a:pt x="4062974" y="2299011"/>
                  <a:pt x="4058792" y="2297611"/>
                  <a:pt x="4055363" y="2295010"/>
                </a:cubicBezTo>
                <a:cubicBezTo>
                  <a:pt x="3834126" y="2123546"/>
                  <a:pt x="3561978" y="2030913"/>
                  <a:pt x="3282124" y="2031818"/>
                </a:cubicBezTo>
                <a:cubicBezTo>
                  <a:pt x="3168500" y="2031733"/>
                  <a:pt x="3055391" y="2046892"/>
                  <a:pt x="2945796" y="2076891"/>
                </a:cubicBezTo>
                <a:cubicBezTo>
                  <a:pt x="2935461" y="2079730"/>
                  <a:pt x="2924774" y="2073651"/>
                  <a:pt x="2921936" y="2063311"/>
                </a:cubicBezTo>
                <a:cubicBezTo>
                  <a:pt x="2919097" y="2052972"/>
                  <a:pt x="2925174" y="2042281"/>
                  <a:pt x="2935509" y="2039441"/>
                </a:cubicBezTo>
                <a:cubicBezTo>
                  <a:pt x="3048466" y="2008581"/>
                  <a:pt x="3165033" y="1992988"/>
                  <a:pt x="3282124" y="1993057"/>
                </a:cubicBezTo>
                <a:close/>
                <a:moveTo>
                  <a:pt x="4367879" y="1992193"/>
                </a:moveTo>
                <a:lnTo>
                  <a:pt x="4515231" y="1992193"/>
                </a:lnTo>
                <a:lnTo>
                  <a:pt x="4515231" y="2017047"/>
                </a:lnTo>
                <a:lnTo>
                  <a:pt x="4367879" y="2017047"/>
                </a:lnTo>
                <a:close/>
                <a:moveTo>
                  <a:pt x="4308633" y="1992193"/>
                </a:moveTo>
                <a:lnTo>
                  <a:pt x="4347305" y="1992193"/>
                </a:lnTo>
                <a:lnTo>
                  <a:pt x="4347305" y="2017047"/>
                </a:lnTo>
                <a:lnTo>
                  <a:pt x="4308633" y="2017047"/>
                </a:lnTo>
                <a:close/>
                <a:moveTo>
                  <a:pt x="731043" y="1975621"/>
                </a:moveTo>
                <a:lnTo>
                  <a:pt x="640556" y="2027907"/>
                </a:lnTo>
                <a:lnTo>
                  <a:pt x="640556" y="2132697"/>
                </a:lnTo>
                <a:lnTo>
                  <a:pt x="730948" y="2184903"/>
                </a:lnTo>
                <a:lnTo>
                  <a:pt x="732186" y="2184903"/>
                </a:lnTo>
                <a:lnTo>
                  <a:pt x="822578" y="2132697"/>
                </a:lnTo>
                <a:lnTo>
                  <a:pt x="822102" y="2027811"/>
                </a:lnTo>
                <a:lnTo>
                  <a:pt x="731615" y="1975621"/>
                </a:lnTo>
                <a:close/>
                <a:moveTo>
                  <a:pt x="727805" y="1951715"/>
                </a:moveTo>
                <a:lnTo>
                  <a:pt x="640556" y="2002095"/>
                </a:lnTo>
                <a:lnTo>
                  <a:pt x="640556" y="2018858"/>
                </a:lnTo>
                <a:lnTo>
                  <a:pt x="727805" y="1968477"/>
                </a:lnTo>
                <a:close/>
                <a:moveTo>
                  <a:pt x="2472186" y="1950557"/>
                </a:moveTo>
                <a:cubicBezTo>
                  <a:pt x="2483430" y="1948701"/>
                  <a:pt x="2494850" y="1949083"/>
                  <a:pt x="2505800" y="1951550"/>
                </a:cubicBezTo>
                <a:lnTo>
                  <a:pt x="2516132" y="1956091"/>
                </a:lnTo>
                <a:lnTo>
                  <a:pt x="2521790" y="1956804"/>
                </a:lnTo>
                <a:lnTo>
                  <a:pt x="2525998" y="1960427"/>
                </a:lnTo>
                <a:lnTo>
                  <a:pt x="2536587" y="1965081"/>
                </a:lnTo>
                <a:cubicBezTo>
                  <a:pt x="2545945" y="1971574"/>
                  <a:pt x="2554184" y="1980013"/>
                  <a:pt x="2560653" y="1990246"/>
                </a:cubicBezTo>
                <a:cubicBezTo>
                  <a:pt x="2567123" y="2000480"/>
                  <a:pt x="2571212" y="2011538"/>
                  <a:pt x="2573067" y="2022786"/>
                </a:cubicBezTo>
                <a:cubicBezTo>
                  <a:pt x="2578630" y="2056530"/>
                  <a:pt x="2564082" y="2091871"/>
                  <a:pt x="2533364" y="2111290"/>
                </a:cubicBezTo>
                <a:cubicBezTo>
                  <a:pt x="2367000" y="2216651"/>
                  <a:pt x="2224297" y="2355392"/>
                  <a:pt x="2114264" y="2518647"/>
                </a:cubicBezTo>
                <a:cubicBezTo>
                  <a:pt x="2085784" y="2561181"/>
                  <a:pt x="2037921" y="2586662"/>
                  <a:pt x="1986724" y="2586551"/>
                </a:cubicBezTo>
                <a:cubicBezTo>
                  <a:pt x="1942185" y="2586522"/>
                  <a:pt x="1901637" y="2612198"/>
                  <a:pt x="1882616" y="2652452"/>
                </a:cubicBezTo>
                <a:cubicBezTo>
                  <a:pt x="1788099" y="2855400"/>
                  <a:pt x="1739322" y="3076632"/>
                  <a:pt x="1739741" y="3300539"/>
                </a:cubicBezTo>
                <a:cubicBezTo>
                  <a:pt x="1739741" y="3318065"/>
                  <a:pt x="1740026" y="3335115"/>
                  <a:pt x="1740598" y="3353117"/>
                </a:cubicBezTo>
                <a:cubicBezTo>
                  <a:pt x="1741170" y="3371119"/>
                  <a:pt x="1742122" y="3389217"/>
                  <a:pt x="1743360" y="3406934"/>
                </a:cubicBezTo>
                <a:cubicBezTo>
                  <a:pt x="1743379" y="3407190"/>
                  <a:pt x="1743398" y="3407438"/>
                  <a:pt x="1743408" y="3407695"/>
                </a:cubicBezTo>
                <a:cubicBezTo>
                  <a:pt x="1743894" y="3418201"/>
                  <a:pt x="1735769" y="3427117"/>
                  <a:pt x="1725263" y="3427603"/>
                </a:cubicBezTo>
                <a:lnTo>
                  <a:pt x="1724025" y="3427603"/>
                </a:lnTo>
                <a:cubicBezTo>
                  <a:pt x="1713861" y="3427612"/>
                  <a:pt x="1705479" y="3419649"/>
                  <a:pt x="1704975" y="3409505"/>
                </a:cubicBezTo>
                <a:cubicBezTo>
                  <a:pt x="1703736" y="3391312"/>
                  <a:pt x="1703165" y="3372358"/>
                  <a:pt x="1702212" y="3354546"/>
                </a:cubicBezTo>
                <a:cubicBezTo>
                  <a:pt x="1701260" y="3336734"/>
                  <a:pt x="1701260" y="3318542"/>
                  <a:pt x="1701260" y="3300634"/>
                </a:cubicBezTo>
                <a:cubicBezTo>
                  <a:pt x="1700755" y="3071119"/>
                  <a:pt x="1750666" y="2844334"/>
                  <a:pt x="1847468" y="2636261"/>
                </a:cubicBezTo>
                <a:cubicBezTo>
                  <a:pt x="1872767" y="2582141"/>
                  <a:pt x="1927164" y="2547588"/>
                  <a:pt x="1986915" y="2547695"/>
                </a:cubicBezTo>
                <a:cubicBezTo>
                  <a:pt x="2025157" y="2547768"/>
                  <a:pt x="2060905" y="2528725"/>
                  <a:pt x="2082165" y="2496929"/>
                </a:cubicBezTo>
                <a:cubicBezTo>
                  <a:pt x="2195093" y="2329177"/>
                  <a:pt x="2341635" y="2186634"/>
                  <a:pt x="2512504" y="2078414"/>
                </a:cubicBezTo>
                <a:cubicBezTo>
                  <a:pt x="2519400" y="2073993"/>
                  <a:pt x="2525077" y="2067894"/>
                  <a:pt x="2529001" y="2060709"/>
                </a:cubicBezTo>
                <a:lnTo>
                  <a:pt x="2534753" y="2042166"/>
                </a:lnTo>
                <a:lnTo>
                  <a:pt x="2533010" y="2023506"/>
                </a:lnTo>
                <a:cubicBezTo>
                  <a:pt x="2529490" y="2011501"/>
                  <a:pt x="2521391" y="2000852"/>
                  <a:pt x="2509551" y="1994389"/>
                </a:cubicBezTo>
                <a:cubicBezTo>
                  <a:pt x="2494149" y="1985687"/>
                  <a:pt x="2475185" y="1986230"/>
                  <a:pt x="2460307" y="1995815"/>
                </a:cubicBezTo>
                <a:cubicBezTo>
                  <a:pt x="2278246" y="2110375"/>
                  <a:pt x="2122236" y="2261876"/>
                  <a:pt x="2002345" y="2440461"/>
                </a:cubicBezTo>
                <a:cubicBezTo>
                  <a:pt x="1996344" y="2449341"/>
                  <a:pt x="1984276" y="2451690"/>
                  <a:pt x="1975389" y="2445681"/>
                </a:cubicBezTo>
                <a:cubicBezTo>
                  <a:pt x="1970945" y="2442675"/>
                  <a:pt x="1968136" y="2438145"/>
                  <a:pt x="1967187" y="2433273"/>
                </a:cubicBezTo>
                <a:cubicBezTo>
                  <a:pt x="1966238" y="2428396"/>
                  <a:pt x="1967150" y="2423133"/>
                  <a:pt x="1970151" y="2418686"/>
                </a:cubicBezTo>
                <a:cubicBezTo>
                  <a:pt x="2093071" y="2235671"/>
                  <a:pt x="2253005" y="2080377"/>
                  <a:pt x="2439638" y="1962972"/>
                </a:cubicBezTo>
                <a:cubicBezTo>
                  <a:pt x="2449878" y="1956502"/>
                  <a:pt x="2460943" y="1952412"/>
                  <a:pt x="2472186" y="1950557"/>
                </a:cubicBezTo>
                <a:close/>
                <a:moveTo>
                  <a:pt x="4304347" y="1948287"/>
                </a:moveTo>
                <a:lnTo>
                  <a:pt x="4515230" y="1948287"/>
                </a:lnTo>
                <a:lnTo>
                  <a:pt x="4515230" y="1973621"/>
                </a:lnTo>
                <a:lnTo>
                  <a:pt x="4304347" y="1973621"/>
                </a:lnTo>
                <a:close/>
                <a:moveTo>
                  <a:pt x="4418266" y="1909241"/>
                </a:moveTo>
                <a:lnTo>
                  <a:pt x="4418266" y="1921812"/>
                </a:lnTo>
                <a:lnTo>
                  <a:pt x="4509707" y="1921812"/>
                </a:lnTo>
                <a:lnTo>
                  <a:pt x="4509707" y="1909241"/>
                </a:lnTo>
                <a:close/>
                <a:moveTo>
                  <a:pt x="4266247" y="1902773"/>
                </a:moveTo>
                <a:lnTo>
                  <a:pt x="4393596" y="1902773"/>
                </a:lnTo>
                <a:lnTo>
                  <a:pt x="4393596" y="1928003"/>
                </a:lnTo>
                <a:lnTo>
                  <a:pt x="4266247" y="1928003"/>
                </a:lnTo>
                <a:close/>
                <a:moveTo>
                  <a:pt x="4412742" y="1902772"/>
                </a:moveTo>
                <a:lnTo>
                  <a:pt x="4515231" y="1902772"/>
                </a:lnTo>
                <a:lnTo>
                  <a:pt x="4515231" y="1928003"/>
                </a:lnTo>
                <a:lnTo>
                  <a:pt x="4412742" y="1928003"/>
                </a:lnTo>
                <a:close/>
                <a:moveTo>
                  <a:pt x="2903887" y="1891846"/>
                </a:moveTo>
                <a:lnTo>
                  <a:pt x="2916269" y="1937925"/>
                </a:lnTo>
                <a:cubicBezTo>
                  <a:pt x="2849670" y="1955797"/>
                  <a:pt x="2784472" y="1978514"/>
                  <a:pt x="2721197" y="2005905"/>
                </a:cubicBezTo>
                <a:lnTo>
                  <a:pt x="2702147" y="1962208"/>
                </a:lnTo>
                <a:cubicBezTo>
                  <a:pt x="2767565" y="1933809"/>
                  <a:pt x="2834992" y="1910276"/>
                  <a:pt x="2903887" y="1891846"/>
                </a:cubicBezTo>
                <a:close/>
                <a:moveTo>
                  <a:pt x="3603593" y="1877847"/>
                </a:moveTo>
                <a:cubicBezTo>
                  <a:pt x="3656332" y="1889638"/>
                  <a:pt x="3708387" y="1904323"/>
                  <a:pt x="3759517" y="1921828"/>
                </a:cubicBezTo>
                <a:lnTo>
                  <a:pt x="3743896" y="1967350"/>
                </a:lnTo>
                <a:cubicBezTo>
                  <a:pt x="3694480" y="1950215"/>
                  <a:pt x="3644141" y="1935886"/>
                  <a:pt x="3593115" y="1924400"/>
                </a:cubicBezTo>
                <a:close/>
                <a:moveTo>
                  <a:pt x="3007233" y="1872894"/>
                </a:moveTo>
                <a:lnTo>
                  <a:pt x="2959290" y="1883071"/>
                </a:lnTo>
                <a:lnTo>
                  <a:pt x="2959235" y="1882830"/>
                </a:lnTo>
                <a:lnTo>
                  <a:pt x="2959227" y="1882799"/>
                </a:lnTo>
                <a:lnTo>
                  <a:pt x="2959227" y="1883085"/>
                </a:lnTo>
                <a:lnTo>
                  <a:pt x="2959290" y="1883071"/>
                </a:lnTo>
                <a:lnTo>
                  <a:pt x="2967800" y="1920019"/>
                </a:lnTo>
                <a:cubicBezTo>
                  <a:pt x="2983135" y="1916494"/>
                  <a:pt x="2998756" y="1913258"/>
                  <a:pt x="3014281" y="1910495"/>
                </a:cubicBezTo>
                <a:close/>
                <a:moveTo>
                  <a:pt x="4361116" y="1865913"/>
                </a:moveTo>
                <a:lnTo>
                  <a:pt x="4361116" y="1878104"/>
                </a:lnTo>
                <a:lnTo>
                  <a:pt x="4509707" y="1878104"/>
                </a:lnTo>
                <a:lnTo>
                  <a:pt x="4509707" y="1865913"/>
                </a:lnTo>
                <a:close/>
                <a:moveTo>
                  <a:pt x="4297775" y="1865913"/>
                </a:moveTo>
                <a:lnTo>
                  <a:pt x="4297775" y="1878104"/>
                </a:lnTo>
                <a:lnTo>
                  <a:pt x="4325588" y="1878104"/>
                </a:lnTo>
                <a:lnTo>
                  <a:pt x="4325397" y="1865913"/>
                </a:lnTo>
                <a:close/>
                <a:moveTo>
                  <a:pt x="3538347" y="1864799"/>
                </a:moveTo>
                <a:cubicBezTo>
                  <a:pt x="3552063" y="1867179"/>
                  <a:pt x="3565588" y="1869846"/>
                  <a:pt x="3579114" y="1872608"/>
                </a:cubicBezTo>
                <a:lnTo>
                  <a:pt x="3569493" y="1919353"/>
                </a:lnTo>
                <a:cubicBezTo>
                  <a:pt x="3556444" y="1916592"/>
                  <a:pt x="3543204" y="1914114"/>
                  <a:pt x="3530060" y="1911735"/>
                </a:cubicBezTo>
                <a:close/>
                <a:moveTo>
                  <a:pt x="3014853" y="1861655"/>
                </a:moveTo>
                <a:lnTo>
                  <a:pt x="3025426" y="1917828"/>
                </a:lnTo>
                <a:lnTo>
                  <a:pt x="3020759" y="1918686"/>
                </a:lnTo>
                <a:cubicBezTo>
                  <a:pt x="3002185" y="1922209"/>
                  <a:pt x="2983516" y="1926114"/>
                  <a:pt x="2965323" y="1930306"/>
                </a:cubicBezTo>
                <a:lnTo>
                  <a:pt x="2960656" y="1931351"/>
                </a:lnTo>
                <a:lnTo>
                  <a:pt x="2947892" y="1875656"/>
                </a:lnTo>
                <a:lnTo>
                  <a:pt x="2952464" y="1874513"/>
                </a:lnTo>
                <a:cubicBezTo>
                  <a:pt x="2971514" y="1870131"/>
                  <a:pt x="2990564" y="1866132"/>
                  <a:pt x="3010186" y="1862512"/>
                </a:cubicBezTo>
                <a:close/>
                <a:moveTo>
                  <a:pt x="4355592" y="1859341"/>
                </a:moveTo>
                <a:lnTo>
                  <a:pt x="4515231" y="1859341"/>
                </a:lnTo>
                <a:lnTo>
                  <a:pt x="4515231" y="1884676"/>
                </a:lnTo>
                <a:lnTo>
                  <a:pt x="4355592" y="1884676"/>
                </a:lnTo>
                <a:close/>
                <a:moveTo>
                  <a:pt x="4292250" y="1859340"/>
                </a:moveTo>
                <a:lnTo>
                  <a:pt x="4330922" y="1859340"/>
                </a:lnTo>
                <a:lnTo>
                  <a:pt x="4330922" y="1859341"/>
                </a:lnTo>
                <a:lnTo>
                  <a:pt x="4330922" y="1884676"/>
                </a:lnTo>
                <a:lnTo>
                  <a:pt x="4292250" y="1884676"/>
                </a:lnTo>
                <a:lnTo>
                  <a:pt x="4292250" y="1859341"/>
                </a:lnTo>
                <a:close/>
                <a:moveTo>
                  <a:pt x="3472910" y="1854417"/>
                </a:moveTo>
                <a:cubicBezTo>
                  <a:pt x="3485673" y="1856036"/>
                  <a:pt x="3498437" y="1857941"/>
                  <a:pt x="3511010" y="1859941"/>
                </a:cubicBezTo>
                <a:lnTo>
                  <a:pt x="3503675" y="1907354"/>
                </a:lnTo>
                <a:cubicBezTo>
                  <a:pt x="3491388" y="1905371"/>
                  <a:pt x="3479101" y="1903657"/>
                  <a:pt x="3466718" y="1902038"/>
                </a:cubicBezTo>
                <a:close/>
                <a:moveTo>
                  <a:pt x="3046761" y="1854227"/>
                </a:moveTo>
                <a:cubicBezTo>
                  <a:pt x="3049390" y="1853807"/>
                  <a:pt x="3051867" y="1855597"/>
                  <a:pt x="3052286" y="1858227"/>
                </a:cubicBezTo>
                <a:lnTo>
                  <a:pt x="3060382" y="1908495"/>
                </a:lnTo>
                <a:cubicBezTo>
                  <a:pt x="3060830" y="1911031"/>
                  <a:pt x="3059134" y="1913459"/>
                  <a:pt x="3056601" y="1913906"/>
                </a:cubicBezTo>
                <a:cubicBezTo>
                  <a:pt x="3056563" y="1913915"/>
                  <a:pt x="3056515" y="1913915"/>
                  <a:pt x="3056477" y="1913925"/>
                </a:cubicBezTo>
                <a:lnTo>
                  <a:pt x="3055620" y="1914020"/>
                </a:lnTo>
                <a:cubicBezTo>
                  <a:pt x="3053286" y="1914041"/>
                  <a:pt x="3051286" y="1912335"/>
                  <a:pt x="3050952" y="1910021"/>
                </a:cubicBezTo>
                <a:lnTo>
                  <a:pt x="3042761" y="1859751"/>
                </a:lnTo>
                <a:lnTo>
                  <a:pt x="3042761" y="1859751"/>
                </a:lnTo>
                <a:cubicBezTo>
                  <a:pt x="3042342" y="1857122"/>
                  <a:pt x="3044132" y="1854645"/>
                  <a:pt x="3046761" y="1854227"/>
                </a:cubicBezTo>
                <a:close/>
                <a:moveTo>
                  <a:pt x="3066859" y="1851178"/>
                </a:moveTo>
                <a:cubicBezTo>
                  <a:pt x="3069459" y="1850779"/>
                  <a:pt x="3071888" y="1852570"/>
                  <a:pt x="3072289" y="1855170"/>
                </a:cubicBezTo>
                <a:lnTo>
                  <a:pt x="3072289" y="1855170"/>
                </a:lnTo>
                <a:lnTo>
                  <a:pt x="3072289" y="1855179"/>
                </a:lnTo>
                <a:lnTo>
                  <a:pt x="3079718" y="1905658"/>
                </a:lnTo>
                <a:lnTo>
                  <a:pt x="3079718" y="1905658"/>
                </a:lnTo>
                <a:cubicBezTo>
                  <a:pt x="3080061" y="1908230"/>
                  <a:pt x="3078299" y="1910629"/>
                  <a:pt x="3075718" y="1911068"/>
                </a:cubicBezTo>
                <a:lnTo>
                  <a:pt x="3075051" y="1911068"/>
                </a:lnTo>
                <a:cubicBezTo>
                  <a:pt x="3072679" y="1911050"/>
                  <a:pt x="3070660" y="1909316"/>
                  <a:pt x="3070288" y="1906974"/>
                </a:cubicBezTo>
                <a:lnTo>
                  <a:pt x="3062859" y="1856608"/>
                </a:lnTo>
                <a:cubicBezTo>
                  <a:pt x="3062516" y="1854016"/>
                  <a:pt x="3064278" y="1851618"/>
                  <a:pt x="3066859" y="1851178"/>
                </a:cubicBezTo>
                <a:close/>
                <a:moveTo>
                  <a:pt x="3087100" y="1848370"/>
                </a:moveTo>
                <a:cubicBezTo>
                  <a:pt x="3089729" y="1848027"/>
                  <a:pt x="3092139" y="1849885"/>
                  <a:pt x="3092482" y="1852513"/>
                </a:cubicBezTo>
                <a:lnTo>
                  <a:pt x="3099149" y="1902991"/>
                </a:lnTo>
                <a:lnTo>
                  <a:pt x="3099149" y="1902991"/>
                </a:lnTo>
                <a:cubicBezTo>
                  <a:pt x="3099530" y="1905544"/>
                  <a:pt x="3097778" y="1907898"/>
                  <a:pt x="3095235" y="1908289"/>
                </a:cubicBezTo>
                <a:cubicBezTo>
                  <a:pt x="3095168" y="1908289"/>
                  <a:pt x="3095111" y="1908297"/>
                  <a:pt x="3095054" y="1908306"/>
                </a:cubicBezTo>
                <a:lnTo>
                  <a:pt x="3094482" y="1908403"/>
                </a:lnTo>
                <a:cubicBezTo>
                  <a:pt x="3092091" y="1908422"/>
                  <a:pt x="3090053" y="1906685"/>
                  <a:pt x="3089720" y="1904325"/>
                </a:cubicBezTo>
                <a:lnTo>
                  <a:pt x="3082957" y="1853752"/>
                </a:lnTo>
                <a:lnTo>
                  <a:pt x="3082957" y="1853751"/>
                </a:lnTo>
                <a:cubicBezTo>
                  <a:pt x="3082614" y="1851122"/>
                  <a:pt x="3084471" y="1848713"/>
                  <a:pt x="3087100" y="1848370"/>
                </a:cubicBezTo>
                <a:close/>
                <a:moveTo>
                  <a:pt x="3287744" y="1846987"/>
                </a:moveTo>
                <a:lnTo>
                  <a:pt x="3287363" y="1885275"/>
                </a:lnTo>
                <a:cubicBezTo>
                  <a:pt x="3333845" y="1885275"/>
                  <a:pt x="3380708" y="1887846"/>
                  <a:pt x="3426619" y="1892513"/>
                </a:cubicBezTo>
                <a:lnTo>
                  <a:pt x="3430619" y="1854416"/>
                </a:lnTo>
                <a:cubicBezTo>
                  <a:pt x="3382994" y="1849654"/>
                  <a:pt x="3335369" y="1847177"/>
                  <a:pt x="3287744" y="1846987"/>
                </a:cubicBezTo>
                <a:close/>
                <a:moveTo>
                  <a:pt x="3107340" y="1845846"/>
                </a:moveTo>
                <a:cubicBezTo>
                  <a:pt x="3109940" y="1845570"/>
                  <a:pt x="3112283" y="1847436"/>
                  <a:pt x="3112579" y="1850035"/>
                </a:cubicBezTo>
                <a:lnTo>
                  <a:pt x="3118675" y="1900705"/>
                </a:lnTo>
                <a:lnTo>
                  <a:pt x="3118675" y="1900705"/>
                </a:lnTo>
                <a:cubicBezTo>
                  <a:pt x="3118951" y="1903305"/>
                  <a:pt x="3117084" y="1905649"/>
                  <a:pt x="3114484" y="1905944"/>
                </a:cubicBezTo>
                <a:lnTo>
                  <a:pt x="3113912" y="1906039"/>
                </a:lnTo>
                <a:cubicBezTo>
                  <a:pt x="3111502" y="1906010"/>
                  <a:pt x="3109483" y="1904229"/>
                  <a:pt x="3109150" y="1901848"/>
                </a:cubicBezTo>
                <a:lnTo>
                  <a:pt x="3103149" y="1851178"/>
                </a:lnTo>
                <a:cubicBezTo>
                  <a:pt x="3102863" y="1848560"/>
                  <a:pt x="3104730" y="1846187"/>
                  <a:pt x="3107340" y="1845846"/>
                </a:cubicBezTo>
                <a:close/>
                <a:moveTo>
                  <a:pt x="3127629" y="1843654"/>
                </a:moveTo>
                <a:cubicBezTo>
                  <a:pt x="3130258" y="1843388"/>
                  <a:pt x="3132601" y="1845313"/>
                  <a:pt x="3132868" y="1847941"/>
                </a:cubicBezTo>
                <a:lnTo>
                  <a:pt x="3138106" y="1898610"/>
                </a:lnTo>
                <a:lnTo>
                  <a:pt x="3138106" y="1898610"/>
                </a:lnTo>
                <a:cubicBezTo>
                  <a:pt x="3138383" y="1901210"/>
                  <a:pt x="3136516" y="1903553"/>
                  <a:pt x="3133916" y="1903848"/>
                </a:cubicBezTo>
                <a:lnTo>
                  <a:pt x="3133439" y="1903848"/>
                </a:lnTo>
                <a:cubicBezTo>
                  <a:pt x="3130982" y="1903858"/>
                  <a:pt x="3128924" y="1902000"/>
                  <a:pt x="3128677" y="1899562"/>
                </a:cubicBezTo>
                <a:lnTo>
                  <a:pt x="3123343" y="1848893"/>
                </a:lnTo>
                <a:lnTo>
                  <a:pt x="3123343" y="1848893"/>
                </a:lnTo>
                <a:cubicBezTo>
                  <a:pt x="3123076" y="1846264"/>
                  <a:pt x="3125000" y="1843921"/>
                  <a:pt x="3127629" y="1843654"/>
                </a:cubicBezTo>
                <a:close/>
                <a:moveTo>
                  <a:pt x="3214496" y="1843463"/>
                </a:moveTo>
                <a:lnTo>
                  <a:pt x="3216687" y="1891085"/>
                </a:lnTo>
                <a:cubicBezTo>
                  <a:pt x="3204590" y="1892037"/>
                  <a:pt x="3192113" y="1893276"/>
                  <a:pt x="3180492" y="1893276"/>
                </a:cubicBezTo>
                <a:lnTo>
                  <a:pt x="3177063" y="1845655"/>
                </a:lnTo>
                <a:cubicBezTo>
                  <a:pt x="3189541" y="1844797"/>
                  <a:pt x="3202019" y="1844034"/>
                  <a:pt x="3214496" y="1843463"/>
                </a:cubicBezTo>
                <a:close/>
                <a:moveTo>
                  <a:pt x="3147869" y="1841702"/>
                </a:moveTo>
                <a:cubicBezTo>
                  <a:pt x="3150498" y="1841462"/>
                  <a:pt x="3152822" y="1843407"/>
                  <a:pt x="3153060" y="1846036"/>
                </a:cubicBezTo>
                <a:lnTo>
                  <a:pt x="3157727" y="1896800"/>
                </a:lnTo>
                <a:cubicBezTo>
                  <a:pt x="3157946" y="1899419"/>
                  <a:pt x="3155994" y="1901724"/>
                  <a:pt x="3153374" y="1901943"/>
                </a:cubicBezTo>
                <a:cubicBezTo>
                  <a:pt x="3153365" y="1901943"/>
                  <a:pt x="3153355" y="1901943"/>
                  <a:pt x="3153346" y="1901943"/>
                </a:cubicBezTo>
                <a:lnTo>
                  <a:pt x="3152965" y="1902039"/>
                </a:lnTo>
                <a:cubicBezTo>
                  <a:pt x="3150479" y="1902047"/>
                  <a:pt x="3148402" y="1900133"/>
                  <a:pt x="3148202" y="1897657"/>
                </a:cubicBezTo>
                <a:lnTo>
                  <a:pt x="3143535" y="1846893"/>
                </a:lnTo>
                <a:lnTo>
                  <a:pt x="3143535" y="1846893"/>
                </a:lnTo>
                <a:cubicBezTo>
                  <a:pt x="3143297" y="1844264"/>
                  <a:pt x="3145240" y="1841941"/>
                  <a:pt x="3147869" y="1841702"/>
                </a:cubicBezTo>
                <a:close/>
                <a:moveTo>
                  <a:pt x="3277838" y="1837938"/>
                </a:moveTo>
                <a:lnTo>
                  <a:pt x="3282601" y="1837938"/>
                </a:lnTo>
                <a:cubicBezTo>
                  <a:pt x="3333950" y="1837928"/>
                  <a:pt x="3385261" y="1840596"/>
                  <a:pt x="3436334" y="1845939"/>
                </a:cubicBezTo>
                <a:lnTo>
                  <a:pt x="3441097" y="1846416"/>
                </a:lnTo>
                <a:lnTo>
                  <a:pt x="3434715" y="1902799"/>
                </a:lnTo>
                <a:lnTo>
                  <a:pt x="3429952" y="1902799"/>
                </a:lnTo>
                <a:cubicBezTo>
                  <a:pt x="3380841" y="1897646"/>
                  <a:pt x="3331502" y="1895075"/>
                  <a:pt x="3282124" y="1895084"/>
                </a:cubicBezTo>
                <a:lnTo>
                  <a:pt x="3277838" y="1895084"/>
                </a:lnTo>
                <a:close/>
                <a:moveTo>
                  <a:pt x="636856" y="1819494"/>
                </a:moveTo>
                <a:lnTo>
                  <a:pt x="698673" y="1855116"/>
                </a:lnTo>
                <a:lnTo>
                  <a:pt x="698673" y="1926543"/>
                </a:lnTo>
                <a:lnTo>
                  <a:pt x="636856" y="1962262"/>
                </a:lnTo>
                <a:lnTo>
                  <a:pt x="574943" y="1926543"/>
                </a:lnTo>
                <a:lnTo>
                  <a:pt x="574943" y="1855116"/>
                </a:lnTo>
                <a:close/>
                <a:moveTo>
                  <a:pt x="635793" y="1785802"/>
                </a:moveTo>
                <a:lnTo>
                  <a:pt x="545306" y="1837999"/>
                </a:lnTo>
                <a:lnTo>
                  <a:pt x="545306" y="1942762"/>
                </a:lnTo>
                <a:lnTo>
                  <a:pt x="635698" y="1994953"/>
                </a:lnTo>
                <a:lnTo>
                  <a:pt x="636841" y="1994953"/>
                </a:lnTo>
                <a:lnTo>
                  <a:pt x="727233" y="1942762"/>
                </a:lnTo>
                <a:lnTo>
                  <a:pt x="727233" y="1837999"/>
                </a:lnTo>
                <a:lnTo>
                  <a:pt x="636746" y="1785802"/>
                </a:lnTo>
                <a:close/>
                <a:moveTo>
                  <a:pt x="1980723" y="1766313"/>
                </a:moveTo>
                <a:cubicBezTo>
                  <a:pt x="1982504" y="1767952"/>
                  <a:pt x="1982619" y="1770724"/>
                  <a:pt x="1980971" y="1772507"/>
                </a:cubicBezTo>
                <a:cubicBezTo>
                  <a:pt x="1980895" y="1772591"/>
                  <a:pt x="1980809" y="1772677"/>
                  <a:pt x="1980723" y="1772754"/>
                </a:cubicBezTo>
                <a:lnTo>
                  <a:pt x="1844992" y="1908380"/>
                </a:lnTo>
                <a:lnTo>
                  <a:pt x="1844992" y="2060774"/>
                </a:lnTo>
                <a:lnTo>
                  <a:pt x="1977580" y="2060774"/>
                </a:lnTo>
                <a:cubicBezTo>
                  <a:pt x="1979942" y="2060717"/>
                  <a:pt x="1981904" y="2062595"/>
                  <a:pt x="1981961" y="2064964"/>
                </a:cubicBezTo>
                <a:cubicBezTo>
                  <a:pt x="1981961" y="2065023"/>
                  <a:pt x="1981961" y="2065090"/>
                  <a:pt x="1981961" y="2065156"/>
                </a:cubicBezTo>
                <a:cubicBezTo>
                  <a:pt x="1982171" y="2067566"/>
                  <a:pt x="1980390" y="2069691"/>
                  <a:pt x="1977980" y="2069900"/>
                </a:cubicBezTo>
                <a:cubicBezTo>
                  <a:pt x="1977847" y="2069910"/>
                  <a:pt x="1977713" y="2069920"/>
                  <a:pt x="1977580" y="2069920"/>
                </a:cubicBezTo>
                <a:lnTo>
                  <a:pt x="1836324" y="2069920"/>
                </a:lnTo>
                <a:lnTo>
                  <a:pt x="1836324" y="1904769"/>
                </a:lnTo>
                <a:lnTo>
                  <a:pt x="1974532" y="1766562"/>
                </a:lnTo>
                <a:cubicBezTo>
                  <a:pt x="1976170" y="1764780"/>
                  <a:pt x="1978942" y="1764667"/>
                  <a:pt x="1980723" y="1766313"/>
                </a:cubicBezTo>
                <a:close/>
                <a:moveTo>
                  <a:pt x="640556" y="1764082"/>
                </a:moveTo>
                <a:lnTo>
                  <a:pt x="640556" y="1778943"/>
                </a:lnTo>
                <a:lnTo>
                  <a:pt x="727805" y="1829331"/>
                </a:lnTo>
                <a:lnTo>
                  <a:pt x="727805" y="1814472"/>
                </a:lnTo>
                <a:lnTo>
                  <a:pt x="681652" y="1787818"/>
                </a:lnTo>
                <a:close/>
                <a:moveTo>
                  <a:pt x="437006" y="1758018"/>
                </a:moveTo>
                <a:lnTo>
                  <a:pt x="437507" y="1759717"/>
                </a:lnTo>
                <a:lnTo>
                  <a:pt x="438911" y="1764499"/>
                </a:lnTo>
                <a:cubicBezTo>
                  <a:pt x="372646" y="1886870"/>
                  <a:pt x="314391" y="2013341"/>
                  <a:pt x="264509" y="2143309"/>
                </a:cubicBezTo>
                <a:cubicBezTo>
                  <a:pt x="263775" y="2145137"/>
                  <a:pt x="262004" y="2146346"/>
                  <a:pt x="260032" y="2146358"/>
                </a:cubicBezTo>
                <a:cubicBezTo>
                  <a:pt x="259498" y="2146452"/>
                  <a:pt x="258946" y="2146452"/>
                  <a:pt x="258413" y="2146358"/>
                </a:cubicBezTo>
                <a:lnTo>
                  <a:pt x="257276" y="2143848"/>
                </a:lnTo>
                <a:lnTo>
                  <a:pt x="255650" y="2140259"/>
                </a:lnTo>
                <a:cubicBezTo>
                  <a:pt x="305618" y="2009762"/>
                  <a:pt x="364035" y="1882774"/>
                  <a:pt x="430529" y="1759920"/>
                </a:cubicBezTo>
                <a:cubicBezTo>
                  <a:pt x="431796" y="1757609"/>
                  <a:pt x="434692" y="1756754"/>
                  <a:pt x="437006" y="1758018"/>
                </a:cubicBezTo>
                <a:close/>
                <a:moveTo>
                  <a:pt x="5570506" y="1742570"/>
                </a:moveTo>
                <a:cubicBezTo>
                  <a:pt x="5593442" y="1742570"/>
                  <a:pt x="5612035" y="1761155"/>
                  <a:pt x="5612035" y="1784096"/>
                </a:cubicBezTo>
                <a:cubicBezTo>
                  <a:pt x="5612035" y="1807032"/>
                  <a:pt x="5593442" y="1825625"/>
                  <a:pt x="5570506" y="1825625"/>
                </a:cubicBezTo>
                <a:cubicBezTo>
                  <a:pt x="5547570" y="1825625"/>
                  <a:pt x="5528977" y="1807032"/>
                  <a:pt x="5528977" y="1784096"/>
                </a:cubicBezTo>
                <a:cubicBezTo>
                  <a:pt x="5528977" y="1761155"/>
                  <a:pt x="5547570" y="1742570"/>
                  <a:pt x="5570506" y="1742570"/>
                </a:cubicBezTo>
                <a:close/>
                <a:moveTo>
                  <a:pt x="1856422" y="1718652"/>
                </a:moveTo>
                <a:cubicBezTo>
                  <a:pt x="1856451" y="1718652"/>
                  <a:pt x="1856489" y="1718652"/>
                  <a:pt x="1856518" y="1718652"/>
                </a:cubicBezTo>
                <a:cubicBezTo>
                  <a:pt x="1868158" y="1718652"/>
                  <a:pt x="1877616" y="1728064"/>
                  <a:pt x="1877663" y="1739705"/>
                </a:cubicBezTo>
                <a:cubicBezTo>
                  <a:pt x="1877721" y="1751381"/>
                  <a:pt x="1868291" y="1760884"/>
                  <a:pt x="1856613" y="1760941"/>
                </a:cubicBezTo>
                <a:cubicBezTo>
                  <a:pt x="1844935" y="1760997"/>
                  <a:pt x="1835430" y="1751571"/>
                  <a:pt x="1835372" y="1739895"/>
                </a:cubicBezTo>
                <a:cubicBezTo>
                  <a:pt x="1835325" y="1728216"/>
                  <a:pt x="1844745" y="1718709"/>
                  <a:pt x="1856422" y="1718652"/>
                </a:cubicBezTo>
                <a:close/>
                <a:moveTo>
                  <a:pt x="5580125" y="1706370"/>
                </a:moveTo>
                <a:cubicBezTo>
                  <a:pt x="5623093" y="1711819"/>
                  <a:pt x="5653525" y="1751036"/>
                  <a:pt x="5648133" y="1794002"/>
                </a:cubicBezTo>
                <a:lnTo>
                  <a:pt x="5622226" y="1790763"/>
                </a:lnTo>
                <a:lnTo>
                  <a:pt x="5622226" y="1790725"/>
                </a:lnTo>
                <a:cubicBezTo>
                  <a:pt x="5625826" y="1762061"/>
                  <a:pt x="5605509" y="1735929"/>
                  <a:pt x="5576849" y="1732329"/>
                </a:cubicBezTo>
                <a:cubicBezTo>
                  <a:pt x="5555360" y="1729634"/>
                  <a:pt x="5535281" y="1740392"/>
                  <a:pt x="5525069" y="1758018"/>
                </a:cubicBezTo>
                <a:lnTo>
                  <a:pt x="5518461" y="1777704"/>
                </a:lnTo>
                <a:lnTo>
                  <a:pt x="5520007" y="1798415"/>
                </a:lnTo>
                <a:cubicBezTo>
                  <a:pt x="5525548" y="1818029"/>
                  <a:pt x="5542349" y="1833409"/>
                  <a:pt x="5563837" y="1836102"/>
                </a:cubicBezTo>
                <a:lnTo>
                  <a:pt x="5560694" y="1862010"/>
                </a:lnTo>
                <a:lnTo>
                  <a:pt x="5560504" y="1862106"/>
                </a:lnTo>
                <a:cubicBezTo>
                  <a:pt x="5533472" y="1858610"/>
                  <a:pt x="5510183" y="1841370"/>
                  <a:pt x="5498963" y="1816529"/>
                </a:cubicBezTo>
                <a:cubicBezTo>
                  <a:pt x="5494496" y="1806642"/>
                  <a:pt x="5492244" y="1796318"/>
                  <a:pt x="5491996" y="1786114"/>
                </a:cubicBezTo>
                <a:cubicBezTo>
                  <a:pt x="5491254" y="1755497"/>
                  <a:pt x="5508555" y="1725965"/>
                  <a:pt x="5538215" y="1712562"/>
                </a:cubicBezTo>
                <a:cubicBezTo>
                  <a:pt x="5551360" y="1706722"/>
                  <a:pt x="5565847" y="1704579"/>
                  <a:pt x="5580125" y="1706370"/>
                </a:cubicBezTo>
                <a:close/>
                <a:moveTo>
                  <a:pt x="2622533" y="1704227"/>
                </a:moveTo>
                <a:lnTo>
                  <a:pt x="2768646" y="1704227"/>
                </a:lnTo>
                <a:lnTo>
                  <a:pt x="2895138" y="1704227"/>
                </a:lnTo>
                <a:lnTo>
                  <a:pt x="2895138" y="1727660"/>
                </a:lnTo>
                <a:lnTo>
                  <a:pt x="2633487" y="1727660"/>
                </a:lnTo>
                <a:close/>
                <a:moveTo>
                  <a:pt x="5585365" y="1670082"/>
                </a:moveTo>
                <a:lnTo>
                  <a:pt x="5583650" y="1683036"/>
                </a:lnTo>
                <a:cubicBezTo>
                  <a:pt x="5528052" y="1675809"/>
                  <a:pt x="5477094" y="1714926"/>
                  <a:pt x="5469702" y="1770494"/>
                </a:cubicBezTo>
                <a:cubicBezTo>
                  <a:pt x="5462292" y="1826189"/>
                  <a:pt x="5501421" y="1877337"/>
                  <a:pt x="5557113" y="1884756"/>
                </a:cubicBezTo>
                <a:cubicBezTo>
                  <a:pt x="5612806" y="1892166"/>
                  <a:pt x="5663965" y="1853030"/>
                  <a:pt x="5671375" y="1797337"/>
                </a:cubicBezTo>
                <a:lnTo>
                  <a:pt x="5684329" y="1798955"/>
                </a:lnTo>
                <a:cubicBezTo>
                  <a:pt x="5676833" y="1856067"/>
                  <a:pt x="5628199" y="1898786"/>
                  <a:pt x="5570601" y="1898871"/>
                </a:cubicBezTo>
                <a:cubicBezTo>
                  <a:pt x="5565600" y="1898824"/>
                  <a:pt x="5560599" y="1898443"/>
                  <a:pt x="5555647" y="1897728"/>
                </a:cubicBezTo>
                <a:cubicBezTo>
                  <a:pt x="5492781" y="1889518"/>
                  <a:pt x="5448471" y="1831913"/>
                  <a:pt x="5456682" y="1769047"/>
                </a:cubicBezTo>
                <a:cubicBezTo>
                  <a:pt x="5464892" y="1706181"/>
                  <a:pt x="5522499" y="1661870"/>
                  <a:pt x="5585365" y="1670082"/>
                </a:cubicBezTo>
                <a:close/>
                <a:moveTo>
                  <a:pt x="2601292" y="1658698"/>
                </a:moveTo>
                <a:lnTo>
                  <a:pt x="2700447" y="1658698"/>
                </a:lnTo>
                <a:lnTo>
                  <a:pt x="2835988" y="1658698"/>
                </a:lnTo>
                <a:lnTo>
                  <a:pt x="2835988" y="1682225"/>
                </a:lnTo>
                <a:lnTo>
                  <a:pt x="2612246" y="1682225"/>
                </a:lnTo>
                <a:close/>
                <a:moveTo>
                  <a:pt x="479869" y="1642104"/>
                </a:moveTo>
                <a:lnTo>
                  <a:pt x="514540" y="1662487"/>
                </a:lnTo>
                <a:cubicBezTo>
                  <a:pt x="516807" y="1663830"/>
                  <a:pt x="517550" y="1666755"/>
                  <a:pt x="516207" y="1669010"/>
                </a:cubicBezTo>
                <a:lnTo>
                  <a:pt x="516207" y="1669013"/>
                </a:lnTo>
                <a:lnTo>
                  <a:pt x="516207" y="1669013"/>
                </a:lnTo>
                <a:cubicBezTo>
                  <a:pt x="515360" y="1670444"/>
                  <a:pt x="513826" y="1671331"/>
                  <a:pt x="512159" y="1671349"/>
                </a:cubicBezTo>
                <a:cubicBezTo>
                  <a:pt x="511283" y="1671369"/>
                  <a:pt x="510426" y="1671141"/>
                  <a:pt x="509683" y="1670683"/>
                </a:cubicBezTo>
                <a:lnTo>
                  <a:pt x="475107" y="1650299"/>
                </a:lnTo>
                <a:cubicBezTo>
                  <a:pt x="472840" y="1648937"/>
                  <a:pt x="472087" y="1646021"/>
                  <a:pt x="473392" y="1643726"/>
                </a:cubicBezTo>
                <a:lnTo>
                  <a:pt x="473393" y="1643726"/>
                </a:lnTo>
                <a:lnTo>
                  <a:pt x="473392" y="1643723"/>
                </a:lnTo>
                <a:cubicBezTo>
                  <a:pt x="474745" y="1641504"/>
                  <a:pt x="477631" y="1640791"/>
                  <a:pt x="479869" y="1642104"/>
                </a:cubicBezTo>
                <a:close/>
                <a:moveTo>
                  <a:pt x="4564380" y="1638400"/>
                </a:moveTo>
                <a:cubicBezTo>
                  <a:pt x="4566161" y="1636753"/>
                  <a:pt x="4568932" y="1636867"/>
                  <a:pt x="4570570" y="1638648"/>
                </a:cubicBezTo>
                <a:lnTo>
                  <a:pt x="4708778" y="1776951"/>
                </a:lnTo>
                <a:lnTo>
                  <a:pt x="4708778" y="1942003"/>
                </a:lnTo>
                <a:lnTo>
                  <a:pt x="4567428" y="1942003"/>
                </a:lnTo>
                <a:cubicBezTo>
                  <a:pt x="4567332" y="1942003"/>
                  <a:pt x="4567228" y="1942003"/>
                  <a:pt x="4567132" y="1941996"/>
                </a:cubicBezTo>
                <a:cubicBezTo>
                  <a:pt x="4564723" y="1941832"/>
                  <a:pt x="4562884" y="1939756"/>
                  <a:pt x="4563046" y="1937338"/>
                </a:cubicBezTo>
                <a:cubicBezTo>
                  <a:pt x="4563094" y="1934938"/>
                  <a:pt x="4565027" y="1933004"/>
                  <a:pt x="4567428" y="1932958"/>
                </a:cubicBezTo>
                <a:lnTo>
                  <a:pt x="4700015" y="1932958"/>
                </a:lnTo>
                <a:lnTo>
                  <a:pt x="4700015" y="1780571"/>
                </a:lnTo>
                <a:lnTo>
                  <a:pt x="4564380" y="1644837"/>
                </a:lnTo>
                <a:cubicBezTo>
                  <a:pt x="4564294" y="1644761"/>
                  <a:pt x="4564208" y="1644675"/>
                  <a:pt x="4564132" y="1644590"/>
                </a:cubicBezTo>
                <a:cubicBezTo>
                  <a:pt x="4562484" y="1642810"/>
                  <a:pt x="4562598" y="1640039"/>
                  <a:pt x="4564380" y="1638400"/>
                </a:cubicBezTo>
                <a:close/>
                <a:moveTo>
                  <a:pt x="731629" y="1631753"/>
                </a:moveTo>
                <a:lnTo>
                  <a:pt x="793542" y="1667473"/>
                </a:lnTo>
                <a:lnTo>
                  <a:pt x="793542" y="1738817"/>
                </a:lnTo>
                <a:lnTo>
                  <a:pt x="731629" y="1774535"/>
                </a:lnTo>
                <a:lnTo>
                  <a:pt x="669812" y="1738817"/>
                </a:lnTo>
                <a:lnTo>
                  <a:pt x="669812" y="1667473"/>
                </a:lnTo>
                <a:close/>
                <a:moveTo>
                  <a:pt x="2176416" y="1630495"/>
                </a:moveTo>
                <a:cubicBezTo>
                  <a:pt x="2168945" y="1631734"/>
                  <a:pt x="2161594" y="1634458"/>
                  <a:pt x="2154793" y="1638764"/>
                </a:cubicBezTo>
                <a:cubicBezTo>
                  <a:pt x="2142172" y="1646754"/>
                  <a:pt x="2133595" y="1658871"/>
                  <a:pt x="2129836" y="1672333"/>
                </a:cubicBezTo>
                <a:lnTo>
                  <a:pt x="2128008" y="1692114"/>
                </a:lnTo>
                <a:lnTo>
                  <a:pt x="2135143" y="1712050"/>
                </a:lnTo>
                <a:lnTo>
                  <a:pt x="2142660" y="1720248"/>
                </a:lnTo>
                <a:lnTo>
                  <a:pt x="2162892" y="1734542"/>
                </a:lnTo>
                <a:lnTo>
                  <a:pt x="2170349" y="1738006"/>
                </a:lnTo>
                <a:lnTo>
                  <a:pt x="2191756" y="1739086"/>
                </a:lnTo>
                <a:lnTo>
                  <a:pt x="2194848" y="1738173"/>
                </a:lnTo>
                <a:lnTo>
                  <a:pt x="2213600" y="1731463"/>
                </a:lnTo>
                <a:cubicBezTo>
                  <a:pt x="2233809" y="1719266"/>
                  <a:pt x="2243775" y="1696544"/>
                  <a:pt x="2240684" y="1674551"/>
                </a:cubicBezTo>
                <a:lnTo>
                  <a:pt x="2233938" y="1655482"/>
                </a:lnTo>
                <a:lnTo>
                  <a:pt x="2222857" y="1643906"/>
                </a:lnTo>
                <a:lnTo>
                  <a:pt x="2218141" y="1639637"/>
                </a:lnTo>
                <a:lnTo>
                  <a:pt x="2198755" y="1631138"/>
                </a:lnTo>
                <a:cubicBezTo>
                  <a:pt x="2191477" y="1629504"/>
                  <a:pt x="2183887" y="1629257"/>
                  <a:pt x="2176416" y="1630495"/>
                </a:cubicBezTo>
                <a:close/>
                <a:moveTo>
                  <a:pt x="2580051" y="1613263"/>
                </a:moveTo>
                <a:lnTo>
                  <a:pt x="2858753" y="1613263"/>
                </a:lnTo>
                <a:lnTo>
                  <a:pt x="2995151" y="1613263"/>
                </a:lnTo>
                <a:lnTo>
                  <a:pt x="2995151" y="1636696"/>
                </a:lnTo>
                <a:lnTo>
                  <a:pt x="2591005" y="1636696"/>
                </a:lnTo>
                <a:close/>
                <a:moveTo>
                  <a:pt x="1856437" y="1610231"/>
                </a:moveTo>
                <a:cubicBezTo>
                  <a:pt x="1875112" y="1610231"/>
                  <a:pt x="1890251" y="1625370"/>
                  <a:pt x="1890251" y="1644044"/>
                </a:cubicBezTo>
                <a:cubicBezTo>
                  <a:pt x="1890251" y="1662719"/>
                  <a:pt x="1875112" y="1677859"/>
                  <a:pt x="1856437" y="1677859"/>
                </a:cubicBezTo>
                <a:cubicBezTo>
                  <a:pt x="1837762" y="1677859"/>
                  <a:pt x="1822623" y="1662719"/>
                  <a:pt x="1822623" y="1644044"/>
                </a:cubicBezTo>
                <a:cubicBezTo>
                  <a:pt x="1822623" y="1625370"/>
                  <a:pt x="1837762" y="1610231"/>
                  <a:pt x="1856437" y="1610231"/>
                </a:cubicBezTo>
                <a:close/>
                <a:moveTo>
                  <a:pt x="2173777" y="1609841"/>
                </a:moveTo>
                <a:cubicBezTo>
                  <a:pt x="2187953" y="1607831"/>
                  <a:pt x="2202369" y="1610036"/>
                  <a:pt x="2215204" y="1616002"/>
                </a:cubicBezTo>
                <a:lnTo>
                  <a:pt x="2224656" y="1624508"/>
                </a:lnTo>
                <a:lnTo>
                  <a:pt x="2229119" y="1626607"/>
                </a:lnTo>
                <a:lnTo>
                  <a:pt x="2239407" y="1637780"/>
                </a:lnTo>
                <a:lnTo>
                  <a:pt x="2247138" y="1644735"/>
                </a:lnTo>
                <a:lnTo>
                  <a:pt x="2247967" y="1647074"/>
                </a:lnTo>
                <a:lnTo>
                  <a:pt x="2249234" y="1648451"/>
                </a:lnTo>
                <a:lnTo>
                  <a:pt x="2248591" y="1648835"/>
                </a:lnTo>
                <a:lnTo>
                  <a:pt x="2256892" y="1672254"/>
                </a:lnTo>
                <a:cubicBezTo>
                  <a:pt x="2260898" y="1700629"/>
                  <a:pt x="2248059" y="1729957"/>
                  <a:pt x="2221991" y="1745705"/>
                </a:cubicBezTo>
                <a:lnTo>
                  <a:pt x="2218050" y="1747106"/>
                </a:lnTo>
                <a:lnTo>
                  <a:pt x="2218468" y="1747799"/>
                </a:lnTo>
                <a:lnTo>
                  <a:pt x="2205091" y="1751711"/>
                </a:lnTo>
                <a:lnTo>
                  <a:pt x="2194479" y="1755481"/>
                </a:lnTo>
                <a:lnTo>
                  <a:pt x="2192539" y="1755379"/>
                </a:lnTo>
                <a:lnTo>
                  <a:pt x="2191298" y="1755743"/>
                </a:lnTo>
                <a:lnTo>
                  <a:pt x="2174932" y="1754457"/>
                </a:lnTo>
                <a:lnTo>
                  <a:pt x="2166327" y="1754005"/>
                </a:lnTo>
                <a:lnTo>
                  <a:pt x="2165748" y="1753734"/>
                </a:lnTo>
                <a:lnTo>
                  <a:pt x="2163920" y="1753591"/>
                </a:lnTo>
                <a:cubicBezTo>
                  <a:pt x="2146192" y="1748948"/>
                  <a:pt x="2130104" y="1738036"/>
                  <a:pt x="2119217" y="1721795"/>
                </a:cubicBezTo>
                <a:cubicBezTo>
                  <a:pt x="2109163" y="1704396"/>
                  <a:pt x="2107113" y="1684569"/>
                  <a:pt x="2111927" y="1666578"/>
                </a:cubicBezTo>
                <a:lnTo>
                  <a:pt x="2113333" y="1663696"/>
                </a:lnTo>
                <a:lnTo>
                  <a:pt x="2124720" y="1639308"/>
                </a:lnTo>
                <a:cubicBezTo>
                  <a:pt x="2130347" y="1631587"/>
                  <a:pt x="2137581" y="1624845"/>
                  <a:pt x="2146287" y="1619619"/>
                </a:cubicBezTo>
                <a:cubicBezTo>
                  <a:pt x="2154983" y="1614396"/>
                  <a:pt x="2164326" y="1611182"/>
                  <a:pt x="2173777" y="1609841"/>
                </a:cubicBezTo>
                <a:close/>
                <a:moveTo>
                  <a:pt x="499490" y="1609434"/>
                </a:moveTo>
                <a:lnTo>
                  <a:pt x="533876" y="1630291"/>
                </a:lnTo>
                <a:cubicBezTo>
                  <a:pt x="536085" y="1631721"/>
                  <a:pt x="536723" y="1634663"/>
                  <a:pt x="535295" y="1636877"/>
                </a:cubicBezTo>
                <a:lnTo>
                  <a:pt x="535295" y="1636877"/>
                </a:lnTo>
                <a:lnTo>
                  <a:pt x="535295" y="1636880"/>
                </a:lnTo>
                <a:cubicBezTo>
                  <a:pt x="534438" y="1638212"/>
                  <a:pt x="532980" y="1639022"/>
                  <a:pt x="531399" y="1639060"/>
                </a:cubicBezTo>
                <a:cubicBezTo>
                  <a:pt x="530561" y="1639070"/>
                  <a:pt x="529732" y="1638831"/>
                  <a:pt x="529018" y="1638394"/>
                </a:cubicBezTo>
                <a:lnTo>
                  <a:pt x="494537" y="1617627"/>
                </a:lnTo>
                <a:cubicBezTo>
                  <a:pt x="492280" y="1616256"/>
                  <a:pt x="491546" y="1613312"/>
                  <a:pt x="492918" y="1611055"/>
                </a:cubicBezTo>
                <a:lnTo>
                  <a:pt x="492919" y="1611055"/>
                </a:lnTo>
                <a:lnTo>
                  <a:pt x="492918" y="1611052"/>
                </a:lnTo>
                <a:cubicBezTo>
                  <a:pt x="494290" y="1608793"/>
                  <a:pt x="497233" y="1608061"/>
                  <a:pt x="499490" y="1609434"/>
                </a:cubicBezTo>
                <a:close/>
                <a:moveTo>
                  <a:pt x="3538442" y="1601012"/>
                </a:moveTo>
                <a:lnTo>
                  <a:pt x="3514439" y="1625015"/>
                </a:lnTo>
                <a:lnTo>
                  <a:pt x="3324606" y="1625015"/>
                </a:lnTo>
                <a:lnTo>
                  <a:pt x="3302412" y="1602725"/>
                </a:lnTo>
                <a:lnTo>
                  <a:pt x="3149060" y="1602725"/>
                </a:lnTo>
                <a:lnTo>
                  <a:pt x="3105341" y="1644254"/>
                </a:lnTo>
                <a:lnTo>
                  <a:pt x="3123247" y="1662162"/>
                </a:lnTo>
                <a:lnTo>
                  <a:pt x="3631406" y="1662162"/>
                </a:lnTo>
                <a:lnTo>
                  <a:pt x="3692555" y="1601012"/>
                </a:lnTo>
                <a:close/>
                <a:moveTo>
                  <a:pt x="731043" y="1598062"/>
                </a:moveTo>
                <a:lnTo>
                  <a:pt x="640556" y="1650259"/>
                </a:lnTo>
                <a:lnTo>
                  <a:pt x="640556" y="1755321"/>
                </a:lnTo>
                <a:lnTo>
                  <a:pt x="730948" y="1807520"/>
                </a:lnTo>
                <a:lnTo>
                  <a:pt x="732186" y="1807520"/>
                </a:lnTo>
                <a:lnTo>
                  <a:pt x="822578" y="1755035"/>
                </a:lnTo>
                <a:lnTo>
                  <a:pt x="822578" y="1650259"/>
                </a:lnTo>
                <a:lnTo>
                  <a:pt x="817385" y="1647263"/>
                </a:lnTo>
                <a:lnTo>
                  <a:pt x="732091" y="1598062"/>
                </a:lnTo>
                <a:close/>
                <a:moveTo>
                  <a:pt x="3870213" y="1596317"/>
                </a:moveTo>
                <a:lnTo>
                  <a:pt x="3969368" y="1596412"/>
                </a:lnTo>
                <a:lnTo>
                  <a:pt x="3898692" y="1667088"/>
                </a:lnTo>
                <a:lnTo>
                  <a:pt x="3799442" y="1666992"/>
                </a:lnTo>
                <a:close/>
                <a:moveTo>
                  <a:pt x="3733338" y="1596317"/>
                </a:moveTo>
                <a:lnTo>
                  <a:pt x="3772581" y="1596317"/>
                </a:lnTo>
                <a:lnTo>
                  <a:pt x="3701905" y="1666992"/>
                </a:lnTo>
                <a:lnTo>
                  <a:pt x="3662567" y="1666992"/>
                </a:lnTo>
                <a:close/>
                <a:moveTo>
                  <a:pt x="3801727" y="1596316"/>
                </a:moveTo>
                <a:lnTo>
                  <a:pt x="3841066" y="1596316"/>
                </a:lnTo>
                <a:lnTo>
                  <a:pt x="3841066" y="1596317"/>
                </a:lnTo>
                <a:lnTo>
                  <a:pt x="3841066" y="1596317"/>
                </a:lnTo>
                <a:lnTo>
                  <a:pt x="3770295" y="1666992"/>
                </a:lnTo>
                <a:lnTo>
                  <a:pt x="3731052" y="1666992"/>
                </a:lnTo>
                <a:lnTo>
                  <a:pt x="3731053" y="1666991"/>
                </a:lnTo>
                <a:lnTo>
                  <a:pt x="3731052" y="1666991"/>
                </a:lnTo>
                <a:close/>
                <a:moveTo>
                  <a:pt x="3534537" y="1591486"/>
                </a:moveTo>
                <a:lnTo>
                  <a:pt x="3715512" y="1591486"/>
                </a:lnTo>
                <a:lnTo>
                  <a:pt x="3715511" y="1591486"/>
                </a:lnTo>
                <a:lnTo>
                  <a:pt x="3715512" y="1591486"/>
                </a:lnTo>
                <a:lnTo>
                  <a:pt x="3635311" y="1671687"/>
                </a:lnTo>
                <a:lnTo>
                  <a:pt x="3119342" y="1671687"/>
                </a:lnTo>
                <a:lnTo>
                  <a:pt x="3091719" y="1644064"/>
                </a:lnTo>
                <a:lnTo>
                  <a:pt x="3091720" y="1644064"/>
                </a:lnTo>
                <a:lnTo>
                  <a:pt x="3091719" y="1644064"/>
                </a:lnTo>
                <a:lnTo>
                  <a:pt x="3145250" y="1593200"/>
                </a:lnTo>
                <a:lnTo>
                  <a:pt x="3306413" y="1593200"/>
                </a:lnTo>
                <a:lnTo>
                  <a:pt x="3328701" y="1615489"/>
                </a:lnTo>
                <a:lnTo>
                  <a:pt x="3510629" y="1615489"/>
                </a:lnTo>
                <a:close/>
                <a:moveTo>
                  <a:pt x="2397147" y="1581310"/>
                </a:moveTo>
                <a:cubicBezTo>
                  <a:pt x="2399872" y="1579710"/>
                  <a:pt x="2403367" y="1580624"/>
                  <a:pt x="2404967" y="1583349"/>
                </a:cubicBezTo>
                <a:lnTo>
                  <a:pt x="2571845" y="1898628"/>
                </a:lnTo>
                <a:cubicBezTo>
                  <a:pt x="2571845" y="1898628"/>
                  <a:pt x="2573560" y="1903770"/>
                  <a:pt x="2569940" y="1905866"/>
                </a:cubicBezTo>
                <a:cubicBezTo>
                  <a:pt x="2567883" y="1907584"/>
                  <a:pt x="2564854" y="1907584"/>
                  <a:pt x="2562797" y="1905866"/>
                </a:cubicBezTo>
                <a:lnTo>
                  <a:pt x="2394871" y="1588682"/>
                </a:lnTo>
                <a:cubicBezTo>
                  <a:pt x="2393604" y="1586006"/>
                  <a:pt x="2394595" y="1582804"/>
                  <a:pt x="2397147" y="1581310"/>
                </a:cubicBezTo>
                <a:close/>
                <a:moveTo>
                  <a:pt x="519494" y="1577524"/>
                </a:moveTo>
                <a:lnTo>
                  <a:pt x="553688" y="1598002"/>
                </a:lnTo>
                <a:cubicBezTo>
                  <a:pt x="555946" y="1599355"/>
                  <a:pt x="556679" y="1602279"/>
                  <a:pt x="555336" y="1604536"/>
                </a:cubicBezTo>
                <a:lnTo>
                  <a:pt x="555336" y="1604537"/>
                </a:lnTo>
                <a:lnTo>
                  <a:pt x="555336" y="1604539"/>
                </a:lnTo>
                <a:cubicBezTo>
                  <a:pt x="555326" y="1604549"/>
                  <a:pt x="555317" y="1604569"/>
                  <a:pt x="555307" y="1604578"/>
                </a:cubicBezTo>
                <a:cubicBezTo>
                  <a:pt x="554584" y="1606283"/>
                  <a:pt x="552964" y="1607425"/>
                  <a:pt x="551116" y="1607531"/>
                </a:cubicBezTo>
                <a:cubicBezTo>
                  <a:pt x="550240" y="1607549"/>
                  <a:pt x="549383" y="1607321"/>
                  <a:pt x="548640" y="1606863"/>
                </a:cubicBezTo>
                <a:lnTo>
                  <a:pt x="514445" y="1585623"/>
                </a:lnTo>
                <a:cubicBezTo>
                  <a:pt x="512207" y="1584232"/>
                  <a:pt x="511521" y="1581298"/>
                  <a:pt x="512912" y="1579060"/>
                </a:cubicBezTo>
                <a:lnTo>
                  <a:pt x="512913" y="1579059"/>
                </a:lnTo>
                <a:lnTo>
                  <a:pt x="512912" y="1579057"/>
                </a:lnTo>
                <a:cubicBezTo>
                  <a:pt x="512912" y="1579057"/>
                  <a:pt x="512921" y="1579047"/>
                  <a:pt x="512921" y="1579047"/>
                </a:cubicBezTo>
                <a:cubicBezTo>
                  <a:pt x="514340" y="1576857"/>
                  <a:pt x="517246" y="1576180"/>
                  <a:pt x="519494" y="1577524"/>
                </a:cubicBezTo>
                <a:close/>
                <a:moveTo>
                  <a:pt x="3137154" y="1573484"/>
                </a:moveTo>
                <a:lnTo>
                  <a:pt x="3291173" y="1573484"/>
                </a:lnTo>
                <a:cubicBezTo>
                  <a:pt x="3293288" y="1573427"/>
                  <a:pt x="3295154" y="1574855"/>
                  <a:pt x="3295650" y="1576912"/>
                </a:cubicBezTo>
                <a:cubicBezTo>
                  <a:pt x="3295697" y="1577132"/>
                  <a:pt x="3295726" y="1577361"/>
                  <a:pt x="3295736" y="1577589"/>
                </a:cubicBezTo>
                <a:cubicBezTo>
                  <a:pt x="3295897" y="1580265"/>
                  <a:pt x="3293850" y="1582561"/>
                  <a:pt x="3291173" y="1582723"/>
                </a:cubicBezTo>
                <a:lnTo>
                  <a:pt x="3140964" y="1582723"/>
                </a:lnTo>
                <a:lnTo>
                  <a:pt x="3049810" y="1673878"/>
                </a:lnTo>
                <a:cubicBezTo>
                  <a:pt x="3047990" y="1675680"/>
                  <a:pt x="3045057" y="1675680"/>
                  <a:pt x="3043237" y="1673878"/>
                </a:cubicBezTo>
                <a:cubicBezTo>
                  <a:pt x="3043237" y="1673878"/>
                  <a:pt x="3043228" y="1673869"/>
                  <a:pt x="3043228" y="1673869"/>
                </a:cubicBezTo>
                <a:cubicBezTo>
                  <a:pt x="3041447" y="1672078"/>
                  <a:pt x="3041447" y="1669181"/>
                  <a:pt x="3043237" y="1667401"/>
                </a:cubicBezTo>
                <a:close/>
                <a:moveTo>
                  <a:pt x="2558810" y="1567733"/>
                </a:moveTo>
                <a:lnTo>
                  <a:pt x="2773218" y="1567733"/>
                </a:lnTo>
                <a:lnTo>
                  <a:pt x="2773218" y="1567734"/>
                </a:lnTo>
                <a:lnTo>
                  <a:pt x="2855133" y="1567734"/>
                </a:lnTo>
                <a:lnTo>
                  <a:pt x="2855133" y="1591261"/>
                </a:lnTo>
                <a:lnTo>
                  <a:pt x="2569764" y="1591261"/>
                </a:lnTo>
                <a:lnTo>
                  <a:pt x="2558810" y="1567734"/>
                </a:lnTo>
                <a:close/>
                <a:moveTo>
                  <a:pt x="3329954" y="1566122"/>
                </a:moveTo>
                <a:lnTo>
                  <a:pt x="3367959" y="1566122"/>
                </a:lnTo>
                <a:lnTo>
                  <a:pt x="3385675" y="1583839"/>
                </a:lnTo>
                <a:lnTo>
                  <a:pt x="3347671" y="1583839"/>
                </a:lnTo>
                <a:close/>
                <a:moveTo>
                  <a:pt x="3384056" y="1566122"/>
                </a:moveTo>
                <a:lnTo>
                  <a:pt x="3479782" y="1566122"/>
                </a:lnTo>
                <a:lnTo>
                  <a:pt x="3497499" y="1583933"/>
                </a:lnTo>
                <a:lnTo>
                  <a:pt x="3497499" y="1583933"/>
                </a:lnTo>
                <a:lnTo>
                  <a:pt x="3497499" y="1583934"/>
                </a:lnTo>
                <a:lnTo>
                  <a:pt x="3401868" y="1583839"/>
                </a:lnTo>
                <a:lnTo>
                  <a:pt x="3384056" y="1566122"/>
                </a:lnTo>
                <a:lnTo>
                  <a:pt x="3384057" y="1566122"/>
                </a:lnTo>
                <a:close/>
                <a:moveTo>
                  <a:pt x="731424" y="1563677"/>
                </a:moveTo>
                <a:cubicBezTo>
                  <a:pt x="733529" y="1563677"/>
                  <a:pt x="735234" y="1565382"/>
                  <a:pt x="735234" y="1567487"/>
                </a:cubicBezTo>
                <a:lnTo>
                  <a:pt x="735234" y="1567487"/>
                </a:lnTo>
                <a:lnTo>
                  <a:pt x="735234" y="1591395"/>
                </a:lnTo>
                <a:lnTo>
                  <a:pt x="829913" y="1646068"/>
                </a:lnTo>
                <a:lnTo>
                  <a:pt x="829913" y="1699218"/>
                </a:lnTo>
                <a:lnTo>
                  <a:pt x="854297" y="1699218"/>
                </a:lnTo>
                <a:cubicBezTo>
                  <a:pt x="854325" y="1699218"/>
                  <a:pt x="854363" y="1699218"/>
                  <a:pt x="854392" y="1699218"/>
                </a:cubicBezTo>
                <a:cubicBezTo>
                  <a:pt x="856449" y="1699218"/>
                  <a:pt x="858107" y="1700885"/>
                  <a:pt x="858107" y="1702933"/>
                </a:cubicBezTo>
                <a:cubicBezTo>
                  <a:pt x="858107" y="1705038"/>
                  <a:pt x="856402" y="1706743"/>
                  <a:pt x="854297" y="1706743"/>
                </a:cubicBezTo>
                <a:lnTo>
                  <a:pt x="829913" y="1706743"/>
                </a:lnTo>
                <a:lnTo>
                  <a:pt x="829913" y="1759889"/>
                </a:lnTo>
                <a:lnTo>
                  <a:pt x="735234" y="1815234"/>
                </a:lnTo>
                <a:lnTo>
                  <a:pt x="735234" y="1887623"/>
                </a:lnTo>
                <a:lnTo>
                  <a:pt x="759618" y="1887623"/>
                </a:lnTo>
                <a:cubicBezTo>
                  <a:pt x="759685" y="1887623"/>
                  <a:pt x="759742" y="1887623"/>
                  <a:pt x="759809" y="1887623"/>
                </a:cubicBezTo>
                <a:cubicBezTo>
                  <a:pt x="761809" y="1887680"/>
                  <a:pt x="763390" y="1889338"/>
                  <a:pt x="763333" y="1891338"/>
                </a:cubicBezTo>
                <a:lnTo>
                  <a:pt x="763333" y="1891433"/>
                </a:lnTo>
                <a:cubicBezTo>
                  <a:pt x="763333" y="1893491"/>
                  <a:pt x="761666" y="1895148"/>
                  <a:pt x="759618" y="1895148"/>
                </a:cubicBezTo>
                <a:lnTo>
                  <a:pt x="735234" y="1895148"/>
                </a:lnTo>
                <a:lnTo>
                  <a:pt x="735234" y="1945048"/>
                </a:lnTo>
                <a:lnTo>
                  <a:pt x="735234" y="1969050"/>
                </a:lnTo>
                <a:lnTo>
                  <a:pt x="829913" y="2023715"/>
                </a:lnTo>
                <a:lnTo>
                  <a:pt x="829913" y="2076872"/>
                </a:lnTo>
                <a:lnTo>
                  <a:pt x="854392" y="2076872"/>
                </a:lnTo>
                <a:cubicBezTo>
                  <a:pt x="854420" y="2076872"/>
                  <a:pt x="854459" y="2076872"/>
                  <a:pt x="854487" y="2076872"/>
                </a:cubicBezTo>
                <a:cubicBezTo>
                  <a:pt x="856545" y="2076872"/>
                  <a:pt x="858202" y="2078540"/>
                  <a:pt x="858202" y="2080588"/>
                </a:cubicBezTo>
                <a:lnTo>
                  <a:pt x="858202" y="2080589"/>
                </a:lnTo>
                <a:cubicBezTo>
                  <a:pt x="858202" y="2082695"/>
                  <a:pt x="856497" y="2084400"/>
                  <a:pt x="854392" y="2084400"/>
                </a:cubicBezTo>
                <a:lnTo>
                  <a:pt x="830008" y="2084400"/>
                </a:lnTo>
                <a:lnTo>
                  <a:pt x="830008" y="2137556"/>
                </a:lnTo>
                <a:lnTo>
                  <a:pt x="735329" y="2192240"/>
                </a:lnTo>
                <a:lnTo>
                  <a:pt x="735329" y="2216149"/>
                </a:lnTo>
                <a:cubicBezTo>
                  <a:pt x="735329" y="2218255"/>
                  <a:pt x="733625" y="2219961"/>
                  <a:pt x="731519" y="2219961"/>
                </a:cubicBezTo>
                <a:cubicBezTo>
                  <a:pt x="729414" y="2219961"/>
                  <a:pt x="727709" y="2218255"/>
                  <a:pt x="727709" y="2216149"/>
                </a:cubicBezTo>
                <a:lnTo>
                  <a:pt x="727709" y="2192240"/>
                </a:lnTo>
                <a:lnTo>
                  <a:pt x="632936" y="2137556"/>
                </a:lnTo>
                <a:lnTo>
                  <a:pt x="632936" y="2084400"/>
                </a:lnTo>
                <a:lnTo>
                  <a:pt x="608552" y="2084400"/>
                </a:lnTo>
                <a:cubicBezTo>
                  <a:pt x="608523" y="2084400"/>
                  <a:pt x="608485" y="2084400"/>
                  <a:pt x="608456" y="2084400"/>
                </a:cubicBezTo>
                <a:cubicBezTo>
                  <a:pt x="606409" y="2084342"/>
                  <a:pt x="604780" y="2082638"/>
                  <a:pt x="604837" y="2080589"/>
                </a:cubicBezTo>
                <a:lnTo>
                  <a:pt x="604837" y="2080588"/>
                </a:lnTo>
                <a:lnTo>
                  <a:pt x="604837" y="2080398"/>
                </a:lnTo>
                <a:cubicBezTo>
                  <a:pt x="604894" y="2078398"/>
                  <a:pt x="606551" y="2076817"/>
                  <a:pt x="608552" y="2076872"/>
                </a:cubicBezTo>
                <a:lnTo>
                  <a:pt x="632936" y="2076872"/>
                </a:lnTo>
                <a:lnTo>
                  <a:pt x="632936" y="2026573"/>
                </a:lnTo>
                <a:lnTo>
                  <a:pt x="632936" y="2002476"/>
                </a:lnTo>
                <a:lnTo>
                  <a:pt x="538162" y="1947713"/>
                </a:lnTo>
                <a:lnTo>
                  <a:pt x="538162" y="1894576"/>
                </a:lnTo>
                <a:lnTo>
                  <a:pt x="513873" y="1894576"/>
                </a:lnTo>
                <a:cubicBezTo>
                  <a:pt x="513778" y="1894576"/>
                  <a:pt x="513683" y="1894576"/>
                  <a:pt x="513578" y="1894576"/>
                </a:cubicBezTo>
                <a:cubicBezTo>
                  <a:pt x="511482" y="1894472"/>
                  <a:pt x="509863" y="1892681"/>
                  <a:pt x="509968" y="1890576"/>
                </a:cubicBezTo>
                <a:lnTo>
                  <a:pt x="509968" y="1890481"/>
                </a:lnTo>
                <a:cubicBezTo>
                  <a:pt x="510025" y="1888433"/>
                  <a:pt x="511730" y="1886804"/>
                  <a:pt x="513778" y="1886861"/>
                </a:cubicBezTo>
                <a:lnTo>
                  <a:pt x="538067" y="1886861"/>
                </a:lnTo>
                <a:lnTo>
                  <a:pt x="538067" y="1833713"/>
                </a:lnTo>
                <a:lnTo>
                  <a:pt x="632840" y="1778943"/>
                </a:lnTo>
                <a:lnTo>
                  <a:pt x="632840" y="1755129"/>
                </a:lnTo>
                <a:lnTo>
                  <a:pt x="632840" y="1706838"/>
                </a:lnTo>
                <a:lnTo>
                  <a:pt x="608456" y="1706838"/>
                </a:lnTo>
                <a:cubicBezTo>
                  <a:pt x="608428" y="1706838"/>
                  <a:pt x="608390" y="1706838"/>
                  <a:pt x="608361" y="1706838"/>
                </a:cubicBezTo>
                <a:cubicBezTo>
                  <a:pt x="606313" y="1706781"/>
                  <a:pt x="604685" y="1705076"/>
                  <a:pt x="604742" y="1703029"/>
                </a:cubicBezTo>
                <a:cubicBezTo>
                  <a:pt x="604742" y="1702962"/>
                  <a:pt x="604742" y="1702894"/>
                  <a:pt x="604742" y="1702838"/>
                </a:cubicBezTo>
                <a:lnTo>
                  <a:pt x="604742" y="1702837"/>
                </a:lnTo>
                <a:cubicBezTo>
                  <a:pt x="604799" y="1700838"/>
                  <a:pt x="606456" y="1699256"/>
                  <a:pt x="608456" y="1699313"/>
                </a:cubicBezTo>
                <a:lnTo>
                  <a:pt x="632840" y="1699313"/>
                </a:lnTo>
                <a:lnTo>
                  <a:pt x="632840" y="1646162"/>
                </a:lnTo>
                <a:lnTo>
                  <a:pt x="727614" y="1591395"/>
                </a:lnTo>
                <a:lnTo>
                  <a:pt x="727614" y="1567487"/>
                </a:lnTo>
                <a:lnTo>
                  <a:pt x="727614" y="1567487"/>
                </a:lnTo>
                <a:cubicBezTo>
                  <a:pt x="727614" y="1565382"/>
                  <a:pt x="729319" y="1563677"/>
                  <a:pt x="731424" y="1563677"/>
                </a:cubicBezTo>
                <a:close/>
                <a:moveTo>
                  <a:pt x="538752" y="1544359"/>
                </a:moveTo>
                <a:cubicBezTo>
                  <a:pt x="539086" y="1544521"/>
                  <a:pt x="539400" y="1544721"/>
                  <a:pt x="539686" y="1544949"/>
                </a:cubicBezTo>
                <a:lnTo>
                  <a:pt x="573690" y="1566476"/>
                </a:lnTo>
                <a:cubicBezTo>
                  <a:pt x="575909" y="1567932"/>
                  <a:pt x="576547" y="1570905"/>
                  <a:pt x="575119" y="1573142"/>
                </a:cubicBezTo>
                <a:lnTo>
                  <a:pt x="575118" y="1573142"/>
                </a:lnTo>
                <a:lnTo>
                  <a:pt x="575119" y="1573145"/>
                </a:lnTo>
                <a:cubicBezTo>
                  <a:pt x="574233" y="1574441"/>
                  <a:pt x="572785" y="1575250"/>
                  <a:pt x="571214" y="1575336"/>
                </a:cubicBezTo>
                <a:cubicBezTo>
                  <a:pt x="570299" y="1575336"/>
                  <a:pt x="569404" y="1575069"/>
                  <a:pt x="568642" y="1574574"/>
                </a:cubicBezTo>
                <a:lnTo>
                  <a:pt x="534638" y="1552953"/>
                </a:lnTo>
                <a:cubicBezTo>
                  <a:pt x="532266" y="1551820"/>
                  <a:pt x="531266" y="1548972"/>
                  <a:pt x="532399" y="1546600"/>
                </a:cubicBezTo>
                <a:lnTo>
                  <a:pt x="532400" y="1546600"/>
                </a:lnTo>
                <a:lnTo>
                  <a:pt x="532399" y="1546597"/>
                </a:lnTo>
                <a:cubicBezTo>
                  <a:pt x="533533" y="1544226"/>
                  <a:pt x="536381" y="1543225"/>
                  <a:pt x="538752" y="1544359"/>
                </a:cubicBezTo>
                <a:close/>
                <a:moveTo>
                  <a:pt x="3288125" y="1543098"/>
                </a:moveTo>
                <a:lnTo>
                  <a:pt x="3341274" y="1596343"/>
                </a:lnTo>
                <a:lnTo>
                  <a:pt x="3491389" y="1596343"/>
                </a:lnTo>
                <a:cubicBezTo>
                  <a:pt x="3493484" y="1596352"/>
                  <a:pt x="3495313" y="1597753"/>
                  <a:pt x="3495865" y="1599772"/>
                </a:cubicBezTo>
                <a:cubicBezTo>
                  <a:pt x="3495970" y="1600115"/>
                  <a:pt x="3496027" y="1600467"/>
                  <a:pt x="3496056" y="1600820"/>
                </a:cubicBezTo>
                <a:lnTo>
                  <a:pt x="3496056" y="1600820"/>
                </a:lnTo>
                <a:lnTo>
                  <a:pt x="3496056" y="1600821"/>
                </a:lnTo>
                <a:cubicBezTo>
                  <a:pt x="3496056" y="1603402"/>
                  <a:pt x="3493970" y="1605487"/>
                  <a:pt x="3491389" y="1605487"/>
                </a:cubicBezTo>
                <a:lnTo>
                  <a:pt x="3337369" y="1605487"/>
                </a:lnTo>
                <a:lnTo>
                  <a:pt x="3281553" y="1549671"/>
                </a:lnTo>
                <a:lnTo>
                  <a:pt x="3281553" y="1549670"/>
                </a:lnTo>
                <a:lnTo>
                  <a:pt x="3281553" y="1543709"/>
                </a:lnTo>
                <a:lnTo>
                  <a:pt x="3281553" y="1543708"/>
                </a:lnTo>
                <a:cubicBezTo>
                  <a:pt x="3283200" y="1541726"/>
                  <a:pt x="3286144" y="1541450"/>
                  <a:pt x="3288125" y="1543098"/>
                </a:cubicBezTo>
                <a:close/>
                <a:moveTo>
                  <a:pt x="4349400" y="1525722"/>
                </a:moveTo>
                <a:cubicBezTo>
                  <a:pt x="4351658" y="1527094"/>
                  <a:pt x="4352391" y="1530036"/>
                  <a:pt x="4351019" y="1532294"/>
                </a:cubicBezTo>
                <a:lnTo>
                  <a:pt x="4061555" y="2013713"/>
                </a:lnTo>
                <a:cubicBezTo>
                  <a:pt x="4060659" y="2015114"/>
                  <a:pt x="4059126" y="2015972"/>
                  <a:pt x="4057459" y="2016000"/>
                </a:cubicBezTo>
                <a:cubicBezTo>
                  <a:pt x="4056583" y="2016020"/>
                  <a:pt x="4055726" y="2015791"/>
                  <a:pt x="4054983" y="2015333"/>
                </a:cubicBezTo>
                <a:cubicBezTo>
                  <a:pt x="4052754" y="2013942"/>
                  <a:pt x="4052039" y="2011027"/>
                  <a:pt x="4053363" y="2008762"/>
                </a:cubicBezTo>
                <a:lnTo>
                  <a:pt x="4342828" y="1527341"/>
                </a:lnTo>
                <a:cubicBezTo>
                  <a:pt x="4344199" y="1525083"/>
                  <a:pt x="4347143" y="1524351"/>
                  <a:pt x="4349400" y="1525722"/>
                </a:cubicBezTo>
                <a:close/>
                <a:moveTo>
                  <a:pt x="2537569" y="1522300"/>
                </a:moveTo>
                <a:lnTo>
                  <a:pt x="2791410" y="1522300"/>
                </a:lnTo>
                <a:lnTo>
                  <a:pt x="2898757" y="1522300"/>
                </a:lnTo>
                <a:lnTo>
                  <a:pt x="2898757" y="1545730"/>
                </a:lnTo>
                <a:lnTo>
                  <a:pt x="2548523" y="1545730"/>
                </a:lnTo>
                <a:close/>
                <a:moveTo>
                  <a:pt x="3105445" y="1516420"/>
                </a:moveTo>
                <a:cubicBezTo>
                  <a:pt x="3107235" y="1514638"/>
                  <a:pt x="3110131" y="1514638"/>
                  <a:pt x="3111912" y="1516429"/>
                </a:cubicBezTo>
                <a:lnTo>
                  <a:pt x="3146107" y="1550624"/>
                </a:lnTo>
                <a:lnTo>
                  <a:pt x="3273361" y="1550624"/>
                </a:lnTo>
                <a:cubicBezTo>
                  <a:pt x="3275466" y="1550681"/>
                  <a:pt x="3277295" y="1552110"/>
                  <a:pt x="3277838" y="1554148"/>
                </a:cubicBezTo>
                <a:cubicBezTo>
                  <a:pt x="3277952" y="1554519"/>
                  <a:pt x="3278009" y="1554901"/>
                  <a:pt x="3278028" y="1555291"/>
                </a:cubicBezTo>
                <a:lnTo>
                  <a:pt x="3278028" y="1555291"/>
                </a:lnTo>
                <a:lnTo>
                  <a:pt x="3278028" y="1555481"/>
                </a:lnTo>
                <a:lnTo>
                  <a:pt x="3278028" y="1555481"/>
                </a:lnTo>
                <a:cubicBezTo>
                  <a:pt x="3277971" y="1557959"/>
                  <a:pt x="3275933" y="1559921"/>
                  <a:pt x="3273456" y="1559864"/>
                </a:cubicBezTo>
                <a:lnTo>
                  <a:pt x="3142202" y="1559864"/>
                </a:lnTo>
                <a:lnTo>
                  <a:pt x="3105435" y="1523002"/>
                </a:lnTo>
                <a:lnTo>
                  <a:pt x="3105435" y="1523001"/>
                </a:lnTo>
                <a:lnTo>
                  <a:pt x="3105435" y="1516430"/>
                </a:lnTo>
                <a:lnTo>
                  <a:pt x="3105435" y="1516429"/>
                </a:lnTo>
                <a:cubicBezTo>
                  <a:pt x="3105435" y="1516429"/>
                  <a:pt x="3105445" y="1516420"/>
                  <a:pt x="3105445" y="1516420"/>
                </a:cubicBezTo>
                <a:close/>
                <a:moveTo>
                  <a:pt x="560003" y="1512556"/>
                </a:moveTo>
                <a:cubicBezTo>
                  <a:pt x="560260" y="1512689"/>
                  <a:pt x="560508" y="1512860"/>
                  <a:pt x="560737" y="1513042"/>
                </a:cubicBezTo>
                <a:lnTo>
                  <a:pt x="594360" y="1535044"/>
                </a:lnTo>
                <a:cubicBezTo>
                  <a:pt x="596551" y="1536396"/>
                  <a:pt x="597236" y="1539273"/>
                  <a:pt x="595884" y="1541463"/>
                </a:cubicBezTo>
                <a:lnTo>
                  <a:pt x="595883" y="1541464"/>
                </a:lnTo>
                <a:lnTo>
                  <a:pt x="595884" y="1541466"/>
                </a:lnTo>
                <a:cubicBezTo>
                  <a:pt x="595855" y="1541523"/>
                  <a:pt x="595817" y="1541570"/>
                  <a:pt x="595788" y="1541618"/>
                </a:cubicBezTo>
                <a:cubicBezTo>
                  <a:pt x="594874" y="1542923"/>
                  <a:pt x="593379" y="1543695"/>
                  <a:pt x="591788" y="1543714"/>
                </a:cubicBezTo>
                <a:cubicBezTo>
                  <a:pt x="590874" y="1543742"/>
                  <a:pt x="589969" y="1543475"/>
                  <a:pt x="589216" y="1542952"/>
                </a:cubicBezTo>
                <a:lnTo>
                  <a:pt x="555498" y="1520950"/>
                </a:lnTo>
                <a:cubicBezTo>
                  <a:pt x="553183" y="1519702"/>
                  <a:pt x="552307" y="1516816"/>
                  <a:pt x="553555" y="1514501"/>
                </a:cubicBezTo>
                <a:lnTo>
                  <a:pt x="553556" y="1514501"/>
                </a:lnTo>
                <a:lnTo>
                  <a:pt x="553555" y="1514498"/>
                </a:lnTo>
                <a:cubicBezTo>
                  <a:pt x="554793" y="1512184"/>
                  <a:pt x="557679" y="1511308"/>
                  <a:pt x="560003" y="1512556"/>
                </a:cubicBezTo>
                <a:close/>
                <a:moveTo>
                  <a:pt x="1856437" y="1485930"/>
                </a:moveTo>
                <a:cubicBezTo>
                  <a:pt x="1881319" y="1485930"/>
                  <a:pt x="1901490" y="1506101"/>
                  <a:pt x="1901490" y="1530983"/>
                </a:cubicBezTo>
                <a:cubicBezTo>
                  <a:pt x="1901490" y="1555864"/>
                  <a:pt x="1881319" y="1576035"/>
                  <a:pt x="1856437" y="1576035"/>
                </a:cubicBezTo>
                <a:cubicBezTo>
                  <a:pt x="1831555" y="1576035"/>
                  <a:pt x="1811384" y="1555864"/>
                  <a:pt x="1811384" y="1530983"/>
                </a:cubicBezTo>
                <a:cubicBezTo>
                  <a:pt x="1811384" y="1506101"/>
                  <a:pt x="1831555" y="1485930"/>
                  <a:pt x="1856437" y="1485930"/>
                </a:cubicBezTo>
                <a:close/>
                <a:moveTo>
                  <a:pt x="581692" y="1481134"/>
                </a:moveTo>
                <a:lnTo>
                  <a:pt x="615029" y="1503517"/>
                </a:lnTo>
                <a:cubicBezTo>
                  <a:pt x="617239" y="1504946"/>
                  <a:pt x="617877" y="1507889"/>
                  <a:pt x="616448" y="1510099"/>
                </a:cubicBezTo>
                <a:lnTo>
                  <a:pt x="616448" y="1510099"/>
                </a:lnTo>
                <a:lnTo>
                  <a:pt x="616448" y="1510102"/>
                </a:lnTo>
                <a:cubicBezTo>
                  <a:pt x="615553" y="1511493"/>
                  <a:pt x="614010" y="1512312"/>
                  <a:pt x="612362" y="1512283"/>
                </a:cubicBezTo>
                <a:cubicBezTo>
                  <a:pt x="611438" y="1512274"/>
                  <a:pt x="610533" y="1511978"/>
                  <a:pt x="609790" y="1511426"/>
                </a:cubicBezTo>
                <a:lnTo>
                  <a:pt x="576358" y="1489043"/>
                </a:lnTo>
                <a:cubicBezTo>
                  <a:pt x="574186" y="1487586"/>
                  <a:pt x="573586" y="1484652"/>
                  <a:pt x="575024" y="1482471"/>
                </a:cubicBezTo>
                <a:lnTo>
                  <a:pt x="575025" y="1482471"/>
                </a:lnTo>
                <a:lnTo>
                  <a:pt x="575024" y="1482468"/>
                </a:lnTo>
                <a:cubicBezTo>
                  <a:pt x="576510" y="1480287"/>
                  <a:pt x="579472" y="1479687"/>
                  <a:pt x="581692" y="1481134"/>
                </a:cubicBezTo>
                <a:close/>
                <a:moveTo>
                  <a:pt x="2516329" y="1476770"/>
                </a:moveTo>
                <a:lnTo>
                  <a:pt x="2837798" y="1476770"/>
                </a:lnTo>
                <a:lnTo>
                  <a:pt x="2969719" y="1476770"/>
                </a:lnTo>
                <a:lnTo>
                  <a:pt x="2969719" y="1500201"/>
                </a:lnTo>
                <a:lnTo>
                  <a:pt x="2527283" y="1500201"/>
                </a:lnTo>
                <a:close/>
                <a:moveTo>
                  <a:pt x="2084176" y="1473574"/>
                </a:moveTo>
                <a:cubicBezTo>
                  <a:pt x="2077113" y="1474523"/>
                  <a:pt x="2070120" y="1476872"/>
                  <a:pt x="2063600" y="1480725"/>
                </a:cubicBezTo>
                <a:cubicBezTo>
                  <a:pt x="2063086" y="1481031"/>
                  <a:pt x="2062571" y="1481344"/>
                  <a:pt x="2062066" y="1481669"/>
                </a:cubicBezTo>
                <a:cubicBezTo>
                  <a:pt x="2041971" y="1494177"/>
                  <a:pt x="2032329" y="1517128"/>
                  <a:pt x="2035800" y="1539125"/>
                </a:cubicBezTo>
                <a:lnTo>
                  <a:pt x="2043015" y="1558440"/>
                </a:lnTo>
                <a:lnTo>
                  <a:pt x="2057801" y="1574565"/>
                </a:lnTo>
                <a:cubicBezTo>
                  <a:pt x="2069817" y="1583286"/>
                  <a:pt x="2084855" y="1587008"/>
                  <a:pt x="2099552" y="1584897"/>
                </a:cubicBezTo>
                <a:lnTo>
                  <a:pt x="2119623" y="1577715"/>
                </a:lnTo>
                <a:lnTo>
                  <a:pt x="2134714" y="1564341"/>
                </a:lnTo>
                <a:cubicBezTo>
                  <a:pt x="2148369" y="1546212"/>
                  <a:pt x="2150730" y="1520975"/>
                  <a:pt x="2138743" y="1500051"/>
                </a:cubicBezTo>
                <a:lnTo>
                  <a:pt x="2126096" y="1486001"/>
                </a:lnTo>
                <a:lnTo>
                  <a:pt x="2123245" y="1483420"/>
                </a:lnTo>
                <a:lnTo>
                  <a:pt x="2105667" y="1475061"/>
                </a:lnTo>
                <a:lnTo>
                  <a:pt x="2103426" y="1474722"/>
                </a:lnTo>
                <a:close/>
                <a:moveTo>
                  <a:pt x="2080965" y="1455580"/>
                </a:moveTo>
                <a:lnTo>
                  <a:pt x="2099992" y="1458404"/>
                </a:lnTo>
                <a:lnTo>
                  <a:pt x="2108273" y="1458779"/>
                </a:lnTo>
                <a:lnTo>
                  <a:pt x="2111036" y="1460044"/>
                </a:lnTo>
                <a:lnTo>
                  <a:pt x="2122466" y="1461741"/>
                </a:lnTo>
                <a:lnTo>
                  <a:pt x="2130479" y="1468950"/>
                </a:lnTo>
                <a:lnTo>
                  <a:pt x="2133038" y="1470122"/>
                </a:lnTo>
                <a:lnTo>
                  <a:pt x="2139323" y="1476908"/>
                </a:lnTo>
                <a:lnTo>
                  <a:pt x="2154459" y="1490526"/>
                </a:lnTo>
                <a:cubicBezTo>
                  <a:pt x="2175376" y="1525388"/>
                  <a:pt x="2164127" y="1570593"/>
                  <a:pt x="2129314" y="1591586"/>
                </a:cubicBezTo>
                <a:lnTo>
                  <a:pt x="2127392" y="1592271"/>
                </a:lnTo>
                <a:lnTo>
                  <a:pt x="2125789" y="1593681"/>
                </a:lnTo>
                <a:lnTo>
                  <a:pt x="2125375" y="1592989"/>
                </a:lnTo>
                <a:lnTo>
                  <a:pt x="2101769" y="1601396"/>
                </a:lnTo>
                <a:cubicBezTo>
                  <a:pt x="2082831" y="1604088"/>
                  <a:pt x="2063463" y="1599265"/>
                  <a:pt x="2047999" y="1588007"/>
                </a:cubicBezTo>
                <a:lnTo>
                  <a:pt x="2031071" y="1569492"/>
                </a:lnTo>
                <a:lnTo>
                  <a:pt x="2030444" y="1569868"/>
                </a:lnTo>
                <a:lnTo>
                  <a:pt x="2029798" y="1568100"/>
                </a:lnTo>
                <a:lnTo>
                  <a:pt x="2028272" y="1566430"/>
                </a:lnTo>
                <a:cubicBezTo>
                  <a:pt x="2007317" y="1531579"/>
                  <a:pt x="2018585" y="1486345"/>
                  <a:pt x="2053428" y="1465391"/>
                </a:cubicBezTo>
                <a:cubicBezTo>
                  <a:pt x="2062138" y="1460152"/>
                  <a:pt x="2071498" y="1456927"/>
                  <a:pt x="2080965" y="1455580"/>
                </a:cubicBezTo>
                <a:close/>
                <a:moveTo>
                  <a:pt x="603122" y="1449893"/>
                </a:moveTo>
                <a:lnTo>
                  <a:pt x="636269" y="1472657"/>
                </a:lnTo>
                <a:cubicBezTo>
                  <a:pt x="638422" y="1474172"/>
                  <a:pt x="638974" y="1477134"/>
                  <a:pt x="637508" y="1479325"/>
                </a:cubicBezTo>
                <a:lnTo>
                  <a:pt x="637508" y="1479325"/>
                </a:lnTo>
                <a:lnTo>
                  <a:pt x="637508" y="1479328"/>
                </a:lnTo>
                <a:cubicBezTo>
                  <a:pt x="636612" y="1480604"/>
                  <a:pt x="635164" y="1481376"/>
                  <a:pt x="633602" y="1481423"/>
                </a:cubicBezTo>
                <a:cubicBezTo>
                  <a:pt x="632621" y="1481423"/>
                  <a:pt x="631659" y="1481118"/>
                  <a:pt x="630840" y="1480566"/>
                </a:cubicBezTo>
                <a:lnTo>
                  <a:pt x="597693" y="1457802"/>
                </a:lnTo>
                <a:cubicBezTo>
                  <a:pt x="595512" y="1456307"/>
                  <a:pt x="594959" y="1453316"/>
                  <a:pt x="596455" y="1451135"/>
                </a:cubicBezTo>
                <a:lnTo>
                  <a:pt x="596456" y="1451135"/>
                </a:lnTo>
                <a:lnTo>
                  <a:pt x="596455" y="1451132"/>
                </a:lnTo>
                <a:cubicBezTo>
                  <a:pt x="597950" y="1448950"/>
                  <a:pt x="600941" y="1448398"/>
                  <a:pt x="603122" y="1449893"/>
                </a:cubicBezTo>
                <a:close/>
                <a:moveTo>
                  <a:pt x="5466206" y="1427095"/>
                </a:moveTo>
                <a:lnTo>
                  <a:pt x="5697568" y="1427095"/>
                </a:lnTo>
                <a:cubicBezTo>
                  <a:pt x="5700112" y="1427104"/>
                  <a:pt x="5702550" y="1428133"/>
                  <a:pt x="5704331" y="1429952"/>
                </a:cubicBezTo>
                <a:lnTo>
                  <a:pt x="5798152" y="1523773"/>
                </a:lnTo>
                <a:cubicBezTo>
                  <a:pt x="5799972" y="1525554"/>
                  <a:pt x="5801001" y="1527992"/>
                  <a:pt x="5801010" y="1530534"/>
                </a:cubicBezTo>
                <a:lnTo>
                  <a:pt x="5801010" y="1530535"/>
                </a:lnTo>
                <a:lnTo>
                  <a:pt x="5801010" y="1727705"/>
                </a:lnTo>
                <a:cubicBezTo>
                  <a:pt x="5801010" y="1732963"/>
                  <a:pt x="5796743" y="1737230"/>
                  <a:pt x="5791485" y="1737230"/>
                </a:cubicBezTo>
                <a:lnTo>
                  <a:pt x="5778722" y="1737230"/>
                </a:lnTo>
                <a:cubicBezTo>
                  <a:pt x="5776188" y="1737250"/>
                  <a:pt x="5773759" y="1736248"/>
                  <a:pt x="5771959" y="1734468"/>
                </a:cubicBezTo>
                <a:lnTo>
                  <a:pt x="5700045" y="1662457"/>
                </a:lnTo>
                <a:cubicBezTo>
                  <a:pt x="5698226" y="1660675"/>
                  <a:pt x="5697197" y="1658237"/>
                  <a:pt x="5697188" y="1655694"/>
                </a:cubicBezTo>
                <a:lnTo>
                  <a:pt x="5697188" y="1644358"/>
                </a:lnTo>
                <a:cubicBezTo>
                  <a:pt x="5697188" y="1639101"/>
                  <a:pt x="5701455" y="1634833"/>
                  <a:pt x="5706713" y="1634833"/>
                </a:cubicBezTo>
                <a:lnTo>
                  <a:pt x="5723001" y="1634833"/>
                </a:lnTo>
                <a:cubicBezTo>
                  <a:pt x="5729058" y="1634804"/>
                  <a:pt x="5734535" y="1632333"/>
                  <a:pt x="5738498" y="1628354"/>
                </a:cubicBezTo>
                <a:lnTo>
                  <a:pt x="5744908" y="1612830"/>
                </a:lnTo>
                <a:lnTo>
                  <a:pt x="5738491" y="1597340"/>
                </a:lnTo>
                <a:cubicBezTo>
                  <a:pt x="5734526" y="1593375"/>
                  <a:pt x="5729049" y="1590923"/>
                  <a:pt x="5723001" y="1590923"/>
                </a:cubicBezTo>
                <a:lnTo>
                  <a:pt x="5631846" y="1590923"/>
                </a:lnTo>
                <a:cubicBezTo>
                  <a:pt x="5629303" y="1590913"/>
                  <a:pt x="5626865" y="1589885"/>
                  <a:pt x="5625083" y="1588065"/>
                </a:cubicBezTo>
                <a:lnTo>
                  <a:pt x="5563362" y="1526440"/>
                </a:lnTo>
                <a:cubicBezTo>
                  <a:pt x="5561580" y="1524620"/>
                  <a:pt x="5559142" y="1523592"/>
                  <a:pt x="5556599" y="1523582"/>
                </a:cubicBezTo>
                <a:lnTo>
                  <a:pt x="5514784" y="1523582"/>
                </a:lnTo>
                <a:cubicBezTo>
                  <a:pt x="5512241" y="1523572"/>
                  <a:pt x="5509803" y="1522544"/>
                  <a:pt x="5508021" y="1520725"/>
                </a:cubicBezTo>
                <a:lnTo>
                  <a:pt x="5459443" y="1472243"/>
                </a:lnTo>
                <a:cubicBezTo>
                  <a:pt x="5457663" y="1470443"/>
                  <a:pt x="5456662" y="1468014"/>
                  <a:pt x="5456681" y="1465481"/>
                </a:cubicBezTo>
                <a:lnTo>
                  <a:pt x="5456681" y="1436906"/>
                </a:lnTo>
                <a:cubicBezTo>
                  <a:pt x="5456681" y="1436810"/>
                  <a:pt x="5456681" y="1436715"/>
                  <a:pt x="5456681" y="1436620"/>
                </a:cubicBezTo>
                <a:cubicBezTo>
                  <a:pt x="5456681" y="1431353"/>
                  <a:pt x="5460949" y="1427095"/>
                  <a:pt x="5466206" y="1427095"/>
                </a:cubicBezTo>
                <a:close/>
                <a:moveTo>
                  <a:pt x="624935" y="1418748"/>
                </a:moveTo>
                <a:lnTo>
                  <a:pt x="657796" y="1441892"/>
                </a:lnTo>
                <a:cubicBezTo>
                  <a:pt x="659949" y="1443397"/>
                  <a:pt x="660473" y="1446369"/>
                  <a:pt x="658968" y="1448522"/>
                </a:cubicBezTo>
                <a:lnTo>
                  <a:pt x="658968" y="1448523"/>
                </a:lnTo>
                <a:lnTo>
                  <a:pt x="658968" y="1448525"/>
                </a:lnTo>
                <a:cubicBezTo>
                  <a:pt x="658958" y="1448544"/>
                  <a:pt x="658949" y="1448553"/>
                  <a:pt x="658939" y="1448563"/>
                </a:cubicBezTo>
                <a:cubicBezTo>
                  <a:pt x="658082" y="1449820"/>
                  <a:pt x="656653" y="1450573"/>
                  <a:pt x="655129" y="1450563"/>
                </a:cubicBezTo>
                <a:cubicBezTo>
                  <a:pt x="654148" y="1450563"/>
                  <a:pt x="653186" y="1450258"/>
                  <a:pt x="652367" y="1449706"/>
                </a:cubicBezTo>
                <a:lnTo>
                  <a:pt x="619506" y="1426561"/>
                </a:lnTo>
                <a:cubicBezTo>
                  <a:pt x="617429" y="1424951"/>
                  <a:pt x="617048" y="1421961"/>
                  <a:pt x="618658" y="1419875"/>
                </a:cubicBezTo>
                <a:lnTo>
                  <a:pt x="618658" y="1419875"/>
                </a:lnTo>
                <a:lnTo>
                  <a:pt x="618658" y="1419872"/>
                </a:lnTo>
                <a:cubicBezTo>
                  <a:pt x="620153" y="1417947"/>
                  <a:pt x="622858" y="1417462"/>
                  <a:pt x="624935" y="1418748"/>
                </a:cubicBezTo>
                <a:close/>
                <a:moveTo>
                  <a:pt x="3232308" y="1402412"/>
                </a:moveTo>
                <a:cubicBezTo>
                  <a:pt x="3232337" y="1402412"/>
                  <a:pt x="3232375" y="1402412"/>
                  <a:pt x="3232403" y="1402412"/>
                </a:cubicBezTo>
                <a:cubicBezTo>
                  <a:pt x="3246872" y="1402469"/>
                  <a:pt x="3258550" y="1414232"/>
                  <a:pt x="3258502" y="1428701"/>
                </a:cubicBezTo>
                <a:cubicBezTo>
                  <a:pt x="3258445" y="1443168"/>
                  <a:pt x="3246681" y="1454856"/>
                  <a:pt x="3232213" y="1454798"/>
                </a:cubicBezTo>
                <a:cubicBezTo>
                  <a:pt x="3217744" y="1454741"/>
                  <a:pt x="3206057" y="1442978"/>
                  <a:pt x="3206114" y="1428510"/>
                </a:cubicBezTo>
                <a:cubicBezTo>
                  <a:pt x="3206172" y="1414080"/>
                  <a:pt x="3217878" y="1402412"/>
                  <a:pt x="3232308" y="1402412"/>
                </a:cubicBezTo>
                <a:close/>
                <a:moveTo>
                  <a:pt x="3599607" y="1402384"/>
                </a:moveTo>
                <a:cubicBezTo>
                  <a:pt x="3614073" y="1402384"/>
                  <a:pt x="3625800" y="1414111"/>
                  <a:pt x="3625800" y="1428578"/>
                </a:cubicBezTo>
                <a:cubicBezTo>
                  <a:pt x="3625800" y="1443044"/>
                  <a:pt x="3614073" y="1454771"/>
                  <a:pt x="3599607" y="1454771"/>
                </a:cubicBezTo>
                <a:cubicBezTo>
                  <a:pt x="3585140" y="1454771"/>
                  <a:pt x="3573413" y="1443044"/>
                  <a:pt x="3573413" y="1428578"/>
                </a:cubicBezTo>
                <a:cubicBezTo>
                  <a:pt x="3573413" y="1414111"/>
                  <a:pt x="3585140" y="1402384"/>
                  <a:pt x="3599607" y="1402384"/>
                </a:cubicBezTo>
                <a:close/>
                <a:moveTo>
                  <a:pt x="3324144" y="1402384"/>
                </a:moveTo>
                <a:cubicBezTo>
                  <a:pt x="3338610" y="1402384"/>
                  <a:pt x="3350338" y="1414111"/>
                  <a:pt x="3350338" y="1428578"/>
                </a:cubicBezTo>
                <a:lnTo>
                  <a:pt x="3350338" y="1428578"/>
                </a:lnTo>
                <a:cubicBezTo>
                  <a:pt x="3350338" y="1443044"/>
                  <a:pt x="3338610" y="1454771"/>
                  <a:pt x="3324144" y="1454771"/>
                </a:cubicBezTo>
                <a:cubicBezTo>
                  <a:pt x="3309678" y="1454771"/>
                  <a:pt x="3297950" y="1443044"/>
                  <a:pt x="3297950" y="1428578"/>
                </a:cubicBezTo>
                <a:lnTo>
                  <a:pt x="3297950" y="1428578"/>
                </a:lnTo>
                <a:cubicBezTo>
                  <a:pt x="3297950" y="1414111"/>
                  <a:pt x="3309678" y="1402384"/>
                  <a:pt x="3324144" y="1402384"/>
                </a:cubicBezTo>
                <a:close/>
                <a:moveTo>
                  <a:pt x="3140598" y="1402384"/>
                </a:moveTo>
                <a:cubicBezTo>
                  <a:pt x="3155064" y="1402384"/>
                  <a:pt x="3166791" y="1414111"/>
                  <a:pt x="3166791" y="1428578"/>
                </a:cubicBezTo>
                <a:cubicBezTo>
                  <a:pt x="3166791" y="1443044"/>
                  <a:pt x="3155064" y="1454770"/>
                  <a:pt x="3140598" y="1454770"/>
                </a:cubicBezTo>
                <a:cubicBezTo>
                  <a:pt x="3126131" y="1454770"/>
                  <a:pt x="3114404" y="1443044"/>
                  <a:pt x="3114404" y="1428578"/>
                </a:cubicBezTo>
                <a:cubicBezTo>
                  <a:pt x="3114404" y="1414111"/>
                  <a:pt x="3126131" y="1402384"/>
                  <a:pt x="3140598" y="1402384"/>
                </a:cubicBezTo>
                <a:close/>
                <a:moveTo>
                  <a:pt x="3507786" y="1402383"/>
                </a:moveTo>
                <a:cubicBezTo>
                  <a:pt x="3522252" y="1402383"/>
                  <a:pt x="3533980" y="1414110"/>
                  <a:pt x="3533980" y="1428577"/>
                </a:cubicBezTo>
                <a:cubicBezTo>
                  <a:pt x="3533980" y="1443043"/>
                  <a:pt x="3522252" y="1454770"/>
                  <a:pt x="3507786" y="1454770"/>
                </a:cubicBezTo>
                <a:cubicBezTo>
                  <a:pt x="3493320" y="1454770"/>
                  <a:pt x="3481592" y="1443043"/>
                  <a:pt x="3481592" y="1428577"/>
                </a:cubicBezTo>
                <a:cubicBezTo>
                  <a:pt x="3481592" y="1414110"/>
                  <a:pt x="3493320" y="1402383"/>
                  <a:pt x="3507786" y="1402383"/>
                </a:cubicBezTo>
                <a:close/>
                <a:moveTo>
                  <a:pt x="647128" y="1387889"/>
                </a:moveTo>
                <a:lnTo>
                  <a:pt x="679799" y="1411414"/>
                </a:lnTo>
                <a:cubicBezTo>
                  <a:pt x="681885" y="1412995"/>
                  <a:pt x="682351" y="1415938"/>
                  <a:pt x="680847" y="1418081"/>
                </a:cubicBezTo>
                <a:lnTo>
                  <a:pt x="680847" y="1418082"/>
                </a:lnTo>
                <a:lnTo>
                  <a:pt x="680847" y="1418085"/>
                </a:lnTo>
                <a:cubicBezTo>
                  <a:pt x="679913" y="1419295"/>
                  <a:pt x="678475" y="1420009"/>
                  <a:pt x="676941" y="1419990"/>
                </a:cubicBezTo>
                <a:cubicBezTo>
                  <a:pt x="675960" y="1419990"/>
                  <a:pt x="674998" y="1419685"/>
                  <a:pt x="674179" y="1419133"/>
                </a:cubicBezTo>
                <a:lnTo>
                  <a:pt x="641604" y="1395607"/>
                </a:lnTo>
                <a:cubicBezTo>
                  <a:pt x="639489" y="1394140"/>
                  <a:pt x="638965" y="1391226"/>
                  <a:pt x="640432" y="1389111"/>
                </a:cubicBezTo>
                <a:lnTo>
                  <a:pt x="640432" y="1389110"/>
                </a:lnTo>
                <a:lnTo>
                  <a:pt x="640432" y="1389108"/>
                </a:lnTo>
                <a:cubicBezTo>
                  <a:pt x="640470" y="1389051"/>
                  <a:pt x="640508" y="1388994"/>
                  <a:pt x="640556" y="1388936"/>
                </a:cubicBezTo>
                <a:cubicBezTo>
                  <a:pt x="642099" y="1386859"/>
                  <a:pt x="645013" y="1386394"/>
                  <a:pt x="647128" y="1387889"/>
                </a:cubicBezTo>
                <a:close/>
                <a:moveTo>
                  <a:pt x="2624232" y="1363544"/>
                </a:moveTo>
                <a:cubicBezTo>
                  <a:pt x="2632738" y="1368248"/>
                  <a:pt x="2642234" y="1370897"/>
                  <a:pt x="2651950" y="1371258"/>
                </a:cubicBezTo>
                <a:lnTo>
                  <a:pt x="2651950" y="1399071"/>
                </a:lnTo>
                <a:cubicBezTo>
                  <a:pt x="2637091" y="1398976"/>
                  <a:pt x="2622527" y="1394937"/>
                  <a:pt x="2609754" y="1387355"/>
                </a:cubicBezTo>
                <a:close/>
                <a:moveTo>
                  <a:pt x="668864" y="1356600"/>
                </a:moveTo>
                <a:cubicBezTo>
                  <a:pt x="669169" y="1356781"/>
                  <a:pt x="669445" y="1356982"/>
                  <a:pt x="669702" y="1357220"/>
                </a:cubicBezTo>
                <a:lnTo>
                  <a:pt x="702087" y="1381126"/>
                </a:lnTo>
                <a:cubicBezTo>
                  <a:pt x="704192" y="1382707"/>
                  <a:pt x="704621" y="1385689"/>
                  <a:pt x="703040" y="1387793"/>
                </a:cubicBezTo>
                <a:lnTo>
                  <a:pt x="703040" y="1387794"/>
                </a:lnTo>
                <a:lnTo>
                  <a:pt x="703040" y="1387797"/>
                </a:lnTo>
                <a:cubicBezTo>
                  <a:pt x="702144" y="1388997"/>
                  <a:pt x="700725" y="1389702"/>
                  <a:pt x="699230" y="1389702"/>
                </a:cubicBezTo>
                <a:cubicBezTo>
                  <a:pt x="698211" y="1389711"/>
                  <a:pt x="697220" y="1389416"/>
                  <a:pt x="696372" y="1388845"/>
                </a:cubicBezTo>
                <a:lnTo>
                  <a:pt x="664082" y="1364843"/>
                </a:lnTo>
                <a:cubicBezTo>
                  <a:pt x="661806" y="1363519"/>
                  <a:pt x="661035" y="1360604"/>
                  <a:pt x="662358" y="1358337"/>
                </a:cubicBezTo>
                <a:lnTo>
                  <a:pt x="662359" y="1358337"/>
                </a:lnTo>
                <a:lnTo>
                  <a:pt x="662358" y="1358334"/>
                </a:lnTo>
                <a:cubicBezTo>
                  <a:pt x="663673" y="1356058"/>
                  <a:pt x="666588" y="1355286"/>
                  <a:pt x="668864" y="1356600"/>
                </a:cubicBezTo>
                <a:close/>
                <a:moveTo>
                  <a:pt x="692848" y="1326836"/>
                </a:moveTo>
                <a:lnTo>
                  <a:pt x="724852" y="1351123"/>
                </a:lnTo>
                <a:cubicBezTo>
                  <a:pt x="726957" y="1352705"/>
                  <a:pt x="727386" y="1355686"/>
                  <a:pt x="725805" y="1357791"/>
                </a:cubicBezTo>
                <a:lnTo>
                  <a:pt x="725804" y="1357791"/>
                </a:lnTo>
                <a:lnTo>
                  <a:pt x="725805" y="1357794"/>
                </a:lnTo>
                <a:cubicBezTo>
                  <a:pt x="724909" y="1358994"/>
                  <a:pt x="723490" y="1359699"/>
                  <a:pt x="721995" y="1359699"/>
                </a:cubicBezTo>
                <a:lnTo>
                  <a:pt x="721804" y="1359889"/>
                </a:lnTo>
                <a:cubicBezTo>
                  <a:pt x="720766" y="1359908"/>
                  <a:pt x="719756" y="1359575"/>
                  <a:pt x="718947" y="1358937"/>
                </a:cubicBezTo>
                <a:lnTo>
                  <a:pt x="687038" y="1334459"/>
                </a:lnTo>
                <a:cubicBezTo>
                  <a:pt x="684933" y="1332858"/>
                  <a:pt x="684533" y="1329848"/>
                  <a:pt x="686133" y="1327744"/>
                </a:cubicBezTo>
                <a:lnTo>
                  <a:pt x="686133" y="1327744"/>
                </a:lnTo>
                <a:lnTo>
                  <a:pt x="686133" y="1327741"/>
                </a:lnTo>
                <a:cubicBezTo>
                  <a:pt x="687733" y="1325636"/>
                  <a:pt x="690743" y="1325235"/>
                  <a:pt x="692848" y="1326836"/>
                </a:cubicBezTo>
                <a:close/>
                <a:moveTo>
                  <a:pt x="3140487" y="1326022"/>
                </a:moveTo>
                <a:cubicBezTo>
                  <a:pt x="3154955" y="1326022"/>
                  <a:pt x="3166681" y="1337747"/>
                  <a:pt x="3166681" y="1352216"/>
                </a:cubicBezTo>
                <a:lnTo>
                  <a:pt x="3166681" y="1352216"/>
                </a:lnTo>
                <a:cubicBezTo>
                  <a:pt x="3166681" y="1366684"/>
                  <a:pt x="3154955" y="1378409"/>
                  <a:pt x="3140487" y="1378409"/>
                </a:cubicBezTo>
                <a:cubicBezTo>
                  <a:pt x="3126019" y="1378409"/>
                  <a:pt x="3114293" y="1366684"/>
                  <a:pt x="3114293" y="1352216"/>
                </a:cubicBezTo>
                <a:lnTo>
                  <a:pt x="3114293" y="1352216"/>
                </a:lnTo>
                <a:cubicBezTo>
                  <a:pt x="3114293" y="1337747"/>
                  <a:pt x="3126019" y="1326022"/>
                  <a:pt x="3140487" y="1326022"/>
                </a:cubicBezTo>
                <a:close/>
                <a:moveTo>
                  <a:pt x="3324129" y="1326021"/>
                </a:moveTo>
                <a:cubicBezTo>
                  <a:pt x="3338597" y="1326021"/>
                  <a:pt x="3350323" y="1337746"/>
                  <a:pt x="3350323" y="1352215"/>
                </a:cubicBezTo>
                <a:cubicBezTo>
                  <a:pt x="3350323" y="1366683"/>
                  <a:pt x="3338597" y="1378408"/>
                  <a:pt x="3324129" y="1378408"/>
                </a:cubicBezTo>
                <a:cubicBezTo>
                  <a:pt x="3309661" y="1378408"/>
                  <a:pt x="3297935" y="1366683"/>
                  <a:pt x="3297935" y="1352215"/>
                </a:cubicBezTo>
                <a:cubicBezTo>
                  <a:pt x="3297935" y="1337746"/>
                  <a:pt x="3309661" y="1326021"/>
                  <a:pt x="3324129" y="1326021"/>
                </a:cubicBezTo>
                <a:close/>
                <a:moveTo>
                  <a:pt x="3507677" y="1326021"/>
                </a:moveTo>
                <a:cubicBezTo>
                  <a:pt x="3507705" y="1326021"/>
                  <a:pt x="3507743" y="1326021"/>
                  <a:pt x="3507772" y="1326021"/>
                </a:cubicBezTo>
                <a:cubicBezTo>
                  <a:pt x="3522240" y="1326021"/>
                  <a:pt x="3533966" y="1337746"/>
                  <a:pt x="3533966" y="1352215"/>
                </a:cubicBezTo>
                <a:lnTo>
                  <a:pt x="3533966" y="1352215"/>
                </a:lnTo>
                <a:cubicBezTo>
                  <a:pt x="3533966" y="1366683"/>
                  <a:pt x="3522240" y="1378408"/>
                  <a:pt x="3507772" y="1378408"/>
                </a:cubicBezTo>
                <a:cubicBezTo>
                  <a:pt x="3493303" y="1378408"/>
                  <a:pt x="3481578" y="1366683"/>
                  <a:pt x="3481578" y="1352215"/>
                </a:cubicBezTo>
                <a:lnTo>
                  <a:pt x="3481578" y="1352215"/>
                </a:lnTo>
                <a:cubicBezTo>
                  <a:pt x="3481578" y="1337784"/>
                  <a:pt x="3493246" y="1326078"/>
                  <a:pt x="3507677" y="1326021"/>
                </a:cubicBezTo>
                <a:close/>
                <a:moveTo>
                  <a:pt x="3415951" y="1326021"/>
                </a:moveTo>
                <a:cubicBezTo>
                  <a:pt x="3430419" y="1326021"/>
                  <a:pt x="3442145" y="1337746"/>
                  <a:pt x="3442145" y="1352214"/>
                </a:cubicBezTo>
                <a:lnTo>
                  <a:pt x="3442145" y="1352215"/>
                </a:lnTo>
                <a:lnTo>
                  <a:pt x="3442145" y="1352215"/>
                </a:lnTo>
                <a:cubicBezTo>
                  <a:pt x="3442145" y="1366683"/>
                  <a:pt x="3430419" y="1378408"/>
                  <a:pt x="3415951" y="1378408"/>
                </a:cubicBezTo>
                <a:cubicBezTo>
                  <a:pt x="3401482" y="1378408"/>
                  <a:pt x="3389757" y="1366683"/>
                  <a:pt x="3389757" y="1352215"/>
                </a:cubicBezTo>
                <a:lnTo>
                  <a:pt x="3389757" y="1352215"/>
                </a:lnTo>
                <a:lnTo>
                  <a:pt x="3389757" y="1352214"/>
                </a:lnTo>
                <a:cubicBezTo>
                  <a:pt x="3389757" y="1337746"/>
                  <a:pt x="3401482" y="1326021"/>
                  <a:pt x="3415951" y="1326021"/>
                </a:cubicBezTo>
                <a:close/>
                <a:moveTo>
                  <a:pt x="3920489" y="1325826"/>
                </a:moveTo>
                <a:cubicBezTo>
                  <a:pt x="3920328" y="1325826"/>
                  <a:pt x="3920166" y="1325826"/>
                  <a:pt x="3920004" y="1325835"/>
                </a:cubicBezTo>
                <a:cubicBezTo>
                  <a:pt x="3915484" y="1325964"/>
                  <a:pt x="3911443" y="1327914"/>
                  <a:pt x="3908566" y="1330963"/>
                </a:cubicBezTo>
                <a:lnTo>
                  <a:pt x="3904107" y="1342685"/>
                </a:lnTo>
                <a:lnTo>
                  <a:pt x="3908905" y="1354270"/>
                </a:lnTo>
                <a:cubicBezTo>
                  <a:pt x="3911870" y="1357235"/>
                  <a:pt x="3915965" y="1359068"/>
                  <a:pt x="3920489" y="1359068"/>
                </a:cubicBezTo>
                <a:cubicBezTo>
                  <a:pt x="3925014" y="1359068"/>
                  <a:pt x="3929110" y="1357235"/>
                  <a:pt x="3932075" y="1354270"/>
                </a:cubicBezTo>
                <a:lnTo>
                  <a:pt x="3936873" y="1342685"/>
                </a:lnTo>
                <a:lnTo>
                  <a:pt x="3932075" y="1331101"/>
                </a:lnTo>
                <a:cubicBezTo>
                  <a:pt x="3929110" y="1328136"/>
                  <a:pt x="3925014" y="1326302"/>
                  <a:pt x="3920489" y="1326302"/>
                </a:cubicBezTo>
                <a:close/>
                <a:moveTo>
                  <a:pt x="1987620" y="1319708"/>
                </a:moveTo>
                <a:lnTo>
                  <a:pt x="1967329" y="1327084"/>
                </a:lnTo>
                <a:lnTo>
                  <a:pt x="1952622" y="1340668"/>
                </a:lnTo>
                <a:cubicBezTo>
                  <a:pt x="1939607" y="1358739"/>
                  <a:pt x="1937868" y="1383570"/>
                  <a:pt x="1950176" y="1403794"/>
                </a:cubicBezTo>
                <a:lnTo>
                  <a:pt x="1955946" y="1410041"/>
                </a:lnTo>
                <a:lnTo>
                  <a:pt x="1985582" y="1429624"/>
                </a:lnTo>
                <a:lnTo>
                  <a:pt x="2007361" y="1430643"/>
                </a:lnTo>
                <a:cubicBezTo>
                  <a:pt x="2014705" y="1429560"/>
                  <a:pt x="2021959" y="1427020"/>
                  <a:pt x="2028700" y="1422920"/>
                </a:cubicBezTo>
                <a:cubicBezTo>
                  <a:pt x="2035441" y="1418817"/>
                  <a:pt x="2041033" y="1413543"/>
                  <a:pt x="2045371" y="1407517"/>
                </a:cubicBezTo>
                <a:lnTo>
                  <a:pt x="2054254" y="1388200"/>
                </a:lnTo>
                <a:lnTo>
                  <a:pt x="2054839" y="1368113"/>
                </a:lnTo>
                <a:cubicBezTo>
                  <a:pt x="2053642" y="1360874"/>
                  <a:pt x="2051005" y="1353750"/>
                  <a:pt x="2046836" y="1347159"/>
                </a:cubicBezTo>
                <a:cubicBezTo>
                  <a:pt x="2046741" y="1347006"/>
                  <a:pt x="2046636" y="1346854"/>
                  <a:pt x="2046541" y="1346702"/>
                </a:cubicBezTo>
                <a:cubicBezTo>
                  <a:pt x="2033639" y="1326199"/>
                  <a:pt x="2010188" y="1316300"/>
                  <a:pt x="1987620" y="1319708"/>
                </a:cubicBezTo>
                <a:close/>
                <a:moveTo>
                  <a:pt x="4464652" y="1316087"/>
                </a:moveTo>
                <a:lnTo>
                  <a:pt x="4381785" y="1454098"/>
                </a:lnTo>
                <a:lnTo>
                  <a:pt x="4398073" y="1463623"/>
                </a:lnTo>
                <a:lnTo>
                  <a:pt x="4481036" y="1325612"/>
                </a:lnTo>
                <a:close/>
                <a:moveTo>
                  <a:pt x="4460938" y="1303134"/>
                </a:moveTo>
                <a:lnTo>
                  <a:pt x="4493609" y="1322754"/>
                </a:lnTo>
                <a:lnTo>
                  <a:pt x="4493609" y="1322754"/>
                </a:lnTo>
                <a:lnTo>
                  <a:pt x="4400835" y="1477052"/>
                </a:lnTo>
                <a:lnTo>
                  <a:pt x="4368164" y="1457432"/>
                </a:lnTo>
                <a:close/>
                <a:moveTo>
                  <a:pt x="1988204" y="1301405"/>
                </a:moveTo>
                <a:lnTo>
                  <a:pt x="2013479" y="1305143"/>
                </a:lnTo>
                <a:lnTo>
                  <a:pt x="2014077" y="1305172"/>
                </a:lnTo>
                <a:lnTo>
                  <a:pt x="2014271" y="1305260"/>
                </a:lnTo>
                <a:lnTo>
                  <a:pt x="2029718" y="1307544"/>
                </a:lnTo>
                <a:cubicBezTo>
                  <a:pt x="2042580" y="1313515"/>
                  <a:pt x="2053859" y="1323258"/>
                  <a:pt x="2061724" y="1336320"/>
                </a:cubicBezTo>
                <a:cubicBezTo>
                  <a:pt x="2061743" y="1336349"/>
                  <a:pt x="2061762" y="1336387"/>
                  <a:pt x="2061781" y="1336415"/>
                </a:cubicBezTo>
                <a:cubicBezTo>
                  <a:pt x="2072206" y="1353831"/>
                  <a:pt x="2074608" y="1373824"/>
                  <a:pt x="2070060" y="1392086"/>
                </a:cubicBezTo>
                <a:lnTo>
                  <a:pt x="2070032" y="1392148"/>
                </a:lnTo>
                <a:lnTo>
                  <a:pt x="2069985" y="1393586"/>
                </a:lnTo>
                <a:cubicBezTo>
                  <a:pt x="2065838" y="1411768"/>
                  <a:pt x="2054756" y="1428368"/>
                  <a:pt x="2037720" y="1439073"/>
                </a:cubicBezTo>
                <a:cubicBezTo>
                  <a:pt x="2037701" y="1439073"/>
                  <a:pt x="2037692" y="1439083"/>
                  <a:pt x="2037682" y="1439092"/>
                </a:cubicBezTo>
                <a:cubicBezTo>
                  <a:pt x="2020466" y="1448389"/>
                  <a:pt x="2001133" y="1450523"/>
                  <a:pt x="1983280" y="1446336"/>
                </a:cubicBezTo>
                <a:lnTo>
                  <a:pt x="1982092" y="1445822"/>
                </a:lnTo>
                <a:lnTo>
                  <a:pt x="1980911" y="1445761"/>
                </a:lnTo>
                <a:lnTo>
                  <a:pt x="1967046" y="1439310"/>
                </a:lnTo>
                <a:lnTo>
                  <a:pt x="1958063" y="1435423"/>
                </a:lnTo>
                <a:lnTo>
                  <a:pt x="1957488" y="1434864"/>
                </a:lnTo>
                <a:lnTo>
                  <a:pt x="1955319" y="1433854"/>
                </a:lnTo>
                <a:lnTo>
                  <a:pt x="1946020" y="1423698"/>
                </a:lnTo>
                <a:lnTo>
                  <a:pt x="1937765" y="1415661"/>
                </a:lnTo>
                <a:lnTo>
                  <a:pt x="1938344" y="1415315"/>
                </a:lnTo>
                <a:lnTo>
                  <a:pt x="1935574" y="1412290"/>
                </a:lnTo>
                <a:cubicBezTo>
                  <a:pt x="1919843" y="1386165"/>
                  <a:pt x="1922228" y="1354185"/>
                  <a:pt x="1939098" y="1330976"/>
                </a:cubicBezTo>
                <a:lnTo>
                  <a:pt x="1957611" y="1314025"/>
                </a:lnTo>
                <a:lnTo>
                  <a:pt x="1957387" y="1313650"/>
                </a:lnTo>
                <a:lnTo>
                  <a:pt x="1958417" y="1313287"/>
                </a:lnTo>
                <a:lnTo>
                  <a:pt x="1960663" y="1311231"/>
                </a:lnTo>
                <a:cubicBezTo>
                  <a:pt x="1969374" y="1305988"/>
                  <a:pt x="1978734" y="1302757"/>
                  <a:pt x="1988204" y="1301405"/>
                </a:cubicBezTo>
                <a:close/>
                <a:moveTo>
                  <a:pt x="715432" y="1296376"/>
                </a:moveTo>
                <a:cubicBezTo>
                  <a:pt x="715594" y="1296490"/>
                  <a:pt x="715755" y="1296604"/>
                  <a:pt x="715898" y="1296738"/>
                </a:cubicBezTo>
                <a:lnTo>
                  <a:pt x="747617" y="1321407"/>
                </a:lnTo>
                <a:cubicBezTo>
                  <a:pt x="749693" y="1323016"/>
                  <a:pt x="750074" y="1325998"/>
                  <a:pt x="748474" y="1328074"/>
                </a:cubicBezTo>
                <a:lnTo>
                  <a:pt x="748474" y="1328074"/>
                </a:lnTo>
                <a:lnTo>
                  <a:pt x="748474" y="1328078"/>
                </a:lnTo>
                <a:cubicBezTo>
                  <a:pt x="747607" y="1329258"/>
                  <a:pt x="746226" y="1329964"/>
                  <a:pt x="744759" y="1329982"/>
                </a:cubicBezTo>
                <a:cubicBezTo>
                  <a:pt x="743683" y="1329972"/>
                  <a:pt x="742644" y="1329601"/>
                  <a:pt x="741806" y="1328934"/>
                </a:cubicBezTo>
                <a:lnTo>
                  <a:pt x="710088" y="1304266"/>
                </a:lnTo>
                <a:cubicBezTo>
                  <a:pt x="707907" y="1302789"/>
                  <a:pt x="707345" y="1299827"/>
                  <a:pt x="708821" y="1297656"/>
                </a:cubicBezTo>
                <a:lnTo>
                  <a:pt x="708822" y="1297656"/>
                </a:lnTo>
                <a:lnTo>
                  <a:pt x="708821" y="1297652"/>
                </a:lnTo>
                <a:cubicBezTo>
                  <a:pt x="710298" y="1295471"/>
                  <a:pt x="713260" y="1294899"/>
                  <a:pt x="715432" y="1296376"/>
                </a:cubicBezTo>
                <a:close/>
                <a:moveTo>
                  <a:pt x="2652251" y="1291318"/>
                </a:moveTo>
                <a:cubicBezTo>
                  <a:pt x="2666664" y="1291318"/>
                  <a:pt x="2678349" y="1303003"/>
                  <a:pt x="2678349" y="1317416"/>
                </a:cubicBezTo>
                <a:cubicBezTo>
                  <a:pt x="2678349" y="1331830"/>
                  <a:pt x="2666664" y="1343515"/>
                  <a:pt x="2652251" y="1343515"/>
                </a:cubicBezTo>
                <a:cubicBezTo>
                  <a:pt x="2637837" y="1343515"/>
                  <a:pt x="2626152" y="1331830"/>
                  <a:pt x="2626152" y="1317416"/>
                </a:cubicBezTo>
                <a:cubicBezTo>
                  <a:pt x="2626152" y="1303003"/>
                  <a:pt x="2637837" y="1291318"/>
                  <a:pt x="2652251" y="1291318"/>
                </a:cubicBezTo>
                <a:close/>
                <a:moveTo>
                  <a:pt x="2770315" y="1291297"/>
                </a:moveTo>
                <a:cubicBezTo>
                  <a:pt x="2776994" y="1291288"/>
                  <a:pt x="2783676" y="1293826"/>
                  <a:pt x="2788777" y="1298917"/>
                </a:cubicBezTo>
                <a:cubicBezTo>
                  <a:pt x="2788796" y="1298936"/>
                  <a:pt x="2788805" y="1298945"/>
                  <a:pt x="2788824" y="1298964"/>
                </a:cubicBezTo>
                <a:cubicBezTo>
                  <a:pt x="2799006" y="1309099"/>
                  <a:pt x="2799045" y="1325558"/>
                  <a:pt x="2788910" y="1335740"/>
                </a:cubicBezTo>
                <a:cubicBezTo>
                  <a:pt x="2788881" y="1335769"/>
                  <a:pt x="2788853" y="1335798"/>
                  <a:pt x="2788824" y="1335826"/>
                </a:cubicBezTo>
                <a:cubicBezTo>
                  <a:pt x="2778642" y="1346027"/>
                  <a:pt x="2762116" y="1346056"/>
                  <a:pt x="2751915" y="1335874"/>
                </a:cubicBezTo>
                <a:cubicBezTo>
                  <a:pt x="2741713" y="1325692"/>
                  <a:pt x="2741685" y="1309166"/>
                  <a:pt x="2751867" y="1298964"/>
                </a:cubicBezTo>
                <a:cubicBezTo>
                  <a:pt x="2756958" y="1293864"/>
                  <a:pt x="2763635" y="1291306"/>
                  <a:pt x="2770315" y="1291297"/>
                </a:cubicBezTo>
                <a:close/>
                <a:moveTo>
                  <a:pt x="986694" y="1284789"/>
                </a:moveTo>
                <a:lnTo>
                  <a:pt x="1748694" y="1284789"/>
                </a:lnTo>
                <a:cubicBezTo>
                  <a:pt x="1750599" y="1285075"/>
                  <a:pt x="1752104" y="1286570"/>
                  <a:pt x="1752380" y="1288475"/>
                </a:cubicBezTo>
                <a:lnTo>
                  <a:pt x="1752380" y="1288476"/>
                </a:lnTo>
                <a:cubicBezTo>
                  <a:pt x="1752742" y="1290876"/>
                  <a:pt x="1751085" y="1293104"/>
                  <a:pt x="1748694" y="1293457"/>
                </a:cubicBezTo>
                <a:lnTo>
                  <a:pt x="986694" y="1293457"/>
                </a:lnTo>
                <a:lnTo>
                  <a:pt x="986694" y="1293457"/>
                </a:lnTo>
                <a:lnTo>
                  <a:pt x="985511" y="1292274"/>
                </a:lnTo>
                <a:lnTo>
                  <a:pt x="983008" y="1289770"/>
                </a:lnTo>
                <a:lnTo>
                  <a:pt x="983008" y="1289770"/>
                </a:lnTo>
                <a:lnTo>
                  <a:pt x="983008" y="1289770"/>
                </a:lnTo>
                <a:cubicBezTo>
                  <a:pt x="982646" y="1287370"/>
                  <a:pt x="984303" y="1285141"/>
                  <a:pt x="986694" y="1284789"/>
                </a:cubicBezTo>
                <a:close/>
                <a:moveTo>
                  <a:pt x="5246384" y="1279817"/>
                </a:moveTo>
                <a:cubicBezTo>
                  <a:pt x="5253381" y="1279817"/>
                  <a:pt x="5259052" y="1285489"/>
                  <a:pt x="5259052" y="1292485"/>
                </a:cubicBezTo>
                <a:cubicBezTo>
                  <a:pt x="5259052" y="1299482"/>
                  <a:pt x="5253381" y="1305154"/>
                  <a:pt x="5246384" y="1305154"/>
                </a:cubicBezTo>
                <a:cubicBezTo>
                  <a:pt x="5239387" y="1305154"/>
                  <a:pt x="5233716" y="1299482"/>
                  <a:pt x="5233716" y="1292485"/>
                </a:cubicBezTo>
                <a:cubicBezTo>
                  <a:pt x="5233716" y="1285489"/>
                  <a:pt x="5239387" y="1279817"/>
                  <a:pt x="5246384" y="1279817"/>
                </a:cubicBezTo>
                <a:close/>
                <a:moveTo>
                  <a:pt x="5318665" y="1279750"/>
                </a:moveTo>
                <a:cubicBezTo>
                  <a:pt x="5325665" y="1279750"/>
                  <a:pt x="5331333" y="1285417"/>
                  <a:pt x="5331333" y="1292417"/>
                </a:cubicBezTo>
                <a:cubicBezTo>
                  <a:pt x="5331333" y="1299418"/>
                  <a:pt x="5325665" y="1305086"/>
                  <a:pt x="5318665" y="1305086"/>
                </a:cubicBezTo>
                <a:cubicBezTo>
                  <a:pt x="5311664" y="1305086"/>
                  <a:pt x="5305996" y="1299418"/>
                  <a:pt x="5305996" y="1292417"/>
                </a:cubicBezTo>
                <a:cubicBezTo>
                  <a:pt x="5305996" y="1292351"/>
                  <a:pt x="5305996" y="1292294"/>
                  <a:pt x="5305996" y="1292227"/>
                </a:cubicBezTo>
                <a:cubicBezTo>
                  <a:pt x="5306053" y="1285283"/>
                  <a:pt x="5311721" y="1279693"/>
                  <a:pt x="5318665" y="1279750"/>
                </a:cubicBezTo>
                <a:close/>
                <a:moveTo>
                  <a:pt x="5173980" y="1279654"/>
                </a:moveTo>
                <a:cubicBezTo>
                  <a:pt x="5180981" y="1279711"/>
                  <a:pt x="5186610" y="1285417"/>
                  <a:pt x="5186553" y="1292418"/>
                </a:cubicBezTo>
                <a:cubicBezTo>
                  <a:pt x="5186506" y="1299380"/>
                  <a:pt x="5180848" y="1304991"/>
                  <a:pt x="5173885" y="1304991"/>
                </a:cubicBezTo>
                <a:cubicBezTo>
                  <a:pt x="5173856" y="1304991"/>
                  <a:pt x="5173818" y="1304991"/>
                  <a:pt x="5173790" y="1304991"/>
                </a:cubicBezTo>
                <a:cubicBezTo>
                  <a:pt x="5166798" y="1304933"/>
                  <a:pt x="5161169" y="1299228"/>
                  <a:pt x="5161216" y="1292227"/>
                </a:cubicBezTo>
                <a:lnTo>
                  <a:pt x="5161216" y="1292227"/>
                </a:lnTo>
                <a:cubicBezTo>
                  <a:pt x="5161274" y="1285226"/>
                  <a:pt x="5166989" y="1279606"/>
                  <a:pt x="5173980" y="1279654"/>
                </a:cubicBezTo>
                <a:close/>
                <a:moveTo>
                  <a:pt x="4903933" y="1273810"/>
                </a:moveTo>
                <a:cubicBezTo>
                  <a:pt x="4906944" y="1273001"/>
                  <a:pt x="4910261" y="1273332"/>
                  <a:pt x="4913185" y="1274990"/>
                </a:cubicBezTo>
                <a:cubicBezTo>
                  <a:pt x="4918986" y="1278390"/>
                  <a:pt x="4920977" y="1285810"/>
                  <a:pt x="4917662" y="1291659"/>
                </a:cubicBezTo>
                <a:lnTo>
                  <a:pt x="4867275" y="1378906"/>
                </a:lnTo>
                <a:cubicBezTo>
                  <a:pt x="4863989" y="1384725"/>
                  <a:pt x="4856607" y="1386773"/>
                  <a:pt x="4850797" y="1383486"/>
                </a:cubicBezTo>
                <a:cubicBezTo>
                  <a:pt x="4850730" y="1383459"/>
                  <a:pt x="4850673" y="1383420"/>
                  <a:pt x="4850606" y="1383382"/>
                </a:cubicBezTo>
                <a:cubicBezTo>
                  <a:pt x="4844805" y="1379982"/>
                  <a:pt x="4842815" y="1372562"/>
                  <a:pt x="4846129" y="1366714"/>
                </a:cubicBezTo>
                <a:lnTo>
                  <a:pt x="4896516" y="1279467"/>
                </a:lnTo>
                <a:cubicBezTo>
                  <a:pt x="4898217" y="1276566"/>
                  <a:pt x="4900922" y="1274618"/>
                  <a:pt x="4903933" y="1273810"/>
                </a:cubicBezTo>
                <a:close/>
                <a:moveTo>
                  <a:pt x="4962321" y="1273809"/>
                </a:moveTo>
                <a:cubicBezTo>
                  <a:pt x="4965332" y="1273001"/>
                  <a:pt x="4968649" y="1273332"/>
                  <a:pt x="4971573" y="1274989"/>
                </a:cubicBezTo>
                <a:cubicBezTo>
                  <a:pt x="4974474" y="1276689"/>
                  <a:pt x="4976422" y="1279394"/>
                  <a:pt x="4977230" y="1282406"/>
                </a:cubicBezTo>
                <a:lnTo>
                  <a:pt x="4977230" y="1282406"/>
                </a:lnTo>
                <a:lnTo>
                  <a:pt x="4977230" y="1282406"/>
                </a:lnTo>
                <a:cubicBezTo>
                  <a:pt x="4978039" y="1285417"/>
                  <a:pt x="4977708" y="1288734"/>
                  <a:pt x="4976050" y="1291659"/>
                </a:cubicBezTo>
                <a:lnTo>
                  <a:pt x="4925663" y="1378906"/>
                </a:lnTo>
                <a:cubicBezTo>
                  <a:pt x="4922377" y="1384725"/>
                  <a:pt x="4914995" y="1386773"/>
                  <a:pt x="4909185" y="1383487"/>
                </a:cubicBezTo>
                <a:cubicBezTo>
                  <a:pt x="4909118" y="1383459"/>
                  <a:pt x="4909061" y="1383420"/>
                  <a:pt x="4908994" y="1383382"/>
                </a:cubicBezTo>
                <a:cubicBezTo>
                  <a:pt x="4906094" y="1381682"/>
                  <a:pt x="4904146" y="1378977"/>
                  <a:pt x="4903338" y="1375966"/>
                </a:cubicBezTo>
                <a:lnTo>
                  <a:pt x="4903338" y="1375966"/>
                </a:lnTo>
                <a:cubicBezTo>
                  <a:pt x="4902529" y="1372955"/>
                  <a:pt x="4902860" y="1369638"/>
                  <a:pt x="4904517" y="1366714"/>
                </a:cubicBezTo>
                <a:lnTo>
                  <a:pt x="4954904" y="1279466"/>
                </a:lnTo>
                <a:cubicBezTo>
                  <a:pt x="4956605" y="1276566"/>
                  <a:pt x="4959310" y="1274618"/>
                  <a:pt x="4962321" y="1273809"/>
                </a:cubicBezTo>
                <a:close/>
                <a:moveTo>
                  <a:pt x="4845926" y="1273809"/>
                </a:moveTo>
                <a:cubicBezTo>
                  <a:pt x="4848937" y="1273001"/>
                  <a:pt x="4852254" y="1273332"/>
                  <a:pt x="4855178" y="1274989"/>
                </a:cubicBezTo>
                <a:cubicBezTo>
                  <a:pt x="4858079" y="1276689"/>
                  <a:pt x="4860027" y="1279394"/>
                  <a:pt x="4860835" y="1282405"/>
                </a:cubicBezTo>
                <a:lnTo>
                  <a:pt x="4860835" y="1282406"/>
                </a:lnTo>
                <a:cubicBezTo>
                  <a:pt x="4861644" y="1285417"/>
                  <a:pt x="4861313" y="1288734"/>
                  <a:pt x="4859655" y="1291658"/>
                </a:cubicBezTo>
                <a:lnTo>
                  <a:pt x="4809268" y="1378906"/>
                </a:lnTo>
                <a:cubicBezTo>
                  <a:pt x="4805982" y="1384725"/>
                  <a:pt x="4798600" y="1386772"/>
                  <a:pt x="4792789" y="1383486"/>
                </a:cubicBezTo>
                <a:cubicBezTo>
                  <a:pt x="4792723" y="1383459"/>
                  <a:pt x="4792666" y="1383420"/>
                  <a:pt x="4792599" y="1383382"/>
                </a:cubicBezTo>
                <a:cubicBezTo>
                  <a:pt x="4789699" y="1381682"/>
                  <a:pt x="4787751" y="1378977"/>
                  <a:pt x="4786943" y="1375966"/>
                </a:cubicBezTo>
                <a:lnTo>
                  <a:pt x="4786943" y="1375966"/>
                </a:lnTo>
                <a:cubicBezTo>
                  <a:pt x="4786134" y="1372955"/>
                  <a:pt x="4786465" y="1369638"/>
                  <a:pt x="4788122" y="1366714"/>
                </a:cubicBezTo>
                <a:lnTo>
                  <a:pt x="4838509" y="1279466"/>
                </a:lnTo>
                <a:cubicBezTo>
                  <a:pt x="4840210" y="1276566"/>
                  <a:pt x="4842915" y="1274618"/>
                  <a:pt x="4845926" y="1273809"/>
                </a:cubicBezTo>
                <a:close/>
                <a:moveTo>
                  <a:pt x="4787918" y="1273809"/>
                </a:moveTo>
                <a:cubicBezTo>
                  <a:pt x="4790929" y="1273001"/>
                  <a:pt x="4794246" y="1273332"/>
                  <a:pt x="4797170" y="1274989"/>
                </a:cubicBezTo>
                <a:cubicBezTo>
                  <a:pt x="4802971" y="1278389"/>
                  <a:pt x="4804962" y="1285809"/>
                  <a:pt x="4801647" y="1291658"/>
                </a:cubicBezTo>
                <a:lnTo>
                  <a:pt x="4751260" y="1378905"/>
                </a:lnTo>
                <a:cubicBezTo>
                  <a:pt x="4747973" y="1384724"/>
                  <a:pt x="4740592" y="1386772"/>
                  <a:pt x="4734782" y="1383486"/>
                </a:cubicBezTo>
                <a:cubicBezTo>
                  <a:pt x="4734715" y="1383458"/>
                  <a:pt x="4734658" y="1383419"/>
                  <a:pt x="4734591" y="1383381"/>
                </a:cubicBezTo>
                <a:cubicBezTo>
                  <a:pt x="4728790" y="1379981"/>
                  <a:pt x="4726800" y="1372561"/>
                  <a:pt x="4730114" y="1366713"/>
                </a:cubicBezTo>
                <a:lnTo>
                  <a:pt x="4780502" y="1279466"/>
                </a:lnTo>
                <a:cubicBezTo>
                  <a:pt x="4782202" y="1276566"/>
                  <a:pt x="4784907" y="1274618"/>
                  <a:pt x="4787918" y="1273809"/>
                </a:cubicBezTo>
                <a:close/>
                <a:moveTo>
                  <a:pt x="738892" y="1266422"/>
                </a:moveTo>
                <a:cubicBezTo>
                  <a:pt x="739111" y="1266574"/>
                  <a:pt x="739320" y="1266745"/>
                  <a:pt x="739520" y="1266926"/>
                </a:cubicBezTo>
                <a:lnTo>
                  <a:pt x="770953" y="1291976"/>
                </a:lnTo>
                <a:cubicBezTo>
                  <a:pt x="773001" y="1293547"/>
                  <a:pt x="773382" y="1296471"/>
                  <a:pt x="771810" y="1298519"/>
                </a:cubicBezTo>
                <a:lnTo>
                  <a:pt x="771810" y="1298520"/>
                </a:lnTo>
                <a:lnTo>
                  <a:pt x="771810" y="1298523"/>
                </a:lnTo>
                <a:cubicBezTo>
                  <a:pt x="771781" y="1298561"/>
                  <a:pt x="771743" y="1298609"/>
                  <a:pt x="771715" y="1298647"/>
                </a:cubicBezTo>
                <a:cubicBezTo>
                  <a:pt x="770810" y="1299771"/>
                  <a:pt x="769448" y="1300438"/>
                  <a:pt x="768000" y="1300457"/>
                </a:cubicBezTo>
                <a:cubicBezTo>
                  <a:pt x="766924" y="1300447"/>
                  <a:pt x="765885" y="1300076"/>
                  <a:pt x="765047" y="1299409"/>
                </a:cubicBezTo>
                <a:lnTo>
                  <a:pt x="733615" y="1274359"/>
                </a:lnTo>
                <a:cubicBezTo>
                  <a:pt x="731424" y="1272902"/>
                  <a:pt x="730833" y="1269949"/>
                  <a:pt x="732281" y="1267759"/>
                </a:cubicBezTo>
                <a:lnTo>
                  <a:pt x="732282" y="1267759"/>
                </a:lnTo>
                <a:lnTo>
                  <a:pt x="732281" y="1267755"/>
                </a:lnTo>
                <a:cubicBezTo>
                  <a:pt x="733739" y="1265565"/>
                  <a:pt x="736701" y="1264964"/>
                  <a:pt x="738892" y="1266422"/>
                </a:cubicBezTo>
                <a:close/>
                <a:moveTo>
                  <a:pt x="959929" y="1261453"/>
                </a:moveTo>
                <a:lnTo>
                  <a:pt x="1102804" y="1261453"/>
                </a:lnTo>
                <a:cubicBezTo>
                  <a:pt x="1104595" y="1261453"/>
                  <a:pt x="1106043" y="1262901"/>
                  <a:pt x="1106043" y="1264691"/>
                </a:cubicBezTo>
                <a:lnTo>
                  <a:pt x="1106043" y="1264691"/>
                </a:lnTo>
                <a:cubicBezTo>
                  <a:pt x="1106043" y="1266482"/>
                  <a:pt x="1104595" y="1267930"/>
                  <a:pt x="1102804" y="1267930"/>
                </a:cubicBezTo>
                <a:lnTo>
                  <a:pt x="963263" y="1267930"/>
                </a:lnTo>
                <a:lnTo>
                  <a:pt x="884396" y="1346796"/>
                </a:lnTo>
                <a:lnTo>
                  <a:pt x="884396" y="1533102"/>
                </a:lnTo>
                <a:lnTo>
                  <a:pt x="892492" y="1533102"/>
                </a:lnTo>
                <a:lnTo>
                  <a:pt x="921067" y="1561677"/>
                </a:lnTo>
                <a:lnTo>
                  <a:pt x="955738" y="1596253"/>
                </a:lnTo>
                <a:lnTo>
                  <a:pt x="955738" y="1596253"/>
                </a:lnTo>
                <a:lnTo>
                  <a:pt x="955738" y="1812758"/>
                </a:lnTo>
                <a:lnTo>
                  <a:pt x="921067" y="1778181"/>
                </a:lnTo>
                <a:lnTo>
                  <a:pt x="921067" y="1586442"/>
                </a:lnTo>
                <a:lnTo>
                  <a:pt x="867727" y="1533102"/>
                </a:lnTo>
                <a:lnTo>
                  <a:pt x="867727" y="1533102"/>
                </a:lnTo>
                <a:lnTo>
                  <a:pt x="877252" y="1533102"/>
                </a:lnTo>
                <a:lnTo>
                  <a:pt x="877252" y="1344034"/>
                </a:lnTo>
                <a:close/>
                <a:moveTo>
                  <a:pt x="3921919" y="1249344"/>
                </a:moveTo>
                <a:cubicBezTo>
                  <a:pt x="3973211" y="1249734"/>
                  <a:pt x="4014464" y="1291634"/>
                  <a:pt x="4014073" y="1342926"/>
                </a:cubicBezTo>
                <a:cubicBezTo>
                  <a:pt x="4013683" y="1394218"/>
                  <a:pt x="3971782" y="1435470"/>
                  <a:pt x="3920490" y="1435079"/>
                </a:cubicBezTo>
                <a:cubicBezTo>
                  <a:pt x="3870227" y="1436642"/>
                  <a:pt x="3828212" y="1397152"/>
                  <a:pt x="3826650" y="1346888"/>
                </a:cubicBezTo>
                <a:cubicBezTo>
                  <a:pt x="3826583" y="1344821"/>
                  <a:pt x="3826593" y="1342755"/>
                  <a:pt x="3826669" y="1340688"/>
                </a:cubicBezTo>
                <a:lnTo>
                  <a:pt x="3843624" y="1340688"/>
                </a:lnTo>
                <a:cubicBezTo>
                  <a:pt x="3842261" y="1383122"/>
                  <a:pt x="3875561" y="1418621"/>
                  <a:pt x="3917985" y="1419973"/>
                </a:cubicBezTo>
                <a:cubicBezTo>
                  <a:pt x="3960419" y="1421336"/>
                  <a:pt x="3995918" y="1388046"/>
                  <a:pt x="3997280" y="1345612"/>
                </a:cubicBezTo>
                <a:cubicBezTo>
                  <a:pt x="3998633" y="1303178"/>
                  <a:pt x="3965343" y="1267679"/>
                  <a:pt x="3922909" y="1266327"/>
                </a:cubicBezTo>
                <a:cubicBezTo>
                  <a:pt x="3922586" y="1266317"/>
                  <a:pt x="3922252" y="1266308"/>
                  <a:pt x="3921919" y="1266298"/>
                </a:cubicBezTo>
                <a:close/>
                <a:moveTo>
                  <a:pt x="1355216" y="1245547"/>
                </a:moveTo>
                <a:lnTo>
                  <a:pt x="1571720" y="1245547"/>
                </a:lnTo>
                <a:lnTo>
                  <a:pt x="1587531" y="1261358"/>
                </a:lnTo>
                <a:lnTo>
                  <a:pt x="1752980" y="1261358"/>
                </a:lnTo>
                <a:cubicBezTo>
                  <a:pt x="1754771" y="1261358"/>
                  <a:pt x="1756219" y="1262806"/>
                  <a:pt x="1756219" y="1264597"/>
                </a:cubicBezTo>
                <a:cubicBezTo>
                  <a:pt x="1756219" y="1266388"/>
                  <a:pt x="1754771" y="1267835"/>
                  <a:pt x="1752980" y="1267835"/>
                </a:cubicBezTo>
                <a:lnTo>
                  <a:pt x="1752980" y="1267931"/>
                </a:lnTo>
                <a:lnTo>
                  <a:pt x="1242155" y="1267931"/>
                </a:lnTo>
                <a:cubicBezTo>
                  <a:pt x="1240364" y="1267931"/>
                  <a:pt x="1238916" y="1266483"/>
                  <a:pt x="1238916" y="1264692"/>
                </a:cubicBezTo>
                <a:cubicBezTo>
                  <a:pt x="1238916" y="1262901"/>
                  <a:pt x="1240364" y="1261454"/>
                  <a:pt x="1242155" y="1261454"/>
                </a:cubicBezTo>
                <a:lnTo>
                  <a:pt x="1371028" y="1261454"/>
                </a:lnTo>
                <a:close/>
                <a:moveTo>
                  <a:pt x="763714" y="1237400"/>
                </a:moveTo>
                <a:lnTo>
                  <a:pt x="794861" y="1262736"/>
                </a:lnTo>
                <a:cubicBezTo>
                  <a:pt x="796889" y="1264431"/>
                  <a:pt x="797184" y="1267441"/>
                  <a:pt x="795527" y="1269497"/>
                </a:cubicBezTo>
                <a:lnTo>
                  <a:pt x="795527" y="1269498"/>
                </a:lnTo>
                <a:lnTo>
                  <a:pt x="795527" y="1269501"/>
                </a:lnTo>
                <a:cubicBezTo>
                  <a:pt x="794613" y="1270606"/>
                  <a:pt x="793241" y="1271235"/>
                  <a:pt x="791812" y="1271216"/>
                </a:cubicBezTo>
                <a:cubicBezTo>
                  <a:pt x="790736" y="1271206"/>
                  <a:pt x="789698" y="1270835"/>
                  <a:pt x="788860" y="1270168"/>
                </a:cubicBezTo>
                <a:lnTo>
                  <a:pt x="757713" y="1244737"/>
                </a:lnTo>
                <a:cubicBezTo>
                  <a:pt x="755675" y="1243099"/>
                  <a:pt x="755332" y="1240127"/>
                  <a:pt x="756951" y="1238070"/>
                </a:cubicBezTo>
                <a:lnTo>
                  <a:pt x="756951" y="1238070"/>
                </a:lnTo>
                <a:lnTo>
                  <a:pt x="756951" y="1238067"/>
                </a:lnTo>
                <a:cubicBezTo>
                  <a:pt x="758646" y="1236038"/>
                  <a:pt x="761656" y="1235743"/>
                  <a:pt x="763714" y="1237400"/>
                </a:cubicBezTo>
                <a:close/>
                <a:moveTo>
                  <a:pt x="2770441" y="1236005"/>
                </a:moveTo>
                <a:cubicBezTo>
                  <a:pt x="2815580" y="1235987"/>
                  <a:pt x="2852185" y="1272552"/>
                  <a:pt x="2852203" y="1317691"/>
                </a:cubicBezTo>
                <a:cubicBezTo>
                  <a:pt x="2852223" y="1362830"/>
                  <a:pt x="2815656" y="1399435"/>
                  <a:pt x="2770517" y="1399454"/>
                </a:cubicBezTo>
                <a:cubicBezTo>
                  <a:pt x="2748800" y="1399463"/>
                  <a:pt x="2727969" y="1390824"/>
                  <a:pt x="2712624" y="1375451"/>
                </a:cubicBezTo>
                <a:lnTo>
                  <a:pt x="2732246" y="1355829"/>
                </a:lnTo>
                <a:cubicBezTo>
                  <a:pt x="2753286" y="1376899"/>
                  <a:pt x="2787424" y="1376918"/>
                  <a:pt x="2808484" y="1355867"/>
                </a:cubicBezTo>
                <a:cubicBezTo>
                  <a:pt x="2813752" y="1350607"/>
                  <a:pt x="2817703" y="1344529"/>
                  <a:pt x="2820339" y="1338042"/>
                </a:cubicBezTo>
                <a:lnTo>
                  <a:pt x="2824299" y="1317759"/>
                </a:lnTo>
                <a:lnTo>
                  <a:pt x="2820364" y="1297472"/>
                </a:lnTo>
                <a:cubicBezTo>
                  <a:pt x="2817736" y="1290981"/>
                  <a:pt x="2813792" y="1284897"/>
                  <a:pt x="2808531" y="1279629"/>
                </a:cubicBezTo>
                <a:cubicBezTo>
                  <a:pt x="2787490" y="1258561"/>
                  <a:pt x="2753353" y="1258541"/>
                  <a:pt x="2732284" y="1279591"/>
                </a:cubicBezTo>
                <a:cubicBezTo>
                  <a:pt x="2732274" y="1279601"/>
                  <a:pt x="2732255" y="1279621"/>
                  <a:pt x="2732246" y="1279629"/>
                </a:cubicBezTo>
                <a:lnTo>
                  <a:pt x="2712624" y="1260008"/>
                </a:lnTo>
                <a:lnTo>
                  <a:pt x="2712624" y="1260008"/>
                </a:lnTo>
                <a:cubicBezTo>
                  <a:pt x="2727931" y="1244635"/>
                  <a:pt x="2748743" y="1235996"/>
                  <a:pt x="2770441" y="1236005"/>
                </a:cubicBezTo>
                <a:close/>
                <a:moveTo>
                  <a:pt x="2651950" y="1236005"/>
                </a:moveTo>
                <a:lnTo>
                  <a:pt x="2651950" y="1236005"/>
                </a:lnTo>
                <a:lnTo>
                  <a:pt x="2651950" y="1263818"/>
                </a:lnTo>
                <a:lnTo>
                  <a:pt x="2651950" y="1263818"/>
                </a:lnTo>
                <a:cubicBezTo>
                  <a:pt x="2622622" y="1265332"/>
                  <a:pt x="2599324" y="1289040"/>
                  <a:pt x="2598324" y="1318396"/>
                </a:cubicBezTo>
                <a:lnTo>
                  <a:pt x="2570511" y="1318396"/>
                </a:lnTo>
                <a:lnTo>
                  <a:pt x="2570511" y="1318396"/>
                </a:lnTo>
                <a:cubicBezTo>
                  <a:pt x="2571206" y="1273552"/>
                  <a:pt x="2607116" y="1237224"/>
                  <a:pt x="2651950" y="1236005"/>
                </a:cubicBezTo>
                <a:close/>
                <a:moveTo>
                  <a:pt x="5116172" y="1224887"/>
                </a:moveTo>
                <a:cubicBezTo>
                  <a:pt x="5118087" y="1225278"/>
                  <a:pt x="5119592" y="1226773"/>
                  <a:pt x="5119973" y="1228696"/>
                </a:cubicBezTo>
                <a:lnTo>
                  <a:pt x="5119973" y="1228697"/>
                </a:lnTo>
                <a:lnTo>
                  <a:pt x="5119973" y="1375570"/>
                </a:lnTo>
                <a:lnTo>
                  <a:pt x="5327808" y="1375570"/>
                </a:lnTo>
                <a:lnTo>
                  <a:pt x="5478113" y="1225268"/>
                </a:lnTo>
                <a:cubicBezTo>
                  <a:pt x="5479999" y="1223440"/>
                  <a:pt x="5482990" y="1223440"/>
                  <a:pt x="5484876" y="1225268"/>
                </a:cubicBezTo>
                <a:cubicBezTo>
                  <a:pt x="5485857" y="1226145"/>
                  <a:pt x="5486438" y="1227383"/>
                  <a:pt x="5486495" y="1228696"/>
                </a:cubicBezTo>
                <a:lnTo>
                  <a:pt x="5486495" y="1228697"/>
                </a:lnTo>
                <a:cubicBezTo>
                  <a:pt x="5486495" y="1229983"/>
                  <a:pt x="5485980" y="1231221"/>
                  <a:pt x="5485066" y="1232125"/>
                </a:cubicBezTo>
                <a:lnTo>
                  <a:pt x="5331999" y="1385190"/>
                </a:lnTo>
                <a:lnTo>
                  <a:pt x="5110448" y="1385190"/>
                </a:lnTo>
                <a:lnTo>
                  <a:pt x="5110448" y="1228697"/>
                </a:lnTo>
                <a:lnTo>
                  <a:pt x="5110448" y="1228696"/>
                </a:lnTo>
                <a:cubicBezTo>
                  <a:pt x="5110981" y="1226067"/>
                  <a:pt x="5113534" y="1224363"/>
                  <a:pt x="5116172" y="1224887"/>
                </a:cubicBezTo>
                <a:close/>
                <a:moveTo>
                  <a:pt x="3921918" y="1221054"/>
                </a:moveTo>
                <a:cubicBezTo>
                  <a:pt x="3953837" y="1221368"/>
                  <a:pt x="3984364" y="1234151"/>
                  <a:pt x="4006976" y="1256676"/>
                </a:cubicBezTo>
                <a:lnTo>
                  <a:pt x="4006571" y="1257098"/>
                </a:lnTo>
                <a:lnTo>
                  <a:pt x="4006959" y="1257364"/>
                </a:lnTo>
                <a:cubicBezTo>
                  <a:pt x="4028732" y="1279308"/>
                  <a:pt x="4042272" y="1309421"/>
                  <a:pt x="4042600" y="1342687"/>
                </a:cubicBezTo>
                <a:cubicBezTo>
                  <a:pt x="4042228" y="1409705"/>
                  <a:pt x="3987603" y="1463739"/>
                  <a:pt x="3920585" y="1463368"/>
                </a:cubicBezTo>
                <a:cubicBezTo>
                  <a:pt x="3920556" y="1463368"/>
                  <a:pt x="3920518" y="1463368"/>
                  <a:pt x="3920489" y="1463368"/>
                </a:cubicBezTo>
                <a:cubicBezTo>
                  <a:pt x="3853014" y="1463006"/>
                  <a:pt x="3798484" y="1408257"/>
                  <a:pt x="3798379" y="1340782"/>
                </a:cubicBezTo>
                <a:lnTo>
                  <a:pt x="3815334" y="1340782"/>
                </a:lnTo>
                <a:cubicBezTo>
                  <a:pt x="3814276" y="1398113"/>
                  <a:pt x="3859901" y="1445442"/>
                  <a:pt x="3917232" y="1446499"/>
                </a:cubicBezTo>
                <a:cubicBezTo>
                  <a:pt x="3918185" y="1446509"/>
                  <a:pt x="3919146" y="1446518"/>
                  <a:pt x="3920109" y="1446509"/>
                </a:cubicBezTo>
                <a:cubicBezTo>
                  <a:pt x="3977973" y="1446985"/>
                  <a:pt x="4025264" y="1400456"/>
                  <a:pt x="4025741" y="1342601"/>
                </a:cubicBezTo>
                <a:cubicBezTo>
                  <a:pt x="4025741" y="1342497"/>
                  <a:pt x="4025741" y="1342401"/>
                  <a:pt x="4025741" y="1342306"/>
                </a:cubicBezTo>
                <a:cubicBezTo>
                  <a:pt x="4025874" y="1313665"/>
                  <a:pt x="4014382" y="1287681"/>
                  <a:pt x="3995697" y="1268824"/>
                </a:cubicBezTo>
                <a:lnTo>
                  <a:pt x="3995464" y="1268665"/>
                </a:lnTo>
                <a:lnTo>
                  <a:pt x="3995451" y="1268678"/>
                </a:lnTo>
                <a:cubicBezTo>
                  <a:pt x="3985536" y="1259163"/>
                  <a:pt x="3974022" y="1251671"/>
                  <a:pt x="3961553" y="1246471"/>
                </a:cubicBezTo>
                <a:lnTo>
                  <a:pt x="3922368" y="1238104"/>
                </a:lnTo>
                <a:lnTo>
                  <a:pt x="3922014" y="1238104"/>
                </a:lnTo>
                <a:lnTo>
                  <a:pt x="3922014" y="1238028"/>
                </a:lnTo>
                <a:lnTo>
                  <a:pt x="3921918" y="1238008"/>
                </a:lnTo>
                <a:lnTo>
                  <a:pt x="3921918" y="1221054"/>
                </a:lnTo>
                <a:close/>
                <a:moveTo>
                  <a:pt x="787812" y="1208064"/>
                </a:moveTo>
                <a:lnTo>
                  <a:pt x="818673" y="1233876"/>
                </a:lnTo>
                <a:cubicBezTo>
                  <a:pt x="820664" y="1235505"/>
                  <a:pt x="820959" y="1238448"/>
                  <a:pt x="819330" y="1240449"/>
                </a:cubicBezTo>
                <a:lnTo>
                  <a:pt x="819330" y="1240449"/>
                </a:lnTo>
                <a:lnTo>
                  <a:pt x="819330" y="1240452"/>
                </a:lnTo>
                <a:cubicBezTo>
                  <a:pt x="819302" y="1240480"/>
                  <a:pt x="819273" y="1240518"/>
                  <a:pt x="819244" y="1240547"/>
                </a:cubicBezTo>
                <a:cubicBezTo>
                  <a:pt x="818368" y="1241642"/>
                  <a:pt x="817035" y="1242280"/>
                  <a:pt x="815625" y="1242261"/>
                </a:cubicBezTo>
                <a:cubicBezTo>
                  <a:pt x="814520" y="1242252"/>
                  <a:pt x="813453" y="1241880"/>
                  <a:pt x="812577" y="1241213"/>
                </a:cubicBezTo>
                <a:lnTo>
                  <a:pt x="781716" y="1215402"/>
                </a:lnTo>
                <a:cubicBezTo>
                  <a:pt x="779687" y="1213716"/>
                  <a:pt x="779411" y="1210715"/>
                  <a:pt x="781097" y="1208687"/>
                </a:cubicBezTo>
                <a:lnTo>
                  <a:pt x="781097" y="1208687"/>
                </a:lnTo>
                <a:lnTo>
                  <a:pt x="781097" y="1208684"/>
                </a:lnTo>
                <a:cubicBezTo>
                  <a:pt x="782783" y="1206655"/>
                  <a:pt x="785783" y="1206378"/>
                  <a:pt x="787812" y="1208064"/>
                </a:cubicBezTo>
                <a:close/>
                <a:moveTo>
                  <a:pt x="5192363" y="1192883"/>
                </a:moveTo>
                <a:cubicBezTo>
                  <a:pt x="5199363" y="1192883"/>
                  <a:pt x="5205031" y="1198550"/>
                  <a:pt x="5205031" y="1205551"/>
                </a:cubicBezTo>
                <a:cubicBezTo>
                  <a:pt x="5205031" y="1212552"/>
                  <a:pt x="5199363" y="1218219"/>
                  <a:pt x="5192363" y="1218219"/>
                </a:cubicBezTo>
                <a:cubicBezTo>
                  <a:pt x="5185362" y="1218219"/>
                  <a:pt x="5179694" y="1212552"/>
                  <a:pt x="5179694" y="1205551"/>
                </a:cubicBezTo>
                <a:cubicBezTo>
                  <a:pt x="5179742" y="1198579"/>
                  <a:pt x="5185390" y="1192931"/>
                  <a:pt x="5192363" y="1192883"/>
                </a:cubicBezTo>
                <a:close/>
                <a:moveTo>
                  <a:pt x="3921918" y="1192765"/>
                </a:moveTo>
                <a:cubicBezTo>
                  <a:pt x="3937749" y="1192731"/>
                  <a:pt x="3953147" y="1195213"/>
                  <a:pt x="3967663" y="1199890"/>
                </a:cubicBezTo>
                <a:lnTo>
                  <a:pt x="3977943" y="1205047"/>
                </a:lnTo>
                <a:lnTo>
                  <a:pt x="3979886" y="1205473"/>
                </a:lnTo>
                <a:lnTo>
                  <a:pt x="3982674" y="1207420"/>
                </a:lnTo>
                <a:lnTo>
                  <a:pt x="4008112" y="1220183"/>
                </a:lnTo>
                <a:lnTo>
                  <a:pt x="4026450" y="1238005"/>
                </a:lnTo>
                <a:lnTo>
                  <a:pt x="4026851" y="1238285"/>
                </a:lnTo>
                <a:lnTo>
                  <a:pt x="4027044" y="1238583"/>
                </a:lnTo>
                <a:lnTo>
                  <a:pt x="4040564" y="1251723"/>
                </a:lnTo>
                <a:cubicBezTo>
                  <a:pt x="4049749" y="1263897"/>
                  <a:pt x="4057150" y="1277625"/>
                  <a:pt x="4062317" y="1292586"/>
                </a:cubicBezTo>
                <a:lnTo>
                  <a:pt x="4059440" y="1293652"/>
                </a:lnTo>
                <a:lnTo>
                  <a:pt x="4068861" y="1344678"/>
                </a:lnTo>
                <a:cubicBezTo>
                  <a:pt x="4067489" y="1427202"/>
                  <a:pt x="3999481" y="1492991"/>
                  <a:pt x="3916956" y="1491619"/>
                </a:cubicBezTo>
                <a:cubicBezTo>
                  <a:pt x="3834841" y="1490248"/>
                  <a:pt x="3769223" y="1422896"/>
                  <a:pt x="3769995" y="1340782"/>
                </a:cubicBezTo>
                <a:lnTo>
                  <a:pt x="3787044" y="1340782"/>
                </a:lnTo>
                <a:cubicBezTo>
                  <a:pt x="3786625" y="1414428"/>
                  <a:pt x="3845985" y="1474474"/>
                  <a:pt x="3919633" y="1474893"/>
                </a:cubicBezTo>
                <a:cubicBezTo>
                  <a:pt x="3993280" y="1475312"/>
                  <a:pt x="4053326" y="1415952"/>
                  <a:pt x="4053745" y="1342306"/>
                </a:cubicBezTo>
                <a:cubicBezTo>
                  <a:pt x="4053321" y="1324237"/>
                  <a:pt x="4049375" y="1307045"/>
                  <a:pt x="4042565" y="1291389"/>
                </a:cubicBezTo>
                <a:lnTo>
                  <a:pt x="4016359" y="1252866"/>
                </a:lnTo>
                <a:lnTo>
                  <a:pt x="4010039" y="1246840"/>
                </a:lnTo>
                <a:lnTo>
                  <a:pt x="3979035" y="1225588"/>
                </a:lnTo>
                <a:lnTo>
                  <a:pt x="3968671" y="1220301"/>
                </a:lnTo>
                <a:lnTo>
                  <a:pt x="3921728" y="1209814"/>
                </a:lnTo>
                <a:close/>
                <a:moveTo>
                  <a:pt x="805719" y="1179585"/>
                </a:moveTo>
                <a:cubicBezTo>
                  <a:pt x="807605" y="1177757"/>
                  <a:pt x="810596" y="1177757"/>
                  <a:pt x="812482" y="1179585"/>
                </a:cubicBezTo>
                <a:lnTo>
                  <a:pt x="843057" y="1205683"/>
                </a:lnTo>
                <a:cubicBezTo>
                  <a:pt x="845019" y="1207435"/>
                  <a:pt x="845238" y="1210436"/>
                  <a:pt x="843533" y="1212446"/>
                </a:cubicBezTo>
                <a:lnTo>
                  <a:pt x="843533" y="1212446"/>
                </a:lnTo>
                <a:lnTo>
                  <a:pt x="843533" y="1212450"/>
                </a:lnTo>
                <a:cubicBezTo>
                  <a:pt x="842524" y="1213297"/>
                  <a:pt x="841228" y="1213706"/>
                  <a:pt x="839914" y="1213592"/>
                </a:cubicBezTo>
                <a:cubicBezTo>
                  <a:pt x="838790" y="1213592"/>
                  <a:pt x="837714" y="1213182"/>
                  <a:pt x="836866" y="1212450"/>
                </a:cubicBezTo>
                <a:lnTo>
                  <a:pt x="806291" y="1186351"/>
                </a:lnTo>
                <a:cubicBezTo>
                  <a:pt x="804300" y="1184628"/>
                  <a:pt x="804043" y="1181628"/>
                  <a:pt x="805719" y="1179589"/>
                </a:cubicBezTo>
                <a:lnTo>
                  <a:pt x="805719" y="1179589"/>
                </a:lnTo>
                <a:close/>
                <a:moveTo>
                  <a:pt x="1898659" y="1163171"/>
                </a:moveTo>
                <a:cubicBezTo>
                  <a:pt x="1891304" y="1164180"/>
                  <a:pt x="1884026" y="1166649"/>
                  <a:pt x="1877244" y="1170682"/>
                </a:cubicBezTo>
                <a:cubicBezTo>
                  <a:pt x="1877034" y="1170805"/>
                  <a:pt x="1876825" y="1170939"/>
                  <a:pt x="1876616" y="1171062"/>
                </a:cubicBezTo>
                <a:lnTo>
                  <a:pt x="1876996" y="1171539"/>
                </a:lnTo>
                <a:cubicBezTo>
                  <a:pt x="1850060" y="1187979"/>
                  <a:pt x="1841544" y="1223154"/>
                  <a:pt x="1857984" y="1250090"/>
                </a:cubicBezTo>
                <a:cubicBezTo>
                  <a:pt x="1874434" y="1277037"/>
                  <a:pt x="1909600" y="1285543"/>
                  <a:pt x="1936547" y="1269102"/>
                </a:cubicBezTo>
                <a:lnTo>
                  <a:pt x="1939320" y="1266533"/>
                </a:lnTo>
                <a:lnTo>
                  <a:pt x="1960819" y="1236764"/>
                </a:lnTo>
                <a:cubicBezTo>
                  <a:pt x="1962736" y="1229878"/>
                  <a:pt x="1963461" y="1222662"/>
                  <a:pt x="1962904" y="1215443"/>
                </a:cubicBezTo>
                <a:lnTo>
                  <a:pt x="1958440" y="1198479"/>
                </a:lnTo>
                <a:lnTo>
                  <a:pt x="1955578" y="1190589"/>
                </a:lnTo>
                <a:cubicBezTo>
                  <a:pt x="1943476" y="1170244"/>
                  <a:pt x="1920723" y="1160143"/>
                  <a:pt x="1898659" y="1163171"/>
                </a:cubicBezTo>
                <a:close/>
                <a:moveTo>
                  <a:pt x="4175801" y="1159906"/>
                </a:moveTo>
                <a:cubicBezTo>
                  <a:pt x="4180325" y="1158089"/>
                  <a:pt x="4185542" y="1157999"/>
                  <a:pt x="4190380" y="1160066"/>
                </a:cubicBezTo>
                <a:cubicBezTo>
                  <a:pt x="4190561" y="1160133"/>
                  <a:pt x="4190733" y="1160219"/>
                  <a:pt x="4190904" y="1160295"/>
                </a:cubicBezTo>
                <a:cubicBezTo>
                  <a:pt x="4195576" y="1162457"/>
                  <a:pt x="4198967" y="1166278"/>
                  <a:pt x="4200685" y="1170744"/>
                </a:cubicBezTo>
                <a:cubicBezTo>
                  <a:pt x="4202404" y="1175210"/>
                  <a:pt x="4202449" y="1180321"/>
                  <a:pt x="4200429" y="1185060"/>
                </a:cubicBezTo>
                <a:cubicBezTo>
                  <a:pt x="4196305" y="1194736"/>
                  <a:pt x="4185113" y="1199232"/>
                  <a:pt x="4175436" y="1195108"/>
                </a:cubicBezTo>
                <a:cubicBezTo>
                  <a:pt x="4170597" y="1193041"/>
                  <a:pt x="4167051" y="1189210"/>
                  <a:pt x="4165232" y="1184685"/>
                </a:cubicBezTo>
                <a:cubicBezTo>
                  <a:pt x="4163413" y="1180161"/>
                  <a:pt x="4163320" y="1174944"/>
                  <a:pt x="4165387" y="1170105"/>
                </a:cubicBezTo>
                <a:cubicBezTo>
                  <a:pt x="4167449" y="1165266"/>
                  <a:pt x="4171278" y="1161723"/>
                  <a:pt x="4175801" y="1159906"/>
                </a:cubicBezTo>
                <a:close/>
                <a:moveTo>
                  <a:pt x="837609" y="1150611"/>
                </a:moveTo>
                <a:cubicBezTo>
                  <a:pt x="837686" y="1150678"/>
                  <a:pt x="837752" y="1150754"/>
                  <a:pt x="837819" y="1150821"/>
                </a:cubicBezTo>
                <a:lnTo>
                  <a:pt x="868108" y="1177299"/>
                </a:lnTo>
                <a:cubicBezTo>
                  <a:pt x="870080" y="1178966"/>
                  <a:pt x="870328" y="1181909"/>
                  <a:pt x="868661" y="1183881"/>
                </a:cubicBezTo>
                <a:lnTo>
                  <a:pt x="868661" y="1183881"/>
                </a:lnTo>
                <a:lnTo>
                  <a:pt x="868661" y="1183885"/>
                </a:lnTo>
                <a:cubicBezTo>
                  <a:pt x="868642" y="1183914"/>
                  <a:pt x="868613" y="1183942"/>
                  <a:pt x="868585" y="1183971"/>
                </a:cubicBezTo>
                <a:cubicBezTo>
                  <a:pt x="867527" y="1185009"/>
                  <a:pt x="866042" y="1185466"/>
                  <a:pt x="864584" y="1185209"/>
                </a:cubicBezTo>
                <a:cubicBezTo>
                  <a:pt x="863432" y="1185219"/>
                  <a:pt x="862317" y="1184819"/>
                  <a:pt x="861441" y="1184066"/>
                </a:cubicBezTo>
                <a:lnTo>
                  <a:pt x="831152" y="1157588"/>
                </a:lnTo>
                <a:cubicBezTo>
                  <a:pt x="829285" y="1155740"/>
                  <a:pt x="829275" y="1152720"/>
                  <a:pt x="831123" y="1150853"/>
                </a:cubicBezTo>
                <a:lnTo>
                  <a:pt x="831123" y="1150849"/>
                </a:lnTo>
                <a:cubicBezTo>
                  <a:pt x="831132" y="1150840"/>
                  <a:pt x="831142" y="1150830"/>
                  <a:pt x="831152" y="1150821"/>
                </a:cubicBezTo>
                <a:cubicBezTo>
                  <a:pt x="832876" y="1148983"/>
                  <a:pt x="835771" y="1148887"/>
                  <a:pt x="837609" y="1150611"/>
                </a:cubicBezTo>
                <a:close/>
                <a:moveTo>
                  <a:pt x="1896263" y="1147737"/>
                </a:moveTo>
                <a:cubicBezTo>
                  <a:pt x="1924613" y="1143747"/>
                  <a:pt x="1953905" y="1156609"/>
                  <a:pt x="1969579" y="1182683"/>
                </a:cubicBezTo>
                <a:lnTo>
                  <a:pt x="1970771" y="1186044"/>
                </a:lnTo>
                <a:lnTo>
                  <a:pt x="1971293" y="1185732"/>
                </a:lnTo>
                <a:lnTo>
                  <a:pt x="1974126" y="1195502"/>
                </a:lnTo>
                <a:lnTo>
                  <a:pt x="1979346" y="1210219"/>
                </a:lnTo>
                <a:cubicBezTo>
                  <a:pt x="1980680" y="1219683"/>
                  <a:pt x="1980138" y="1229253"/>
                  <a:pt x="1977854" y="1238387"/>
                </a:cubicBezTo>
                <a:lnTo>
                  <a:pt x="1976978" y="1240263"/>
                </a:lnTo>
                <a:lnTo>
                  <a:pt x="1976974" y="1240314"/>
                </a:lnTo>
                <a:cubicBezTo>
                  <a:pt x="1972296" y="1258040"/>
                  <a:pt x="1961359" y="1274113"/>
                  <a:pt x="1945100" y="1284981"/>
                </a:cubicBezTo>
                <a:cubicBezTo>
                  <a:pt x="1909552" y="1306021"/>
                  <a:pt x="1863718" y="1294905"/>
                  <a:pt x="1841754" y="1259930"/>
                </a:cubicBezTo>
                <a:cubicBezTo>
                  <a:pt x="1820894" y="1225165"/>
                  <a:pt x="1836705" y="1176016"/>
                  <a:pt x="1864709" y="1159157"/>
                </a:cubicBezTo>
                <a:lnTo>
                  <a:pt x="1865492" y="1160465"/>
                </a:lnTo>
                <a:lnTo>
                  <a:pt x="1868767" y="1157481"/>
                </a:lnTo>
                <a:cubicBezTo>
                  <a:pt x="1877468" y="1152271"/>
                  <a:pt x="1886813" y="1149068"/>
                  <a:pt x="1896263" y="1147737"/>
                </a:cubicBezTo>
                <a:close/>
                <a:moveTo>
                  <a:pt x="863127" y="1122314"/>
                </a:moveTo>
                <a:cubicBezTo>
                  <a:pt x="863137" y="1122323"/>
                  <a:pt x="863146" y="1122333"/>
                  <a:pt x="863156" y="1122343"/>
                </a:cubicBezTo>
                <a:lnTo>
                  <a:pt x="893064" y="1149107"/>
                </a:lnTo>
                <a:cubicBezTo>
                  <a:pt x="895064" y="1150811"/>
                  <a:pt x="895302" y="1153821"/>
                  <a:pt x="893588" y="1155821"/>
                </a:cubicBezTo>
                <a:lnTo>
                  <a:pt x="893588" y="1155821"/>
                </a:lnTo>
                <a:lnTo>
                  <a:pt x="893588" y="1155825"/>
                </a:lnTo>
                <a:cubicBezTo>
                  <a:pt x="892674" y="1156892"/>
                  <a:pt x="891330" y="1157502"/>
                  <a:pt x="889921" y="1157492"/>
                </a:cubicBezTo>
                <a:lnTo>
                  <a:pt x="889540" y="1157207"/>
                </a:lnTo>
                <a:cubicBezTo>
                  <a:pt x="888378" y="1157188"/>
                  <a:pt x="887263" y="1156740"/>
                  <a:pt x="886396" y="1155968"/>
                </a:cubicBezTo>
                <a:lnTo>
                  <a:pt x="856393" y="1129109"/>
                </a:lnTo>
                <a:lnTo>
                  <a:pt x="856393" y="1129105"/>
                </a:lnTo>
                <a:lnTo>
                  <a:pt x="856393" y="1122346"/>
                </a:lnTo>
                <a:lnTo>
                  <a:pt x="856393" y="1122343"/>
                </a:lnTo>
                <a:cubicBezTo>
                  <a:pt x="858241" y="1120475"/>
                  <a:pt x="861260" y="1120467"/>
                  <a:pt x="863127" y="1122314"/>
                </a:cubicBezTo>
                <a:close/>
                <a:moveTo>
                  <a:pt x="1287362" y="1119753"/>
                </a:moveTo>
                <a:lnTo>
                  <a:pt x="1316571" y="1144806"/>
                </a:lnTo>
                <a:lnTo>
                  <a:pt x="1291518" y="1174014"/>
                </a:lnTo>
                <a:lnTo>
                  <a:pt x="1262310" y="1148962"/>
                </a:lnTo>
                <a:close/>
                <a:moveTo>
                  <a:pt x="888397" y="1093864"/>
                </a:moveTo>
                <a:lnTo>
                  <a:pt x="918020" y="1121104"/>
                </a:lnTo>
                <a:cubicBezTo>
                  <a:pt x="919886" y="1122952"/>
                  <a:pt x="919896" y="1125972"/>
                  <a:pt x="918048" y="1127838"/>
                </a:cubicBezTo>
                <a:lnTo>
                  <a:pt x="918048" y="1127842"/>
                </a:lnTo>
                <a:cubicBezTo>
                  <a:pt x="918039" y="1127851"/>
                  <a:pt x="918029" y="1127861"/>
                  <a:pt x="918020" y="1127870"/>
                </a:cubicBezTo>
                <a:cubicBezTo>
                  <a:pt x="917200" y="1128756"/>
                  <a:pt x="916077" y="1129299"/>
                  <a:pt x="914876" y="1129394"/>
                </a:cubicBezTo>
                <a:cubicBezTo>
                  <a:pt x="913686" y="1129375"/>
                  <a:pt x="912533" y="1128937"/>
                  <a:pt x="911638" y="1128156"/>
                </a:cubicBezTo>
                <a:lnTo>
                  <a:pt x="882015" y="1100915"/>
                </a:lnTo>
                <a:lnTo>
                  <a:pt x="882015" y="1100912"/>
                </a:lnTo>
                <a:lnTo>
                  <a:pt x="882015" y="1100911"/>
                </a:lnTo>
                <a:cubicBezTo>
                  <a:pt x="880177" y="1099035"/>
                  <a:pt x="880205" y="1096016"/>
                  <a:pt x="882082" y="1094178"/>
                </a:cubicBezTo>
                <a:cubicBezTo>
                  <a:pt x="883806" y="1092492"/>
                  <a:pt x="886511" y="1092349"/>
                  <a:pt x="888397" y="1093864"/>
                </a:cubicBezTo>
                <a:close/>
                <a:moveTo>
                  <a:pt x="4060602" y="1083130"/>
                </a:moveTo>
                <a:cubicBezTo>
                  <a:pt x="4070823" y="1083112"/>
                  <a:pt x="4079595" y="1090407"/>
                  <a:pt x="4081434" y="1100465"/>
                </a:cubicBezTo>
                <a:lnTo>
                  <a:pt x="4081434" y="1100466"/>
                </a:lnTo>
                <a:cubicBezTo>
                  <a:pt x="4083539" y="1111953"/>
                  <a:pt x="4075937" y="1122974"/>
                  <a:pt x="4064450" y="1125079"/>
                </a:cubicBezTo>
                <a:cubicBezTo>
                  <a:pt x="4052963" y="1127183"/>
                  <a:pt x="4041943" y="1119572"/>
                  <a:pt x="4039838" y="1108086"/>
                </a:cubicBezTo>
                <a:lnTo>
                  <a:pt x="3851815" y="1108086"/>
                </a:lnTo>
                <a:lnTo>
                  <a:pt x="3851815" y="1272487"/>
                </a:lnTo>
                <a:lnTo>
                  <a:pt x="3902773" y="1323540"/>
                </a:lnTo>
                <a:cubicBezTo>
                  <a:pt x="3907574" y="1318825"/>
                  <a:pt x="3914042" y="1316187"/>
                  <a:pt x="3920775" y="1316206"/>
                </a:cubicBezTo>
                <a:cubicBezTo>
                  <a:pt x="3924795" y="1316196"/>
                  <a:pt x="3928757" y="1317130"/>
                  <a:pt x="3932349" y="1318920"/>
                </a:cubicBezTo>
                <a:cubicBezTo>
                  <a:pt x="3938726" y="1322102"/>
                  <a:pt x="3943209" y="1327569"/>
                  <a:pt x="3945304" y="1333835"/>
                </a:cubicBezTo>
                <a:cubicBezTo>
                  <a:pt x="3947398" y="1340102"/>
                  <a:pt x="3947103" y="1347167"/>
                  <a:pt x="3943921" y="1353544"/>
                </a:cubicBezTo>
                <a:cubicBezTo>
                  <a:pt x="3937559" y="1366298"/>
                  <a:pt x="3922051" y="1371479"/>
                  <a:pt x="3909298" y="1365116"/>
                </a:cubicBezTo>
                <a:cubicBezTo>
                  <a:pt x="3902921" y="1361935"/>
                  <a:pt x="3898437" y="1356468"/>
                  <a:pt x="3896343" y="1350202"/>
                </a:cubicBezTo>
                <a:lnTo>
                  <a:pt x="3897725" y="1330493"/>
                </a:lnTo>
                <a:lnTo>
                  <a:pt x="3896963" y="1331255"/>
                </a:lnTo>
                <a:lnTo>
                  <a:pt x="3841908" y="1277059"/>
                </a:lnTo>
                <a:lnTo>
                  <a:pt x="3841908" y="1277058"/>
                </a:lnTo>
                <a:lnTo>
                  <a:pt x="3841908" y="1099038"/>
                </a:lnTo>
                <a:lnTo>
                  <a:pt x="3841908" y="1099037"/>
                </a:lnTo>
                <a:lnTo>
                  <a:pt x="4040314" y="1099037"/>
                </a:lnTo>
                <a:cubicBezTo>
                  <a:pt x="4042838" y="1089921"/>
                  <a:pt x="4051144" y="1083607"/>
                  <a:pt x="4060602" y="1083607"/>
                </a:cubicBezTo>
                <a:lnTo>
                  <a:pt x="4060602" y="1083131"/>
                </a:lnTo>
                <a:close/>
                <a:moveTo>
                  <a:pt x="1242740" y="1081300"/>
                </a:moveTo>
                <a:lnTo>
                  <a:pt x="1271949" y="1106353"/>
                </a:lnTo>
                <a:lnTo>
                  <a:pt x="1246896" y="1135561"/>
                </a:lnTo>
                <a:lnTo>
                  <a:pt x="1217688" y="1110509"/>
                </a:lnTo>
                <a:close/>
                <a:moveTo>
                  <a:pt x="4205647" y="1071384"/>
                </a:moveTo>
                <a:cubicBezTo>
                  <a:pt x="4212803" y="1068534"/>
                  <a:pt x="4221047" y="1068413"/>
                  <a:pt x="4228681" y="1071694"/>
                </a:cubicBezTo>
                <a:cubicBezTo>
                  <a:pt x="4228691" y="1071703"/>
                  <a:pt x="4228709" y="1071703"/>
                  <a:pt x="4228719" y="1071714"/>
                </a:cubicBezTo>
                <a:cubicBezTo>
                  <a:pt x="4243950" y="1078238"/>
                  <a:pt x="4251017" y="1095868"/>
                  <a:pt x="4244493" y="1111099"/>
                </a:cubicBezTo>
                <a:cubicBezTo>
                  <a:pt x="4244473" y="1111146"/>
                  <a:pt x="4244454" y="1111195"/>
                  <a:pt x="4244435" y="1111242"/>
                </a:cubicBezTo>
                <a:cubicBezTo>
                  <a:pt x="4237863" y="1126510"/>
                  <a:pt x="4220156" y="1133568"/>
                  <a:pt x="4204887" y="1126996"/>
                </a:cubicBezTo>
                <a:cubicBezTo>
                  <a:pt x="4189619" y="1120423"/>
                  <a:pt x="4182570" y="1102716"/>
                  <a:pt x="4189142" y="1087449"/>
                </a:cubicBezTo>
                <a:cubicBezTo>
                  <a:pt x="4192424" y="1079814"/>
                  <a:pt x="4198491" y="1074235"/>
                  <a:pt x="4205647" y="1071384"/>
                </a:cubicBezTo>
                <a:close/>
                <a:moveTo>
                  <a:pt x="914523" y="1066269"/>
                </a:moveTo>
                <a:cubicBezTo>
                  <a:pt x="914542" y="1066288"/>
                  <a:pt x="914571" y="1066317"/>
                  <a:pt x="914590" y="1066336"/>
                </a:cubicBezTo>
                <a:lnTo>
                  <a:pt x="943927" y="1093864"/>
                </a:lnTo>
                <a:lnTo>
                  <a:pt x="943927" y="1093867"/>
                </a:lnTo>
                <a:lnTo>
                  <a:pt x="943927" y="1093868"/>
                </a:lnTo>
                <a:lnTo>
                  <a:pt x="943980" y="1099098"/>
                </a:lnTo>
                <a:lnTo>
                  <a:pt x="943994" y="1100464"/>
                </a:lnTo>
                <a:lnTo>
                  <a:pt x="943994" y="1100468"/>
                </a:lnTo>
                <a:cubicBezTo>
                  <a:pt x="943975" y="1100487"/>
                  <a:pt x="943946" y="1100516"/>
                  <a:pt x="943927" y="1100535"/>
                </a:cubicBezTo>
                <a:cubicBezTo>
                  <a:pt x="943022" y="1101440"/>
                  <a:pt x="941774" y="1101925"/>
                  <a:pt x="940498" y="1101868"/>
                </a:cubicBezTo>
                <a:cubicBezTo>
                  <a:pt x="939269" y="1101887"/>
                  <a:pt x="938079" y="1101449"/>
                  <a:pt x="937164" y="1100630"/>
                </a:cubicBezTo>
                <a:lnTo>
                  <a:pt x="907923" y="1073103"/>
                </a:lnTo>
                <a:cubicBezTo>
                  <a:pt x="906056" y="1071255"/>
                  <a:pt x="906046" y="1068235"/>
                  <a:pt x="907894" y="1066368"/>
                </a:cubicBezTo>
                <a:lnTo>
                  <a:pt x="907894" y="1066364"/>
                </a:lnTo>
                <a:cubicBezTo>
                  <a:pt x="907903" y="1066355"/>
                  <a:pt x="907913" y="1066345"/>
                  <a:pt x="907923" y="1066336"/>
                </a:cubicBezTo>
                <a:cubicBezTo>
                  <a:pt x="909723" y="1064497"/>
                  <a:pt x="912685" y="1064469"/>
                  <a:pt x="914523" y="1066269"/>
                </a:cubicBezTo>
                <a:close/>
                <a:moveTo>
                  <a:pt x="5060346" y="1063057"/>
                </a:moveTo>
                <a:lnTo>
                  <a:pt x="5062346" y="1077821"/>
                </a:lnTo>
                <a:cubicBezTo>
                  <a:pt x="5058308" y="1078364"/>
                  <a:pt x="5054231" y="1078621"/>
                  <a:pt x="5050155" y="1078583"/>
                </a:cubicBezTo>
                <a:lnTo>
                  <a:pt x="5049297" y="1078583"/>
                </a:lnTo>
                <a:lnTo>
                  <a:pt x="5049297" y="1063724"/>
                </a:lnTo>
                <a:cubicBezTo>
                  <a:pt x="5052993" y="1063790"/>
                  <a:pt x="5056689" y="1063562"/>
                  <a:pt x="5060346" y="1063057"/>
                </a:cubicBezTo>
                <a:close/>
                <a:moveTo>
                  <a:pt x="5028057" y="1060104"/>
                </a:moveTo>
                <a:cubicBezTo>
                  <a:pt x="5031590" y="1061161"/>
                  <a:pt x="5035181" y="1061990"/>
                  <a:pt x="5038820" y="1062580"/>
                </a:cubicBezTo>
                <a:lnTo>
                  <a:pt x="5038820" y="1062580"/>
                </a:lnTo>
                <a:lnTo>
                  <a:pt x="5036630" y="1077250"/>
                </a:lnTo>
                <a:cubicBezTo>
                  <a:pt x="5032239" y="1076593"/>
                  <a:pt x="5027914" y="1075612"/>
                  <a:pt x="5023675" y="1074297"/>
                </a:cubicBezTo>
                <a:lnTo>
                  <a:pt x="5023675" y="1074297"/>
                </a:lnTo>
                <a:close/>
                <a:moveTo>
                  <a:pt x="2788362" y="1052722"/>
                </a:moveTo>
                <a:lnTo>
                  <a:pt x="2834749" y="1052722"/>
                </a:lnTo>
                <a:lnTo>
                  <a:pt x="2747024" y="1140446"/>
                </a:lnTo>
                <a:lnTo>
                  <a:pt x="2700637" y="1140446"/>
                </a:lnTo>
                <a:close/>
                <a:moveTo>
                  <a:pt x="2705685" y="1052721"/>
                </a:moveTo>
                <a:lnTo>
                  <a:pt x="2751977" y="1052721"/>
                </a:lnTo>
                <a:lnTo>
                  <a:pt x="2751977" y="1052722"/>
                </a:lnTo>
                <a:lnTo>
                  <a:pt x="2751977" y="1052722"/>
                </a:lnTo>
                <a:lnTo>
                  <a:pt x="2664252" y="1140446"/>
                </a:lnTo>
                <a:lnTo>
                  <a:pt x="2617960" y="1140446"/>
                </a:lnTo>
                <a:lnTo>
                  <a:pt x="2617961" y="1140446"/>
                </a:lnTo>
                <a:lnTo>
                  <a:pt x="2617960" y="1140446"/>
                </a:lnTo>
                <a:close/>
                <a:moveTo>
                  <a:pt x="5008911" y="1050579"/>
                </a:moveTo>
                <a:cubicBezTo>
                  <a:pt x="5011968" y="1052589"/>
                  <a:pt x="5015150" y="1054398"/>
                  <a:pt x="5018436" y="1056008"/>
                </a:cubicBezTo>
                <a:lnTo>
                  <a:pt x="5018436" y="1056008"/>
                </a:lnTo>
                <a:lnTo>
                  <a:pt x="5012054" y="1069439"/>
                </a:lnTo>
                <a:cubicBezTo>
                  <a:pt x="5008092" y="1067525"/>
                  <a:pt x="5004272" y="1065325"/>
                  <a:pt x="5000624" y="1062867"/>
                </a:cubicBezTo>
                <a:lnTo>
                  <a:pt x="5000624" y="1062866"/>
                </a:lnTo>
                <a:close/>
                <a:moveTo>
                  <a:pt x="1196245" y="1044288"/>
                </a:moveTo>
                <a:lnTo>
                  <a:pt x="1176719" y="1066958"/>
                </a:lnTo>
                <a:lnTo>
                  <a:pt x="1199864" y="1086104"/>
                </a:lnTo>
                <a:lnTo>
                  <a:pt x="1218914" y="1063339"/>
                </a:lnTo>
                <a:close/>
                <a:moveTo>
                  <a:pt x="941098" y="1038646"/>
                </a:moveTo>
                <a:cubicBezTo>
                  <a:pt x="941117" y="1038664"/>
                  <a:pt x="941146" y="1038694"/>
                  <a:pt x="941165" y="1038713"/>
                </a:cubicBezTo>
                <a:lnTo>
                  <a:pt x="970216" y="1066622"/>
                </a:lnTo>
                <a:cubicBezTo>
                  <a:pt x="972055" y="1068422"/>
                  <a:pt x="972083" y="1071386"/>
                  <a:pt x="970283" y="1073224"/>
                </a:cubicBezTo>
                <a:lnTo>
                  <a:pt x="970283" y="1073227"/>
                </a:lnTo>
                <a:cubicBezTo>
                  <a:pt x="970264" y="1073246"/>
                  <a:pt x="970235" y="1073275"/>
                  <a:pt x="970216" y="1073295"/>
                </a:cubicBezTo>
                <a:cubicBezTo>
                  <a:pt x="969207" y="1074294"/>
                  <a:pt x="967825" y="1074818"/>
                  <a:pt x="966406" y="1074723"/>
                </a:cubicBezTo>
                <a:cubicBezTo>
                  <a:pt x="965168" y="1074713"/>
                  <a:pt x="963977" y="1074237"/>
                  <a:pt x="963072" y="1073389"/>
                </a:cubicBezTo>
                <a:lnTo>
                  <a:pt x="934497" y="1045480"/>
                </a:lnTo>
                <a:cubicBezTo>
                  <a:pt x="932631" y="1043632"/>
                  <a:pt x="932621" y="1040611"/>
                  <a:pt x="934469" y="1038744"/>
                </a:cubicBezTo>
                <a:lnTo>
                  <a:pt x="934469" y="1038741"/>
                </a:lnTo>
                <a:cubicBezTo>
                  <a:pt x="934478" y="1038731"/>
                  <a:pt x="934488" y="1038722"/>
                  <a:pt x="934497" y="1038713"/>
                </a:cubicBezTo>
                <a:cubicBezTo>
                  <a:pt x="936298" y="1036874"/>
                  <a:pt x="939260" y="1036845"/>
                  <a:pt x="941098" y="1038646"/>
                </a:cubicBezTo>
                <a:close/>
                <a:moveTo>
                  <a:pt x="4992719" y="1036006"/>
                </a:moveTo>
                <a:cubicBezTo>
                  <a:pt x="4995062" y="1038825"/>
                  <a:pt x="4997605" y="1041464"/>
                  <a:pt x="5000339" y="1043912"/>
                </a:cubicBezTo>
                <a:lnTo>
                  <a:pt x="4990814" y="1055056"/>
                </a:lnTo>
                <a:cubicBezTo>
                  <a:pt x="4987423" y="1052103"/>
                  <a:pt x="4984242" y="1048922"/>
                  <a:pt x="4981289" y="1045531"/>
                </a:cubicBezTo>
                <a:close/>
                <a:moveTo>
                  <a:pt x="1195673" y="1031906"/>
                </a:moveTo>
                <a:lnTo>
                  <a:pt x="1231297" y="1062481"/>
                </a:lnTo>
                <a:lnTo>
                  <a:pt x="1231297" y="1062482"/>
                </a:lnTo>
                <a:lnTo>
                  <a:pt x="1200722" y="1098105"/>
                </a:lnTo>
                <a:lnTo>
                  <a:pt x="1165098" y="1067530"/>
                </a:lnTo>
                <a:lnTo>
                  <a:pt x="1165098" y="1067530"/>
                </a:lnTo>
                <a:lnTo>
                  <a:pt x="1165098" y="1067530"/>
                </a:lnTo>
                <a:close/>
                <a:moveTo>
                  <a:pt x="1287693" y="1028682"/>
                </a:moveTo>
                <a:lnTo>
                  <a:pt x="1316902" y="1053735"/>
                </a:lnTo>
                <a:lnTo>
                  <a:pt x="1291849" y="1082944"/>
                </a:lnTo>
                <a:lnTo>
                  <a:pt x="1262641" y="1057891"/>
                </a:lnTo>
                <a:close/>
                <a:moveTo>
                  <a:pt x="4981956" y="1017622"/>
                </a:moveTo>
                <a:cubicBezTo>
                  <a:pt x="4983470" y="1020898"/>
                  <a:pt x="4985185" y="1024080"/>
                  <a:pt x="4987100" y="1027147"/>
                </a:cubicBezTo>
                <a:lnTo>
                  <a:pt x="4987100" y="1027148"/>
                </a:lnTo>
                <a:lnTo>
                  <a:pt x="4974431" y="1034958"/>
                </a:lnTo>
                <a:cubicBezTo>
                  <a:pt x="4972117" y="1031310"/>
                  <a:pt x="4970079" y="1027491"/>
                  <a:pt x="4968335" y="1023528"/>
                </a:cubicBezTo>
                <a:lnTo>
                  <a:pt x="4968335" y="1023527"/>
                </a:lnTo>
                <a:lnTo>
                  <a:pt x="4968335" y="1023527"/>
                </a:lnTo>
                <a:close/>
                <a:moveTo>
                  <a:pt x="967521" y="1011060"/>
                </a:moveTo>
                <a:cubicBezTo>
                  <a:pt x="967530" y="1011069"/>
                  <a:pt x="967540" y="1011079"/>
                  <a:pt x="967549" y="1011088"/>
                </a:cubicBezTo>
                <a:lnTo>
                  <a:pt x="996124" y="1039665"/>
                </a:lnTo>
                <a:lnTo>
                  <a:pt x="996137" y="1040978"/>
                </a:lnTo>
                <a:lnTo>
                  <a:pt x="996191" y="1046270"/>
                </a:lnTo>
                <a:cubicBezTo>
                  <a:pt x="996172" y="1046289"/>
                  <a:pt x="996143" y="1046318"/>
                  <a:pt x="996124" y="1046337"/>
                </a:cubicBezTo>
                <a:cubicBezTo>
                  <a:pt x="995238" y="1047289"/>
                  <a:pt x="993991" y="1047803"/>
                  <a:pt x="992695" y="1047765"/>
                </a:cubicBezTo>
                <a:cubicBezTo>
                  <a:pt x="991447" y="1047813"/>
                  <a:pt x="990228" y="1047337"/>
                  <a:pt x="989362" y="1046432"/>
                </a:cubicBezTo>
                <a:lnTo>
                  <a:pt x="960787" y="1017855"/>
                </a:lnTo>
                <a:cubicBezTo>
                  <a:pt x="958920" y="1016007"/>
                  <a:pt x="958910" y="1012988"/>
                  <a:pt x="960758" y="1011121"/>
                </a:cubicBezTo>
                <a:lnTo>
                  <a:pt x="960758" y="1011117"/>
                </a:lnTo>
                <a:cubicBezTo>
                  <a:pt x="960767" y="1011107"/>
                  <a:pt x="960777" y="1011098"/>
                  <a:pt x="960787" y="1011088"/>
                </a:cubicBezTo>
                <a:cubicBezTo>
                  <a:pt x="962634" y="1009221"/>
                  <a:pt x="965654" y="1009212"/>
                  <a:pt x="967521" y="1011060"/>
                </a:cubicBezTo>
                <a:close/>
                <a:moveTo>
                  <a:pt x="2723768" y="1004647"/>
                </a:moveTo>
                <a:lnTo>
                  <a:pt x="2911887" y="1004647"/>
                </a:lnTo>
                <a:lnTo>
                  <a:pt x="2955416" y="1048272"/>
                </a:lnTo>
                <a:lnTo>
                  <a:pt x="2955416" y="1048272"/>
                </a:lnTo>
                <a:lnTo>
                  <a:pt x="2955416" y="1090659"/>
                </a:lnTo>
                <a:lnTo>
                  <a:pt x="2955416" y="1090660"/>
                </a:lnTo>
                <a:lnTo>
                  <a:pt x="2955416" y="1090754"/>
                </a:lnTo>
                <a:lnTo>
                  <a:pt x="2955416" y="1090755"/>
                </a:lnTo>
                <a:cubicBezTo>
                  <a:pt x="2955416" y="1094384"/>
                  <a:pt x="2952473" y="1097327"/>
                  <a:pt x="2948844" y="1097327"/>
                </a:cubicBezTo>
                <a:cubicBezTo>
                  <a:pt x="2945158" y="1097327"/>
                  <a:pt x="2942176" y="1094346"/>
                  <a:pt x="2942176" y="1090660"/>
                </a:cubicBezTo>
                <a:lnTo>
                  <a:pt x="2942176" y="1090659"/>
                </a:lnTo>
                <a:lnTo>
                  <a:pt x="2942176" y="1053701"/>
                </a:lnTo>
                <a:lnTo>
                  <a:pt x="2906362" y="1017888"/>
                </a:lnTo>
                <a:lnTo>
                  <a:pt x="2723768" y="1017888"/>
                </a:lnTo>
                <a:cubicBezTo>
                  <a:pt x="2723244" y="1017954"/>
                  <a:pt x="2722701" y="1017954"/>
                  <a:pt x="2722177" y="1017888"/>
                </a:cubicBezTo>
                <a:cubicBezTo>
                  <a:pt x="2718520" y="1017449"/>
                  <a:pt x="2715910" y="1014125"/>
                  <a:pt x="2716348" y="1010467"/>
                </a:cubicBezTo>
                <a:lnTo>
                  <a:pt x="2716349" y="1010467"/>
                </a:lnTo>
                <a:lnTo>
                  <a:pt x="2716348" y="1010466"/>
                </a:lnTo>
                <a:cubicBezTo>
                  <a:pt x="2716796" y="1006818"/>
                  <a:pt x="2720111" y="1004209"/>
                  <a:pt x="2723768" y="1004647"/>
                </a:cubicBezTo>
                <a:close/>
                <a:moveTo>
                  <a:pt x="4976717" y="996476"/>
                </a:moveTo>
                <a:cubicBezTo>
                  <a:pt x="4977174" y="1000133"/>
                  <a:pt x="4977879" y="1003762"/>
                  <a:pt x="4978813" y="1007334"/>
                </a:cubicBezTo>
                <a:lnTo>
                  <a:pt x="4964525" y="1011239"/>
                </a:lnTo>
                <a:cubicBezTo>
                  <a:pt x="4963382" y="1006982"/>
                  <a:pt x="4962525" y="1002657"/>
                  <a:pt x="4961953" y="998285"/>
                </a:cubicBezTo>
                <a:close/>
                <a:moveTo>
                  <a:pt x="1241679" y="991329"/>
                </a:moveTo>
                <a:lnTo>
                  <a:pt x="1222629" y="1014094"/>
                </a:lnTo>
                <a:lnTo>
                  <a:pt x="1244822" y="1033621"/>
                </a:lnTo>
                <a:lnTo>
                  <a:pt x="1264348" y="1010856"/>
                </a:lnTo>
                <a:close/>
                <a:moveTo>
                  <a:pt x="5123878" y="988000"/>
                </a:moveTo>
                <a:lnTo>
                  <a:pt x="5142928" y="988000"/>
                </a:lnTo>
                <a:cubicBezTo>
                  <a:pt x="5142909" y="1024462"/>
                  <a:pt x="5121516" y="1057534"/>
                  <a:pt x="5088254" y="1072488"/>
                </a:cubicBezTo>
                <a:lnTo>
                  <a:pt x="5080539" y="1054676"/>
                </a:lnTo>
                <a:cubicBezTo>
                  <a:pt x="5106733" y="1042779"/>
                  <a:pt x="5123639" y="1016765"/>
                  <a:pt x="5123878" y="988000"/>
                </a:cubicBezTo>
                <a:close/>
                <a:moveTo>
                  <a:pt x="987266" y="984512"/>
                </a:moveTo>
                <a:cubicBezTo>
                  <a:pt x="989151" y="982684"/>
                  <a:pt x="992142" y="982684"/>
                  <a:pt x="994028" y="984512"/>
                </a:cubicBezTo>
                <a:lnTo>
                  <a:pt x="1022603" y="1013088"/>
                </a:lnTo>
                <a:lnTo>
                  <a:pt x="1022603" y="1013091"/>
                </a:lnTo>
                <a:lnTo>
                  <a:pt x="1022603" y="1013092"/>
                </a:lnTo>
                <a:cubicBezTo>
                  <a:pt x="1024470" y="1014940"/>
                  <a:pt x="1024480" y="1017960"/>
                  <a:pt x="1022632" y="1019827"/>
                </a:cubicBezTo>
                <a:cubicBezTo>
                  <a:pt x="1022622" y="1019836"/>
                  <a:pt x="1022613" y="1019846"/>
                  <a:pt x="1022603" y="1019855"/>
                </a:cubicBezTo>
                <a:cubicBezTo>
                  <a:pt x="1021689" y="1020684"/>
                  <a:pt x="1020508" y="1021160"/>
                  <a:pt x="1019270" y="1021189"/>
                </a:cubicBezTo>
                <a:cubicBezTo>
                  <a:pt x="1018003" y="1021180"/>
                  <a:pt x="1016783" y="1020703"/>
                  <a:pt x="1015841" y="1019855"/>
                </a:cubicBezTo>
                <a:lnTo>
                  <a:pt x="987266" y="991279"/>
                </a:lnTo>
                <a:cubicBezTo>
                  <a:pt x="985399" y="989431"/>
                  <a:pt x="985389" y="986411"/>
                  <a:pt x="987237" y="984544"/>
                </a:cubicBezTo>
                <a:lnTo>
                  <a:pt x="987237" y="984540"/>
                </a:lnTo>
                <a:cubicBezTo>
                  <a:pt x="987246" y="984530"/>
                  <a:pt x="987256" y="984522"/>
                  <a:pt x="987266" y="984512"/>
                </a:cubicBezTo>
                <a:close/>
                <a:moveTo>
                  <a:pt x="1240726" y="979232"/>
                </a:moveTo>
                <a:lnTo>
                  <a:pt x="1276350" y="1009902"/>
                </a:lnTo>
                <a:lnTo>
                  <a:pt x="1245775" y="1045527"/>
                </a:lnTo>
                <a:lnTo>
                  <a:pt x="1210151" y="1014951"/>
                </a:lnTo>
                <a:close/>
                <a:moveTo>
                  <a:pt x="5051107" y="977902"/>
                </a:moveTo>
                <a:cubicBezTo>
                  <a:pt x="5056365" y="977902"/>
                  <a:pt x="5060632" y="982169"/>
                  <a:pt x="5060632" y="987427"/>
                </a:cubicBezTo>
                <a:cubicBezTo>
                  <a:pt x="5060632" y="992685"/>
                  <a:pt x="5056365" y="996952"/>
                  <a:pt x="5051107" y="996952"/>
                </a:cubicBezTo>
                <a:cubicBezTo>
                  <a:pt x="5045849" y="996952"/>
                  <a:pt x="5041582" y="992685"/>
                  <a:pt x="5041582" y="987427"/>
                </a:cubicBezTo>
                <a:cubicBezTo>
                  <a:pt x="5041582" y="982169"/>
                  <a:pt x="5045849" y="977902"/>
                  <a:pt x="5051107" y="977902"/>
                </a:cubicBezTo>
                <a:close/>
                <a:moveTo>
                  <a:pt x="4241722" y="969840"/>
                </a:moveTo>
                <a:cubicBezTo>
                  <a:pt x="4251255" y="966043"/>
                  <a:pt x="4262238" y="965884"/>
                  <a:pt x="4272410" y="970261"/>
                </a:cubicBezTo>
                <a:cubicBezTo>
                  <a:pt x="4272420" y="970261"/>
                  <a:pt x="4272429" y="970270"/>
                  <a:pt x="4272438" y="970270"/>
                </a:cubicBezTo>
                <a:cubicBezTo>
                  <a:pt x="4282602" y="974652"/>
                  <a:pt x="4290029" y="982736"/>
                  <a:pt x="4293821" y="992267"/>
                </a:cubicBezTo>
                <a:cubicBezTo>
                  <a:pt x="4297614" y="1001799"/>
                  <a:pt x="4297771" y="1012777"/>
                  <a:pt x="4293394" y="1022945"/>
                </a:cubicBezTo>
                <a:cubicBezTo>
                  <a:pt x="4284640" y="1043290"/>
                  <a:pt x="4261047" y="1052683"/>
                  <a:pt x="4240711" y="1043928"/>
                </a:cubicBezTo>
                <a:cubicBezTo>
                  <a:pt x="4230539" y="1039552"/>
                  <a:pt x="4223104" y="1031465"/>
                  <a:pt x="4219308" y="1021930"/>
                </a:cubicBezTo>
                <a:cubicBezTo>
                  <a:pt x="4215511" y="1012395"/>
                  <a:pt x="4215351" y="1001412"/>
                  <a:pt x="4219727" y="991244"/>
                </a:cubicBezTo>
                <a:cubicBezTo>
                  <a:pt x="4224104" y="981071"/>
                  <a:pt x="4232189" y="973637"/>
                  <a:pt x="4241722" y="969840"/>
                </a:cubicBezTo>
                <a:close/>
                <a:moveTo>
                  <a:pt x="2520791" y="968262"/>
                </a:moveTo>
                <a:lnTo>
                  <a:pt x="2593562" y="968262"/>
                </a:lnTo>
                <a:cubicBezTo>
                  <a:pt x="2594086" y="968195"/>
                  <a:pt x="2594629" y="968195"/>
                  <a:pt x="2595153" y="968262"/>
                </a:cubicBezTo>
                <a:cubicBezTo>
                  <a:pt x="2598810" y="968700"/>
                  <a:pt x="2601420" y="972024"/>
                  <a:pt x="2600982" y="975682"/>
                </a:cubicBezTo>
                <a:cubicBezTo>
                  <a:pt x="2600534" y="979330"/>
                  <a:pt x="2597220" y="981940"/>
                  <a:pt x="2593562" y="981502"/>
                </a:cubicBezTo>
                <a:lnTo>
                  <a:pt x="2534031" y="981502"/>
                </a:lnTo>
                <a:lnTo>
                  <a:pt x="2534031" y="1041034"/>
                </a:lnTo>
                <a:cubicBezTo>
                  <a:pt x="2534031" y="1044720"/>
                  <a:pt x="2531049" y="1047701"/>
                  <a:pt x="2527363" y="1047701"/>
                </a:cubicBezTo>
                <a:cubicBezTo>
                  <a:pt x="2527335" y="1047701"/>
                  <a:pt x="2527297" y="1047701"/>
                  <a:pt x="2527268" y="1047701"/>
                </a:cubicBezTo>
                <a:cubicBezTo>
                  <a:pt x="2523639" y="1047644"/>
                  <a:pt x="2520734" y="1044663"/>
                  <a:pt x="2520791" y="1041034"/>
                </a:cubicBezTo>
                <a:close/>
                <a:moveTo>
                  <a:pt x="1015336" y="958183"/>
                </a:moveTo>
                <a:cubicBezTo>
                  <a:pt x="1017156" y="956687"/>
                  <a:pt x="1019804" y="956735"/>
                  <a:pt x="1021556" y="958316"/>
                </a:cubicBezTo>
                <a:lnTo>
                  <a:pt x="1049560" y="986893"/>
                </a:lnTo>
                <a:cubicBezTo>
                  <a:pt x="1051398" y="988693"/>
                  <a:pt x="1051426" y="991656"/>
                  <a:pt x="1049626" y="993494"/>
                </a:cubicBezTo>
                <a:lnTo>
                  <a:pt x="1049626" y="993498"/>
                </a:lnTo>
                <a:cubicBezTo>
                  <a:pt x="1049607" y="993517"/>
                  <a:pt x="1049579" y="993546"/>
                  <a:pt x="1049560" y="993565"/>
                </a:cubicBezTo>
                <a:cubicBezTo>
                  <a:pt x="1048655" y="994489"/>
                  <a:pt x="1047417" y="995003"/>
                  <a:pt x="1046131" y="994993"/>
                </a:cubicBezTo>
                <a:cubicBezTo>
                  <a:pt x="1044835" y="994955"/>
                  <a:pt x="1043597" y="994403"/>
                  <a:pt x="1042702" y="993469"/>
                </a:cubicBezTo>
                <a:lnTo>
                  <a:pt x="1014698" y="964892"/>
                </a:lnTo>
                <a:lnTo>
                  <a:pt x="1014698" y="964889"/>
                </a:lnTo>
                <a:lnTo>
                  <a:pt x="1014698" y="964888"/>
                </a:lnTo>
                <a:cubicBezTo>
                  <a:pt x="1013022" y="962860"/>
                  <a:pt x="1013307" y="959859"/>
                  <a:pt x="1015336" y="958183"/>
                </a:cubicBezTo>
                <a:close/>
                <a:moveTo>
                  <a:pt x="2505075" y="952546"/>
                </a:moveTo>
                <a:lnTo>
                  <a:pt x="2505075" y="1080752"/>
                </a:lnTo>
                <a:lnTo>
                  <a:pt x="2550700" y="1080752"/>
                </a:lnTo>
                <a:cubicBezTo>
                  <a:pt x="2583085" y="1048462"/>
                  <a:pt x="2601278" y="1030270"/>
                  <a:pt x="2633567" y="997884"/>
                </a:cubicBezTo>
                <a:lnTo>
                  <a:pt x="2633567" y="952546"/>
                </a:lnTo>
                <a:close/>
                <a:moveTo>
                  <a:pt x="3958208" y="946255"/>
                </a:moveTo>
                <a:cubicBezTo>
                  <a:pt x="3963466" y="946255"/>
                  <a:pt x="3967733" y="950522"/>
                  <a:pt x="3967733" y="955780"/>
                </a:cubicBezTo>
                <a:lnTo>
                  <a:pt x="3967733" y="1063509"/>
                </a:lnTo>
                <a:lnTo>
                  <a:pt x="3967733" y="1063509"/>
                </a:lnTo>
                <a:cubicBezTo>
                  <a:pt x="3967733" y="1068766"/>
                  <a:pt x="3963466" y="1073034"/>
                  <a:pt x="3958208" y="1073034"/>
                </a:cubicBezTo>
                <a:cubicBezTo>
                  <a:pt x="3952950" y="1073034"/>
                  <a:pt x="3948683" y="1068766"/>
                  <a:pt x="3948683" y="1063509"/>
                </a:cubicBezTo>
                <a:lnTo>
                  <a:pt x="3948683" y="1063509"/>
                </a:lnTo>
                <a:lnTo>
                  <a:pt x="3948683" y="955780"/>
                </a:lnTo>
                <a:cubicBezTo>
                  <a:pt x="3948683" y="950522"/>
                  <a:pt x="3952950" y="946255"/>
                  <a:pt x="3958208" y="946255"/>
                </a:cubicBezTo>
                <a:close/>
                <a:moveTo>
                  <a:pt x="1286191" y="932815"/>
                </a:moveTo>
                <a:lnTo>
                  <a:pt x="1315400" y="957868"/>
                </a:lnTo>
                <a:lnTo>
                  <a:pt x="1315400" y="957868"/>
                </a:lnTo>
                <a:lnTo>
                  <a:pt x="1290347" y="987077"/>
                </a:lnTo>
                <a:lnTo>
                  <a:pt x="1261139" y="962024"/>
                </a:lnTo>
                <a:close/>
                <a:moveTo>
                  <a:pt x="1048826" y="931864"/>
                </a:moveTo>
                <a:cubicBezTo>
                  <a:pt x="1048845" y="931883"/>
                  <a:pt x="1048874" y="931912"/>
                  <a:pt x="1048893" y="931931"/>
                </a:cubicBezTo>
                <a:lnTo>
                  <a:pt x="1076611" y="961174"/>
                </a:lnTo>
                <a:cubicBezTo>
                  <a:pt x="1078449" y="962974"/>
                  <a:pt x="1078478" y="965937"/>
                  <a:pt x="1076677" y="967775"/>
                </a:cubicBezTo>
                <a:lnTo>
                  <a:pt x="1076677" y="967778"/>
                </a:lnTo>
                <a:cubicBezTo>
                  <a:pt x="1076658" y="967798"/>
                  <a:pt x="1076630" y="967826"/>
                  <a:pt x="1076611" y="967845"/>
                </a:cubicBezTo>
                <a:cubicBezTo>
                  <a:pt x="1075773" y="968807"/>
                  <a:pt x="1074553" y="969359"/>
                  <a:pt x="1073277" y="969369"/>
                </a:cubicBezTo>
                <a:cubicBezTo>
                  <a:pt x="1071972" y="969380"/>
                  <a:pt x="1070724" y="968817"/>
                  <a:pt x="1069848" y="967845"/>
                </a:cubicBezTo>
                <a:lnTo>
                  <a:pt x="1042225" y="938697"/>
                </a:lnTo>
                <a:cubicBezTo>
                  <a:pt x="1040359" y="936849"/>
                  <a:pt x="1040349" y="933829"/>
                  <a:pt x="1042197" y="931962"/>
                </a:cubicBezTo>
                <a:lnTo>
                  <a:pt x="1042197" y="931959"/>
                </a:lnTo>
                <a:cubicBezTo>
                  <a:pt x="1042206" y="931950"/>
                  <a:pt x="1042216" y="931940"/>
                  <a:pt x="1042225" y="931931"/>
                </a:cubicBezTo>
                <a:cubicBezTo>
                  <a:pt x="1044026" y="930091"/>
                  <a:pt x="1046988" y="930063"/>
                  <a:pt x="1048826" y="931864"/>
                </a:cubicBezTo>
                <a:close/>
                <a:moveTo>
                  <a:pt x="2481072" y="928542"/>
                </a:moveTo>
                <a:lnTo>
                  <a:pt x="2692908" y="928542"/>
                </a:lnTo>
                <a:lnTo>
                  <a:pt x="2692908" y="928542"/>
                </a:lnTo>
                <a:lnTo>
                  <a:pt x="2692908" y="1029127"/>
                </a:lnTo>
                <a:lnTo>
                  <a:pt x="2692908" y="1029128"/>
                </a:lnTo>
                <a:lnTo>
                  <a:pt x="2581275" y="1140761"/>
                </a:lnTo>
                <a:lnTo>
                  <a:pt x="2481072" y="1140761"/>
                </a:lnTo>
                <a:lnTo>
                  <a:pt x="2481072" y="1140760"/>
                </a:lnTo>
                <a:lnTo>
                  <a:pt x="2481072" y="928542"/>
                </a:lnTo>
                <a:close/>
                <a:moveTo>
                  <a:pt x="2881979" y="911587"/>
                </a:moveTo>
                <a:cubicBezTo>
                  <a:pt x="2884608" y="908959"/>
                  <a:pt x="2888875" y="908959"/>
                  <a:pt x="2891504" y="911587"/>
                </a:cubicBezTo>
                <a:cubicBezTo>
                  <a:pt x="2894133" y="914216"/>
                  <a:pt x="2894133" y="918484"/>
                  <a:pt x="2891504" y="921112"/>
                </a:cubicBezTo>
                <a:lnTo>
                  <a:pt x="2838831" y="973787"/>
                </a:lnTo>
                <a:lnTo>
                  <a:pt x="2723769" y="973787"/>
                </a:lnTo>
                <a:lnTo>
                  <a:pt x="2723674" y="973691"/>
                </a:lnTo>
                <a:cubicBezTo>
                  <a:pt x="2723150" y="973758"/>
                  <a:pt x="2722607" y="973758"/>
                  <a:pt x="2722083" y="973691"/>
                </a:cubicBezTo>
                <a:cubicBezTo>
                  <a:pt x="2718425" y="973253"/>
                  <a:pt x="2715815" y="969928"/>
                  <a:pt x="2716263" y="966270"/>
                </a:cubicBezTo>
                <a:cubicBezTo>
                  <a:pt x="2716701" y="962622"/>
                  <a:pt x="2720016" y="960013"/>
                  <a:pt x="2723674" y="960451"/>
                </a:cubicBezTo>
                <a:lnTo>
                  <a:pt x="2833211" y="960451"/>
                </a:lnTo>
                <a:close/>
                <a:moveTo>
                  <a:pt x="1070229" y="905449"/>
                </a:moveTo>
                <a:cubicBezTo>
                  <a:pt x="1072172" y="903659"/>
                  <a:pt x="1075201" y="903792"/>
                  <a:pt x="1076991" y="905735"/>
                </a:cubicBezTo>
                <a:lnTo>
                  <a:pt x="1104328" y="935265"/>
                </a:lnTo>
                <a:lnTo>
                  <a:pt x="1104328" y="935268"/>
                </a:lnTo>
                <a:lnTo>
                  <a:pt x="1104328" y="942028"/>
                </a:lnTo>
                <a:lnTo>
                  <a:pt x="1104328" y="942032"/>
                </a:lnTo>
                <a:cubicBezTo>
                  <a:pt x="1103385" y="942946"/>
                  <a:pt x="1102109" y="943422"/>
                  <a:pt x="1100804" y="943365"/>
                </a:cubicBezTo>
                <a:cubicBezTo>
                  <a:pt x="1099461" y="943384"/>
                  <a:pt x="1098184" y="942832"/>
                  <a:pt x="1097280" y="941841"/>
                </a:cubicBezTo>
                <a:lnTo>
                  <a:pt x="1069943" y="912216"/>
                </a:lnTo>
                <a:lnTo>
                  <a:pt x="1069943" y="912212"/>
                </a:lnTo>
                <a:lnTo>
                  <a:pt x="1069943" y="912212"/>
                </a:lnTo>
                <a:cubicBezTo>
                  <a:pt x="1068152" y="910269"/>
                  <a:pt x="1068286" y="907240"/>
                  <a:pt x="1070229" y="905449"/>
                </a:cubicBezTo>
                <a:close/>
                <a:moveTo>
                  <a:pt x="3859911" y="900819"/>
                </a:moveTo>
                <a:lnTo>
                  <a:pt x="3859911" y="900915"/>
                </a:lnTo>
                <a:cubicBezTo>
                  <a:pt x="3855987" y="900915"/>
                  <a:pt x="3852777" y="904039"/>
                  <a:pt x="3852672" y="907964"/>
                </a:cubicBezTo>
                <a:lnTo>
                  <a:pt x="3852672" y="908059"/>
                </a:lnTo>
                <a:cubicBezTo>
                  <a:pt x="3852672" y="912059"/>
                  <a:pt x="3855911" y="915298"/>
                  <a:pt x="3859911" y="915298"/>
                </a:cubicBezTo>
                <a:lnTo>
                  <a:pt x="3867150" y="908059"/>
                </a:lnTo>
                <a:close/>
                <a:moveTo>
                  <a:pt x="5050059" y="895699"/>
                </a:moveTo>
                <a:cubicBezTo>
                  <a:pt x="5062461" y="895670"/>
                  <a:pt x="5074748" y="898166"/>
                  <a:pt x="5086159" y="903033"/>
                </a:cubicBezTo>
                <a:lnTo>
                  <a:pt x="5078729" y="920654"/>
                </a:lnTo>
                <a:cubicBezTo>
                  <a:pt x="5069700" y="916778"/>
                  <a:pt x="5059975" y="914806"/>
                  <a:pt x="5050154" y="914844"/>
                </a:cubicBezTo>
                <a:cubicBezTo>
                  <a:pt x="5009540" y="914844"/>
                  <a:pt x="4976621" y="947764"/>
                  <a:pt x="4976621" y="988379"/>
                </a:cubicBezTo>
                <a:lnTo>
                  <a:pt x="4957571" y="988379"/>
                </a:lnTo>
                <a:cubicBezTo>
                  <a:pt x="4957676" y="937315"/>
                  <a:pt x="4998995" y="895909"/>
                  <a:pt x="5050059" y="895699"/>
                </a:cubicBezTo>
                <a:close/>
                <a:moveTo>
                  <a:pt x="2600516" y="883583"/>
                </a:moveTo>
                <a:lnTo>
                  <a:pt x="2600516" y="899013"/>
                </a:lnTo>
                <a:lnTo>
                  <a:pt x="2686241" y="899013"/>
                </a:lnTo>
                <a:lnTo>
                  <a:pt x="2686241" y="883583"/>
                </a:lnTo>
                <a:close/>
                <a:moveTo>
                  <a:pt x="2494407" y="883582"/>
                </a:moveTo>
                <a:lnTo>
                  <a:pt x="2494407" y="899013"/>
                </a:lnTo>
                <a:lnTo>
                  <a:pt x="2553938" y="899013"/>
                </a:lnTo>
                <a:lnTo>
                  <a:pt x="2553938" y="883582"/>
                </a:lnTo>
                <a:close/>
                <a:moveTo>
                  <a:pt x="3859911" y="881769"/>
                </a:moveTo>
                <a:cubicBezTo>
                  <a:pt x="3870531" y="881893"/>
                  <a:pt x="3880038" y="888389"/>
                  <a:pt x="3884000" y="898238"/>
                </a:cubicBezTo>
                <a:cubicBezTo>
                  <a:pt x="3889429" y="911707"/>
                  <a:pt x="3882904" y="927024"/>
                  <a:pt x="3869436" y="932444"/>
                </a:cubicBezTo>
                <a:lnTo>
                  <a:pt x="3869436" y="1063507"/>
                </a:lnTo>
                <a:lnTo>
                  <a:pt x="3869436" y="1063508"/>
                </a:lnTo>
                <a:cubicBezTo>
                  <a:pt x="3869436" y="1068766"/>
                  <a:pt x="3865169" y="1073033"/>
                  <a:pt x="3859911" y="1073033"/>
                </a:cubicBezTo>
                <a:cubicBezTo>
                  <a:pt x="3854653" y="1073033"/>
                  <a:pt x="3850386" y="1068766"/>
                  <a:pt x="3850386" y="1063508"/>
                </a:cubicBezTo>
                <a:lnTo>
                  <a:pt x="3850386" y="1063507"/>
                </a:lnTo>
                <a:lnTo>
                  <a:pt x="3850386" y="932634"/>
                </a:lnTo>
                <a:cubicBezTo>
                  <a:pt x="3840118" y="928728"/>
                  <a:pt x="3833356" y="918860"/>
                  <a:pt x="3833432" y="907868"/>
                </a:cubicBezTo>
                <a:lnTo>
                  <a:pt x="3833432" y="907868"/>
                </a:lnTo>
                <a:cubicBezTo>
                  <a:pt x="3833536" y="893352"/>
                  <a:pt x="3845395" y="881665"/>
                  <a:pt x="3859911" y="881769"/>
                </a:cubicBezTo>
                <a:close/>
                <a:moveTo>
                  <a:pt x="1331239" y="880293"/>
                </a:moveTo>
                <a:lnTo>
                  <a:pt x="1360448" y="905346"/>
                </a:lnTo>
                <a:lnTo>
                  <a:pt x="1335395" y="934555"/>
                </a:lnTo>
                <a:lnTo>
                  <a:pt x="1306187" y="909502"/>
                </a:lnTo>
                <a:close/>
                <a:moveTo>
                  <a:pt x="1098042" y="879921"/>
                </a:moveTo>
                <a:cubicBezTo>
                  <a:pt x="1099928" y="878092"/>
                  <a:pt x="1102919" y="878092"/>
                  <a:pt x="1104805" y="879921"/>
                </a:cubicBezTo>
                <a:lnTo>
                  <a:pt x="1131760" y="909737"/>
                </a:lnTo>
                <a:lnTo>
                  <a:pt x="1131760" y="909740"/>
                </a:lnTo>
                <a:lnTo>
                  <a:pt x="1131760" y="916499"/>
                </a:lnTo>
                <a:lnTo>
                  <a:pt x="1131760" y="916502"/>
                </a:lnTo>
                <a:cubicBezTo>
                  <a:pt x="1130941" y="917388"/>
                  <a:pt x="1129817" y="917931"/>
                  <a:pt x="1128617" y="918026"/>
                </a:cubicBezTo>
                <a:cubicBezTo>
                  <a:pt x="1127245" y="918055"/>
                  <a:pt x="1125940" y="917493"/>
                  <a:pt x="1124998" y="916502"/>
                </a:cubicBezTo>
                <a:lnTo>
                  <a:pt x="1098042" y="886687"/>
                </a:lnTo>
                <a:lnTo>
                  <a:pt x="1098042" y="886684"/>
                </a:lnTo>
                <a:lnTo>
                  <a:pt x="1098042" y="879924"/>
                </a:lnTo>
                <a:close/>
                <a:moveTo>
                  <a:pt x="3956494" y="877674"/>
                </a:moveTo>
                <a:lnTo>
                  <a:pt x="3949350" y="885008"/>
                </a:lnTo>
                <a:lnTo>
                  <a:pt x="3956685" y="892152"/>
                </a:lnTo>
                <a:cubicBezTo>
                  <a:pt x="3960647" y="892105"/>
                  <a:pt x="3963828" y="888875"/>
                  <a:pt x="3963828" y="884913"/>
                </a:cubicBezTo>
                <a:lnTo>
                  <a:pt x="3963828" y="884818"/>
                </a:lnTo>
                <a:cubicBezTo>
                  <a:pt x="3963771" y="880817"/>
                  <a:pt x="3960494" y="877626"/>
                  <a:pt x="3956494" y="877674"/>
                </a:cubicBezTo>
                <a:close/>
                <a:moveTo>
                  <a:pt x="5050251" y="873315"/>
                </a:moveTo>
                <a:cubicBezTo>
                  <a:pt x="4986728" y="873372"/>
                  <a:pt x="4935245" y="924856"/>
                  <a:pt x="4935188" y="988381"/>
                </a:cubicBezTo>
                <a:cubicBezTo>
                  <a:pt x="4935188" y="1051934"/>
                  <a:pt x="4986700" y="1103445"/>
                  <a:pt x="5050251" y="1103445"/>
                </a:cubicBezTo>
                <a:cubicBezTo>
                  <a:pt x="5113801" y="1103445"/>
                  <a:pt x="5165312" y="1051934"/>
                  <a:pt x="5165312" y="988381"/>
                </a:cubicBezTo>
                <a:cubicBezTo>
                  <a:pt x="5165312" y="924828"/>
                  <a:pt x="5113801" y="873315"/>
                  <a:pt x="5050251" y="873315"/>
                </a:cubicBezTo>
                <a:close/>
                <a:moveTo>
                  <a:pt x="2586990" y="870057"/>
                </a:moveTo>
                <a:lnTo>
                  <a:pt x="2699480" y="870057"/>
                </a:lnTo>
                <a:lnTo>
                  <a:pt x="2699480" y="870057"/>
                </a:lnTo>
                <a:lnTo>
                  <a:pt x="2699480" y="912157"/>
                </a:lnTo>
                <a:lnTo>
                  <a:pt x="2699480" y="912158"/>
                </a:lnTo>
                <a:lnTo>
                  <a:pt x="2586990" y="912158"/>
                </a:lnTo>
                <a:lnTo>
                  <a:pt x="2586990" y="912157"/>
                </a:lnTo>
                <a:lnTo>
                  <a:pt x="2586990" y="870057"/>
                </a:lnTo>
                <a:close/>
                <a:moveTo>
                  <a:pt x="2481072" y="870057"/>
                </a:moveTo>
                <a:lnTo>
                  <a:pt x="2566797" y="870057"/>
                </a:lnTo>
                <a:lnTo>
                  <a:pt x="2566797" y="912157"/>
                </a:lnTo>
                <a:lnTo>
                  <a:pt x="2481072" y="912157"/>
                </a:lnTo>
                <a:close/>
                <a:moveTo>
                  <a:pt x="5050250" y="857401"/>
                </a:moveTo>
                <a:lnTo>
                  <a:pt x="5050250" y="869505"/>
                </a:lnTo>
                <a:lnTo>
                  <a:pt x="5050251" y="869505"/>
                </a:lnTo>
                <a:cubicBezTo>
                  <a:pt x="5099486" y="869505"/>
                  <a:pt x="5141733" y="899440"/>
                  <a:pt x="5159780" y="942107"/>
                </a:cubicBezTo>
                <a:lnTo>
                  <a:pt x="5169122" y="988380"/>
                </a:lnTo>
                <a:lnTo>
                  <a:pt x="5181219" y="988380"/>
                </a:lnTo>
                <a:cubicBezTo>
                  <a:pt x="5180905" y="1060505"/>
                  <a:pt x="5122373" y="1118826"/>
                  <a:pt x="5050250" y="1118874"/>
                </a:cubicBezTo>
                <a:lnTo>
                  <a:pt x="5050250" y="1119255"/>
                </a:lnTo>
                <a:cubicBezTo>
                  <a:pt x="4980689" y="1117379"/>
                  <a:pt x="4924739" y="1061429"/>
                  <a:pt x="4922863" y="991866"/>
                </a:cubicBezTo>
                <a:cubicBezTo>
                  <a:pt x="4920910" y="919559"/>
                  <a:pt x="4977946" y="859359"/>
                  <a:pt x="5050250" y="857401"/>
                </a:cubicBezTo>
                <a:close/>
                <a:moveTo>
                  <a:pt x="1126522" y="854664"/>
                </a:moveTo>
                <a:cubicBezTo>
                  <a:pt x="1128531" y="852959"/>
                  <a:pt x="1131532" y="853178"/>
                  <a:pt x="1133284" y="855140"/>
                </a:cubicBezTo>
                <a:lnTo>
                  <a:pt x="1159859" y="885255"/>
                </a:lnTo>
                <a:lnTo>
                  <a:pt x="1159859" y="885258"/>
                </a:lnTo>
                <a:lnTo>
                  <a:pt x="1159859" y="885258"/>
                </a:lnTo>
                <a:cubicBezTo>
                  <a:pt x="1161564" y="887269"/>
                  <a:pt x="1161345" y="890270"/>
                  <a:pt x="1159383" y="892022"/>
                </a:cubicBezTo>
                <a:cubicBezTo>
                  <a:pt x="1158611" y="892689"/>
                  <a:pt x="1157640" y="893089"/>
                  <a:pt x="1156621" y="893165"/>
                </a:cubicBezTo>
                <a:cubicBezTo>
                  <a:pt x="1155268" y="893136"/>
                  <a:pt x="1153992" y="892556"/>
                  <a:pt x="1153096" y="891546"/>
                </a:cubicBezTo>
                <a:lnTo>
                  <a:pt x="1126522" y="861445"/>
                </a:lnTo>
                <a:cubicBezTo>
                  <a:pt x="1124655" y="859597"/>
                  <a:pt x="1124645" y="856563"/>
                  <a:pt x="1126493" y="854696"/>
                </a:cubicBezTo>
                <a:lnTo>
                  <a:pt x="1126493" y="854693"/>
                </a:lnTo>
                <a:cubicBezTo>
                  <a:pt x="1126502" y="854683"/>
                  <a:pt x="1126512" y="854674"/>
                  <a:pt x="1126522" y="854664"/>
                </a:cubicBezTo>
                <a:close/>
                <a:moveTo>
                  <a:pt x="1155191" y="829614"/>
                </a:moveTo>
                <a:cubicBezTo>
                  <a:pt x="1157077" y="827786"/>
                  <a:pt x="1160068" y="827786"/>
                  <a:pt x="1161954" y="829614"/>
                </a:cubicBezTo>
                <a:lnTo>
                  <a:pt x="1188148" y="860108"/>
                </a:lnTo>
                <a:cubicBezTo>
                  <a:pt x="1189986" y="861909"/>
                  <a:pt x="1190015" y="864871"/>
                  <a:pt x="1188214" y="866709"/>
                </a:cubicBezTo>
                <a:lnTo>
                  <a:pt x="1188214" y="866712"/>
                </a:lnTo>
                <a:cubicBezTo>
                  <a:pt x="1188195" y="866731"/>
                  <a:pt x="1188167" y="866760"/>
                  <a:pt x="1188148" y="866779"/>
                </a:cubicBezTo>
                <a:cubicBezTo>
                  <a:pt x="1187338" y="867684"/>
                  <a:pt x="1186214" y="868265"/>
                  <a:pt x="1185004" y="868398"/>
                </a:cubicBezTo>
                <a:cubicBezTo>
                  <a:pt x="1183623" y="868389"/>
                  <a:pt x="1182309" y="867798"/>
                  <a:pt x="1181385" y="866779"/>
                </a:cubicBezTo>
                <a:lnTo>
                  <a:pt x="1155191" y="836284"/>
                </a:lnTo>
                <a:cubicBezTo>
                  <a:pt x="1153353" y="834484"/>
                  <a:pt x="1153324" y="831521"/>
                  <a:pt x="1155125" y="829683"/>
                </a:cubicBezTo>
                <a:lnTo>
                  <a:pt x="1155125" y="829681"/>
                </a:lnTo>
                <a:cubicBezTo>
                  <a:pt x="1155144" y="829662"/>
                  <a:pt x="1155172" y="829633"/>
                  <a:pt x="1155191" y="829614"/>
                </a:cubicBezTo>
                <a:close/>
                <a:moveTo>
                  <a:pt x="1190691" y="804688"/>
                </a:moveTo>
                <a:cubicBezTo>
                  <a:pt x="1190958" y="804936"/>
                  <a:pt x="1191186" y="805212"/>
                  <a:pt x="1191386" y="805517"/>
                </a:cubicBezTo>
                <a:lnTo>
                  <a:pt x="1217294" y="836282"/>
                </a:lnTo>
                <a:lnTo>
                  <a:pt x="1217294" y="836284"/>
                </a:lnTo>
                <a:lnTo>
                  <a:pt x="1217294" y="836284"/>
                </a:lnTo>
                <a:cubicBezTo>
                  <a:pt x="1218980" y="838304"/>
                  <a:pt x="1218704" y="841304"/>
                  <a:pt x="1216685" y="842990"/>
                </a:cubicBezTo>
                <a:cubicBezTo>
                  <a:pt x="1215837" y="843695"/>
                  <a:pt x="1214780" y="844085"/>
                  <a:pt x="1213675" y="844095"/>
                </a:cubicBezTo>
                <a:cubicBezTo>
                  <a:pt x="1212275" y="844095"/>
                  <a:pt x="1210941" y="843466"/>
                  <a:pt x="1210055" y="842380"/>
                </a:cubicBezTo>
                <a:lnTo>
                  <a:pt x="1184147" y="811615"/>
                </a:lnTo>
                <a:lnTo>
                  <a:pt x="1184075" y="809076"/>
                </a:lnTo>
                <a:lnTo>
                  <a:pt x="1183957" y="804878"/>
                </a:lnTo>
                <a:cubicBezTo>
                  <a:pt x="1185766" y="802973"/>
                  <a:pt x="1188776" y="802888"/>
                  <a:pt x="1190691" y="804688"/>
                </a:cubicBezTo>
                <a:close/>
                <a:moveTo>
                  <a:pt x="3908717" y="800482"/>
                </a:moveTo>
                <a:cubicBezTo>
                  <a:pt x="3921338" y="800501"/>
                  <a:pt x="3931558" y="810759"/>
                  <a:pt x="3931539" y="823380"/>
                </a:cubicBezTo>
                <a:cubicBezTo>
                  <a:pt x="3931491" y="832076"/>
                  <a:pt x="3926510" y="839982"/>
                  <a:pt x="3918681" y="843763"/>
                </a:cubicBezTo>
                <a:lnTo>
                  <a:pt x="3918681" y="1063413"/>
                </a:lnTo>
                <a:cubicBezTo>
                  <a:pt x="3918681" y="1068671"/>
                  <a:pt x="3914413" y="1072938"/>
                  <a:pt x="3909156" y="1072938"/>
                </a:cubicBezTo>
                <a:cubicBezTo>
                  <a:pt x="3903898" y="1072938"/>
                  <a:pt x="3899631" y="1068671"/>
                  <a:pt x="3899631" y="1063413"/>
                </a:cubicBezTo>
                <a:lnTo>
                  <a:pt x="3899631" y="844335"/>
                </a:lnTo>
                <a:cubicBezTo>
                  <a:pt x="3891239" y="840715"/>
                  <a:pt x="3885800" y="832448"/>
                  <a:pt x="3885819" y="823304"/>
                </a:cubicBezTo>
                <a:cubicBezTo>
                  <a:pt x="3885838" y="810683"/>
                  <a:pt x="3896096" y="800463"/>
                  <a:pt x="3908717" y="800482"/>
                </a:cubicBezTo>
                <a:close/>
                <a:moveTo>
                  <a:pt x="1214056" y="780656"/>
                </a:moveTo>
                <a:cubicBezTo>
                  <a:pt x="1216076" y="778970"/>
                  <a:pt x="1219076" y="779237"/>
                  <a:pt x="1220762" y="781256"/>
                </a:cubicBezTo>
                <a:cubicBezTo>
                  <a:pt x="1220781" y="781275"/>
                  <a:pt x="1220800" y="781304"/>
                  <a:pt x="1220819" y="781323"/>
                </a:cubicBezTo>
                <a:lnTo>
                  <a:pt x="1246251" y="812374"/>
                </a:lnTo>
                <a:lnTo>
                  <a:pt x="1246251" y="812376"/>
                </a:lnTo>
                <a:lnTo>
                  <a:pt x="1246251" y="812377"/>
                </a:lnTo>
                <a:cubicBezTo>
                  <a:pt x="1247937" y="814329"/>
                  <a:pt x="1247718" y="817272"/>
                  <a:pt x="1245765" y="818958"/>
                </a:cubicBezTo>
                <a:cubicBezTo>
                  <a:pt x="1244898" y="819711"/>
                  <a:pt x="1243784" y="820111"/>
                  <a:pt x="1242631" y="820092"/>
                </a:cubicBezTo>
                <a:cubicBezTo>
                  <a:pt x="1241202" y="820111"/>
                  <a:pt x="1239831" y="819482"/>
                  <a:pt x="1238916" y="818377"/>
                </a:cubicBezTo>
                <a:lnTo>
                  <a:pt x="1213389" y="787327"/>
                </a:lnTo>
                <a:lnTo>
                  <a:pt x="1213389" y="787325"/>
                </a:lnTo>
                <a:lnTo>
                  <a:pt x="1213389" y="787324"/>
                </a:lnTo>
                <a:cubicBezTo>
                  <a:pt x="1211742" y="785295"/>
                  <a:pt x="1212046" y="782323"/>
                  <a:pt x="1214056" y="780656"/>
                </a:cubicBezTo>
                <a:close/>
                <a:moveTo>
                  <a:pt x="4007262" y="763753"/>
                </a:moveTo>
                <a:cubicBezTo>
                  <a:pt x="4012520" y="763753"/>
                  <a:pt x="4016787" y="768020"/>
                  <a:pt x="4016787" y="773278"/>
                </a:cubicBezTo>
                <a:lnTo>
                  <a:pt x="4016787" y="1063509"/>
                </a:lnTo>
                <a:cubicBezTo>
                  <a:pt x="4016787" y="1068766"/>
                  <a:pt x="4012520" y="1073034"/>
                  <a:pt x="4007262" y="1073034"/>
                </a:cubicBezTo>
                <a:cubicBezTo>
                  <a:pt x="4002004" y="1073034"/>
                  <a:pt x="3997737" y="1068766"/>
                  <a:pt x="3997737" y="1063509"/>
                </a:cubicBezTo>
                <a:lnTo>
                  <a:pt x="3997737" y="773278"/>
                </a:lnTo>
                <a:cubicBezTo>
                  <a:pt x="3997737" y="768020"/>
                  <a:pt x="4002004" y="763753"/>
                  <a:pt x="4007262" y="763753"/>
                </a:cubicBezTo>
                <a:close/>
                <a:moveTo>
                  <a:pt x="3958208" y="763753"/>
                </a:moveTo>
                <a:cubicBezTo>
                  <a:pt x="3963466" y="763753"/>
                  <a:pt x="3967733" y="768020"/>
                  <a:pt x="3967733" y="773278"/>
                </a:cubicBezTo>
                <a:lnTo>
                  <a:pt x="3967733" y="773278"/>
                </a:lnTo>
                <a:lnTo>
                  <a:pt x="3967733" y="861100"/>
                </a:lnTo>
                <a:cubicBezTo>
                  <a:pt x="3974363" y="864167"/>
                  <a:pt x="3979421" y="869863"/>
                  <a:pt x="3981669" y="876816"/>
                </a:cubicBezTo>
                <a:cubicBezTo>
                  <a:pt x="3986127" y="890580"/>
                  <a:pt x="3978573" y="905344"/>
                  <a:pt x="3964809" y="909803"/>
                </a:cubicBezTo>
                <a:cubicBezTo>
                  <a:pt x="3951046" y="914251"/>
                  <a:pt x="3936282" y="906707"/>
                  <a:pt x="3931824" y="892943"/>
                </a:cubicBezTo>
                <a:lnTo>
                  <a:pt x="3931824" y="892942"/>
                </a:lnTo>
                <a:cubicBezTo>
                  <a:pt x="3927376" y="879179"/>
                  <a:pt x="3934920" y="864415"/>
                  <a:pt x="3948683" y="859957"/>
                </a:cubicBezTo>
                <a:lnTo>
                  <a:pt x="3948683" y="773278"/>
                </a:lnTo>
                <a:lnTo>
                  <a:pt x="3948683" y="773278"/>
                </a:lnTo>
                <a:cubicBezTo>
                  <a:pt x="3948683" y="768020"/>
                  <a:pt x="3952951" y="763753"/>
                  <a:pt x="3958208" y="763753"/>
                </a:cubicBezTo>
                <a:close/>
                <a:moveTo>
                  <a:pt x="2025491" y="754473"/>
                </a:moveTo>
                <a:lnTo>
                  <a:pt x="2025491" y="754759"/>
                </a:lnTo>
                <a:lnTo>
                  <a:pt x="2025435" y="754653"/>
                </a:lnTo>
                <a:close/>
                <a:moveTo>
                  <a:pt x="2301049" y="739947"/>
                </a:moveTo>
                <a:cubicBezTo>
                  <a:pt x="2295420" y="739947"/>
                  <a:pt x="2290857" y="744510"/>
                  <a:pt x="2290857" y="750138"/>
                </a:cubicBezTo>
                <a:cubicBezTo>
                  <a:pt x="2290857" y="755768"/>
                  <a:pt x="2295420" y="760330"/>
                  <a:pt x="2301049" y="760330"/>
                </a:cubicBezTo>
                <a:cubicBezTo>
                  <a:pt x="2306678" y="760330"/>
                  <a:pt x="2311241" y="755768"/>
                  <a:pt x="2311241" y="750138"/>
                </a:cubicBezTo>
                <a:cubicBezTo>
                  <a:pt x="2311241" y="744510"/>
                  <a:pt x="2306678" y="739947"/>
                  <a:pt x="2301049" y="739947"/>
                </a:cubicBezTo>
                <a:close/>
                <a:moveTo>
                  <a:pt x="1949101" y="734851"/>
                </a:moveTo>
                <a:cubicBezTo>
                  <a:pt x="1951892" y="733384"/>
                  <a:pt x="1955340" y="734451"/>
                  <a:pt x="1956816" y="737232"/>
                </a:cubicBezTo>
                <a:lnTo>
                  <a:pt x="2021681" y="859835"/>
                </a:lnTo>
                <a:lnTo>
                  <a:pt x="2040731" y="849531"/>
                </a:lnTo>
                <a:lnTo>
                  <a:pt x="2235898" y="1217033"/>
                </a:lnTo>
                <a:lnTo>
                  <a:pt x="2235898" y="1217033"/>
                </a:lnTo>
                <a:lnTo>
                  <a:pt x="2216848" y="1227320"/>
                </a:lnTo>
                <a:lnTo>
                  <a:pt x="2356961" y="1493245"/>
                </a:lnTo>
                <a:cubicBezTo>
                  <a:pt x="2358314" y="1496102"/>
                  <a:pt x="2357095" y="1499503"/>
                  <a:pt x="2354237" y="1500855"/>
                </a:cubicBezTo>
                <a:cubicBezTo>
                  <a:pt x="2351561" y="1502122"/>
                  <a:pt x="2348360" y="1501131"/>
                  <a:pt x="2346865" y="1498580"/>
                </a:cubicBezTo>
                <a:lnTo>
                  <a:pt x="2346865" y="1498579"/>
                </a:lnTo>
                <a:lnTo>
                  <a:pt x="2346865" y="1498102"/>
                </a:lnTo>
                <a:lnTo>
                  <a:pt x="1946815" y="742566"/>
                </a:lnTo>
                <a:lnTo>
                  <a:pt x="1946815" y="742566"/>
                </a:lnTo>
                <a:cubicBezTo>
                  <a:pt x="1945329" y="739804"/>
                  <a:pt x="1946348" y="736356"/>
                  <a:pt x="1949101" y="734851"/>
                </a:cubicBezTo>
                <a:close/>
                <a:moveTo>
                  <a:pt x="2301049" y="732613"/>
                </a:moveTo>
                <a:cubicBezTo>
                  <a:pt x="2310726" y="732556"/>
                  <a:pt x="2318613" y="740367"/>
                  <a:pt x="2318670" y="750044"/>
                </a:cubicBezTo>
                <a:cubicBezTo>
                  <a:pt x="2318727" y="759721"/>
                  <a:pt x="2310917" y="767608"/>
                  <a:pt x="2301239" y="767665"/>
                </a:cubicBezTo>
                <a:cubicBezTo>
                  <a:pt x="2291562" y="767712"/>
                  <a:pt x="2283675" y="759911"/>
                  <a:pt x="2283618" y="750234"/>
                </a:cubicBezTo>
                <a:cubicBezTo>
                  <a:pt x="2283618" y="750205"/>
                  <a:pt x="2283618" y="750168"/>
                  <a:pt x="2283618" y="750138"/>
                </a:cubicBezTo>
                <a:cubicBezTo>
                  <a:pt x="2283618" y="740500"/>
                  <a:pt x="2291410" y="732661"/>
                  <a:pt x="2301049" y="732613"/>
                </a:cubicBezTo>
                <a:close/>
                <a:moveTo>
                  <a:pt x="4259675" y="715376"/>
                </a:moveTo>
                <a:lnTo>
                  <a:pt x="4327778" y="715376"/>
                </a:lnTo>
                <a:cubicBezTo>
                  <a:pt x="4333751" y="715385"/>
                  <a:pt x="4339265" y="718586"/>
                  <a:pt x="4342256" y="723758"/>
                </a:cubicBezTo>
                <a:lnTo>
                  <a:pt x="4359116" y="754143"/>
                </a:lnTo>
                <a:lnTo>
                  <a:pt x="4360354" y="754143"/>
                </a:lnTo>
                <a:cubicBezTo>
                  <a:pt x="4366879" y="754143"/>
                  <a:pt x="4372165" y="759429"/>
                  <a:pt x="4372165" y="765953"/>
                </a:cubicBezTo>
                <a:cubicBezTo>
                  <a:pt x="4372165" y="772478"/>
                  <a:pt x="4366879" y="777765"/>
                  <a:pt x="4360354" y="777765"/>
                </a:cubicBezTo>
                <a:cubicBezTo>
                  <a:pt x="4353830" y="777765"/>
                  <a:pt x="4348543" y="772478"/>
                  <a:pt x="4348543" y="765953"/>
                </a:cubicBezTo>
                <a:cubicBezTo>
                  <a:pt x="4348572" y="762991"/>
                  <a:pt x="4349686" y="760143"/>
                  <a:pt x="4351686" y="757953"/>
                </a:cubicBezTo>
                <a:lnTo>
                  <a:pt x="4335113" y="727853"/>
                </a:lnTo>
                <a:cubicBezTo>
                  <a:pt x="4333627" y="725272"/>
                  <a:pt x="4330855" y="723701"/>
                  <a:pt x="4327874" y="723758"/>
                </a:cubicBezTo>
                <a:lnTo>
                  <a:pt x="4259770" y="723758"/>
                </a:lnTo>
                <a:cubicBezTo>
                  <a:pt x="4256770" y="723729"/>
                  <a:pt x="4253988" y="725291"/>
                  <a:pt x="4252436" y="727853"/>
                </a:cubicBezTo>
                <a:lnTo>
                  <a:pt x="4218431" y="786909"/>
                </a:lnTo>
                <a:cubicBezTo>
                  <a:pt x="4216917" y="789499"/>
                  <a:pt x="4216917" y="792700"/>
                  <a:pt x="4218431" y="795291"/>
                </a:cubicBezTo>
                <a:lnTo>
                  <a:pt x="4269009" y="882640"/>
                </a:lnTo>
                <a:cubicBezTo>
                  <a:pt x="4270162" y="884640"/>
                  <a:pt x="4269476" y="887192"/>
                  <a:pt x="4267485" y="888354"/>
                </a:cubicBezTo>
                <a:cubicBezTo>
                  <a:pt x="4265599" y="889507"/>
                  <a:pt x="4263141" y="888916"/>
                  <a:pt x="4261980" y="887040"/>
                </a:cubicBezTo>
                <a:cubicBezTo>
                  <a:pt x="4261942" y="886973"/>
                  <a:pt x="4261904" y="886897"/>
                  <a:pt x="4261865" y="886830"/>
                </a:cubicBezTo>
                <a:lnTo>
                  <a:pt x="4211288" y="799482"/>
                </a:lnTo>
                <a:cubicBezTo>
                  <a:pt x="4208326" y="794318"/>
                  <a:pt x="4208326" y="787975"/>
                  <a:pt x="4211288" y="782813"/>
                </a:cubicBezTo>
                <a:lnTo>
                  <a:pt x="4245197" y="723758"/>
                </a:lnTo>
                <a:cubicBezTo>
                  <a:pt x="4248188" y="718586"/>
                  <a:pt x="4253703" y="715395"/>
                  <a:pt x="4259675" y="715376"/>
                </a:cubicBezTo>
                <a:close/>
                <a:moveTo>
                  <a:pt x="1614868" y="695948"/>
                </a:moveTo>
                <a:lnTo>
                  <a:pt x="1628013" y="695948"/>
                </a:lnTo>
                <a:cubicBezTo>
                  <a:pt x="1633775" y="695919"/>
                  <a:pt x="1639119" y="698967"/>
                  <a:pt x="1642015" y="703949"/>
                </a:cubicBezTo>
                <a:lnTo>
                  <a:pt x="1648587" y="715379"/>
                </a:lnTo>
                <a:cubicBezTo>
                  <a:pt x="1651444" y="720361"/>
                  <a:pt x="1651444" y="726495"/>
                  <a:pt x="1648587" y="731476"/>
                </a:cubicBezTo>
                <a:lnTo>
                  <a:pt x="1640681" y="745287"/>
                </a:lnTo>
                <a:cubicBezTo>
                  <a:pt x="1630499" y="762775"/>
                  <a:pt x="1630499" y="784378"/>
                  <a:pt x="1640681" y="801865"/>
                </a:cubicBezTo>
                <a:lnTo>
                  <a:pt x="1729930" y="956559"/>
                </a:lnTo>
                <a:cubicBezTo>
                  <a:pt x="1740065" y="974105"/>
                  <a:pt x="1758724" y="984982"/>
                  <a:pt x="1778984" y="985135"/>
                </a:cubicBezTo>
                <a:lnTo>
                  <a:pt x="1794034" y="985135"/>
                </a:lnTo>
                <a:cubicBezTo>
                  <a:pt x="1799758" y="985135"/>
                  <a:pt x="1805054" y="988183"/>
                  <a:pt x="1807940" y="993136"/>
                </a:cubicBezTo>
                <a:lnTo>
                  <a:pt x="1814608" y="1004566"/>
                </a:lnTo>
                <a:cubicBezTo>
                  <a:pt x="1817465" y="1009548"/>
                  <a:pt x="1817465" y="1015682"/>
                  <a:pt x="1814608" y="1020663"/>
                </a:cubicBezTo>
                <a:lnTo>
                  <a:pt x="1807940" y="1032094"/>
                </a:lnTo>
                <a:cubicBezTo>
                  <a:pt x="1805073" y="1037066"/>
                  <a:pt x="1799777" y="1040152"/>
                  <a:pt x="1794034" y="1040190"/>
                </a:cubicBezTo>
                <a:lnTo>
                  <a:pt x="1780794" y="1040190"/>
                </a:lnTo>
                <a:cubicBezTo>
                  <a:pt x="1775050" y="1040152"/>
                  <a:pt x="1769754" y="1037066"/>
                  <a:pt x="1766887" y="1032094"/>
                </a:cubicBezTo>
                <a:lnTo>
                  <a:pt x="1759934" y="1020092"/>
                </a:lnTo>
                <a:cubicBezTo>
                  <a:pt x="1749904" y="1002442"/>
                  <a:pt x="1731178" y="991536"/>
                  <a:pt x="1710880" y="991517"/>
                </a:cubicBezTo>
                <a:lnTo>
                  <a:pt x="1531048" y="991517"/>
                </a:lnTo>
                <a:cubicBezTo>
                  <a:pt x="1510789" y="991574"/>
                  <a:pt x="1492101" y="1002470"/>
                  <a:pt x="1482090" y="1020092"/>
                </a:cubicBezTo>
                <a:lnTo>
                  <a:pt x="1475136" y="1032094"/>
                </a:lnTo>
                <a:cubicBezTo>
                  <a:pt x="1472203" y="1037028"/>
                  <a:pt x="1466869" y="1040029"/>
                  <a:pt x="1461135" y="1040000"/>
                </a:cubicBezTo>
                <a:lnTo>
                  <a:pt x="1447990" y="1040000"/>
                </a:lnTo>
                <a:cubicBezTo>
                  <a:pt x="1442218" y="1039971"/>
                  <a:pt x="1436894" y="1036895"/>
                  <a:pt x="1433989" y="1031904"/>
                </a:cubicBezTo>
                <a:lnTo>
                  <a:pt x="1427416" y="1020473"/>
                </a:lnTo>
                <a:cubicBezTo>
                  <a:pt x="1424559" y="1015491"/>
                  <a:pt x="1424559" y="1009357"/>
                  <a:pt x="1427416" y="1004375"/>
                </a:cubicBezTo>
                <a:lnTo>
                  <a:pt x="1433989" y="992945"/>
                </a:lnTo>
                <a:cubicBezTo>
                  <a:pt x="1436903" y="987983"/>
                  <a:pt x="1442237" y="984935"/>
                  <a:pt x="1447990" y="984944"/>
                </a:cubicBezTo>
                <a:lnTo>
                  <a:pt x="1472279" y="984944"/>
                </a:lnTo>
                <a:cubicBezTo>
                  <a:pt x="1486767" y="984906"/>
                  <a:pt x="1500149" y="977181"/>
                  <a:pt x="1507426" y="964655"/>
                </a:cubicBezTo>
                <a:lnTo>
                  <a:pt x="1601819" y="801103"/>
                </a:lnTo>
                <a:cubicBezTo>
                  <a:pt x="1611811" y="783568"/>
                  <a:pt x="1611811" y="762061"/>
                  <a:pt x="1601819" y="744525"/>
                </a:cubicBezTo>
                <a:lnTo>
                  <a:pt x="1594294" y="731476"/>
                </a:lnTo>
                <a:cubicBezTo>
                  <a:pt x="1591437" y="726495"/>
                  <a:pt x="1591437" y="720361"/>
                  <a:pt x="1594294" y="715379"/>
                </a:cubicBezTo>
                <a:lnTo>
                  <a:pt x="1600962" y="703949"/>
                </a:lnTo>
                <a:cubicBezTo>
                  <a:pt x="1603848" y="698996"/>
                  <a:pt x="1609144" y="695948"/>
                  <a:pt x="1614868" y="695948"/>
                </a:cubicBezTo>
                <a:close/>
                <a:moveTo>
                  <a:pt x="4998044" y="685387"/>
                </a:moveTo>
                <a:lnTo>
                  <a:pt x="4137278" y="2002101"/>
                </a:lnTo>
                <a:cubicBezTo>
                  <a:pt x="4307593" y="2114716"/>
                  <a:pt x="4453604" y="2259297"/>
                  <a:pt x="4567617" y="2427051"/>
                </a:cubicBezTo>
                <a:lnTo>
                  <a:pt x="4630964" y="2534783"/>
                </a:lnTo>
                <a:lnTo>
                  <a:pt x="6005322" y="1758221"/>
                </a:lnTo>
                <a:cubicBezTo>
                  <a:pt x="5768114" y="1340484"/>
                  <a:pt x="5439410" y="984576"/>
                  <a:pt x="5046279" y="715747"/>
                </a:cubicBezTo>
                <a:close/>
                <a:moveTo>
                  <a:pt x="2265064" y="684444"/>
                </a:moveTo>
                <a:cubicBezTo>
                  <a:pt x="2272531" y="686245"/>
                  <a:pt x="2277122" y="693760"/>
                  <a:pt x="2275322" y="701227"/>
                </a:cubicBezTo>
                <a:lnTo>
                  <a:pt x="2275322" y="701227"/>
                </a:lnTo>
                <a:cubicBezTo>
                  <a:pt x="2273512" y="708696"/>
                  <a:pt x="2266007" y="713287"/>
                  <a:pt x="2258539" y="711487"/>
                </a:cubicBezTo>
                <a:cubicBezTo>
                  <a:pt x="2258520" y="711477"/>
                  <a:pt x="2258491" y="711477"/>
                  <a:pt x="2258472" y="711468"/>
                </a:cubicBezTo>
                <a:cubicBezTo>
                  <a:pt x="2251043" y="709639"/>
                  <a:pt x="2246490" y="702143"/>
                  <a:pt x="2248281" y="694704"/>
                </a:cubicBezTo>
                <a:lnTo>
                  <a:pt x="2248281" y="694704"/>
                </a:lnTo>
                <a:lnTo>
                  <a:pt x="2248281" y="694703"/>
                </a:lnTo>
                <a:cubicBezTo>
                  <a:pt x="2250081" y="687235"/>
                  <a:pt x="2257596" y="682644"/>
                  <a:pt x="2265064" y="684444"/>
                </a:cubicBezTo>
                <a:close/>
                <a:moveTo>
                  <a:pt x="1601438" y="682137"/>
                </a:moveTo>
                <a:cubicBezTo>
                  <a:pt x="1598809" y="682175"/>
                  <a:pt x="1596390" y="683584"/>
                  <a:pt x="1595056" y="685851"/>
                </a:cubicBezTo>
                <a:lnTo>
                  <a:pt x="1575340" y="719951"/>
                </a:lnTo>
                <a:lnTo>
                  <a:pt x="1575340" y="727380"/>
                </a:lnTo>
                <a:lnTo>
                  <a:pt x="1594390" y="759765"/>
                </a:lnTo>
                <a:lnTo>
                  <a:pt x="1594390" y="759765"/>
                </a:lnTo>
                <a:cubicBezTo>
                  <a:pt x="1599162" y="767947"/>
                  <a:pt x="1599162" y="778063"/>
                  <a:pt x="1594390" y="786245"/>
                </a:cubicBezTo>
                <a:lnTo>
                  <a:pt x="1495330" y="957702"/>
                </a:lnTo>
                <a:cubicBezTo>
                  <a:pt x="1490596" y="965903"/>
                  <a:pt x="1481842" y="970951"/>
                  <a:pt x="1472375" y="970943"/>
                </a:cubicBezTo>
                <a:lnTo>
                  <a:pt x="1434941" y="970943"/>
                </a:lnTo>
                <a:cubicBezTo>
                  <a:pt x="1432303" y="970943"/>
                  <a:pt x="1429864" y="972362"/>
                  <a:pt x="1428560" y="974657"/>
                </a:cubicBezTo>
                <a:lnTo>
                  <a:pt x="1408843" y="1008853"/>
                </a:lnTo>
                <a:cubicBezTo>
                  <a:pt x="1407519" y="1011149"/>
                  <a:pt x="1407519" y="1013987"/>
                  <a:pt x="1408843" y="1016282"/>
                </a:cubicBezTo>
                <a:lnTo>
                  <a:pt x="1428560" y="1050382"/>
                </a:lnTo>
                <a:cubicBezTo>
                  <a:pt x="1429864" y="1052678"/>
                  <a:pt x="1432303" y="1054097"/>
                  <a:pt x="1434941" y="1054097"/>
                </a:cubicBezTo>
                <a:lnTo>
                  <a:pt x="1474375" y="1054097"/>
                </a:lnTo>
                <a:cubicBezTo>
                  <a:pt x="1477023" y="1054116"/>
                  <a:pt x="1479471" y="1052698"/>
                  <a:pt x="1480756" y="1050382"/>
                </a:cubicBezTo>
                <a:lnTo>
                  <a:pt x="1498949" y="1018949"/>
                </a:lnTo>
                <a:cubicBezTo>
                  <a:pt x="1503702" y="1010833"/>
                  <a:pt x="1512399" y="1005833"/>
                  <a:pt x="1521809" y="1005804"/>
                </a:cubicBezTo>
                <a:lnTo>
                  <a:pt x="1720215" y="1005804"/>
                </a:lnTo>
                <a:cubicBezTo>
                  <a:pt x="1729683" y="1005814"/>
                  <a:pt x="1738417" y="1010862"/>
                  <a:pt x="1743170" y="1019044"/>
                </a:cubicBezTo>
                <a:lnTo>
                  <a:pt x="1761268" y="1050477"/>
                </a:lnTo>
                <a:cubicBezTo>
                  <a:pt x="1762620" y="1052773"/>
                  <a:pt x="1765078" y="1054192"/>
                  <a:pt x="1767745" y="1054192"/>
                </a:cubicBezTo>
                <a:lnTo>
                  <a:pt x="1807083" y="1054192"/>
                </a:lnTo>
                <a:cubicBezTo>
                  <a:pt x="1809750" y="1054192"/>
                  <a:pt x="1812207" y="1052773"/>
                  <a:pt x="1813560" y="1050477"/>
                </a:cubicBezTo>
                <a:lnTo>
                  <a:pt x="1833277" y="1016377"/>
                </a:lnTo>
                <a:cubicBezTo>
                  <a:pt x="1834601" y="1014081"/>
                  <a:pt x="1834601" y="1011243"/>
                  <a:pt x="1833277" y="1008948"/>
                </a:cubicBezTo>
                <a:lnTo>
                  <a:pt x="1813560" y="974753"/>
                </a:lnTo>
                <a:cubicBezTo>
                  <a:pt x="1812207" y="972457"/>
                  <a:pt x="1809750" y="971037"/>
                  <a:pt x="1807083" y="971037"/>
                </a:cubicBezTo>
                <a:lnTo>
                  <a:pt x="1769650" y="971037"/>
                </a:lnTo>
                <a:cubicBezTo>
                  <a:pt x="1760201" y="971047"/>
                  <a:pt x="1751476" y="965999"/>
                  <a:pt x="1746790" y="957797"/>
                </a:cubicBezTo>
                <a:lnTo>
                  <a:pt x="1648111" y="787007"/>
                </a:lnTo>
                <a:cubicBezTo>
                  <a:pt x="1643443" y="778796"/>
                  <a:pt x="1643443" y="768738"/>
                  <a:pt x="1648111" y="760527"/>
                </a:cubicBezTo>
                <a:lnTo>
                  <a:pt x="1648111" y="760527"/>
                </a:lnTo>
                <a:lnTo>
                  <a:pt x="1667161" y="727380"/>
                </a:lnTo>
                <a:lnTo>
                  <a:pt x="1667161" y="719951"/>
                </a:lnTo>
                <a:lnTo>
                  <a:pt x="1647539" y="685851"/>
                </a:lnTo>
                <a:cubicBezTo>
                  <a:pt x="1646187" y="683556"/>
                  <a:pt x="1643729" y="682137"/>
                  <a:pt x="1641062" y="682137"/>
                </a:cubicBezTo>
                <a:close/>
                <a:moveTo>
                  <a:pt x="4861064" y="674625"/>
                </a:moveTo>
                <a:cubicBezTo>
                  <a:pt x="4863246" y="675968"/>
                  <a:pt x="4863969" y="678806"/>
                  <a:pt x="4862703" y="681035"/>
                </a:cubicBezTo>
                <a:lnTo>
                  <a:pt x="4862703" y="681035"/>
                </a:lnTo>
                <a:lnTo>
                  <a:pt x="4862703" y="681035"/>
                </a:lnTo>
                <a:lnTo>
                  <a:pt x="4520755" y="1249891"/>
                </a:lnTo>
                <a:cubicBezTo>
                  <a:pt x="4519869" y="1251301"/>
                  <a:pt x="4518326" y="1252168"/>
                  <a:pt x="4516659" y="1252177"/>
                </a:cubicBezTo>
                <a:cubicBezTo>
                  <a:pt x="4515821" y="1252187"/>
                  <a:pt x="4514993" y="1251948"/>
                  <a:pt x="4514278" y="1251510"/>
                </a:cubicBezTo>
                <a:cubicBezTo>
                  <a:pt x="4512011" y="1250148"/>
                  <a:pt x="4511249" y="1247235"/>
                  <a:pt x="4512564" y="1244939"/>
                </a:cubicBezTo>
                <a:lnTo>
                  <a:pt x="4512564" y="1244938"/>
                </a:lnTo>
                <a:lnTo>
                  <a:pt x="4854511" y="676177"/>
                </a:lnTo>
                <a:cubicBezTo>
                  <a:pt x="4855892" y="673939"/>
                  <a:pt x="4858826" y="673244"/>
                  <a:pt x="4861064" y="674625"/>
                </a:cubicBezTo>
                <a:close/>
                <a:moveTo>
                  <a:pt x="1600962" y="663182"/>
                </a:moveTo>
                <a:lnTo>
                  <a:pt x="1640395" y="663182"/>
                </a:lnTo>
                <a:cubicBezTo>
                  <a:pt x="1649863" y="663191"/>
                  <a:pt x="1658598" y="668240"/>
                  <a:pt x="1663351" y="676422"/>
                </a:cubicBezTo>
                <a:lnTo>
                  <a:pt x="1683068" y="710521"/>
                </a:lnTo>
                <a:lnTo>
                  <a:pt x="1683068" y="710521"/>
                </a:lnTo>
                <a:lnTo>
                  <a:pt x="1683068" y="737001"/>
                </a:lnTo>
                <a:lnTo>
                  <a:pt x="1683068" y="737001"/>
                </a:lnTo>
                <a:lnTo>
                  <a:pt x="1664018" y="770147"/>
                </a:lnTo>
                <a:lnTo>
                  <a:pt x="1664018" y="777577"/>
                </a:lnTo>
                <a:lnTo>
                  <a:pt x="1763363" y="948272"/>
                </a:lnTo>
                <a:cubicBezTo>
                  <a:pt x="1764697" y="950539"/>
                  <a:pt x="1767116" y="951949"/>
                  <a:pt x="1769745" y="951987"/>
                </a:cubicBezTo>
                <a:lnTo>
                  <a:pt x="1807178" y="951987"/>
                </a:lnTo>
                <a:cubicBezTo>
                  <a:pt x="1816636" y="952015"/>
                  <a:pt x="1825371" y="957054"/>
                  <a:pt x="1830134" y="965227"/>
                </a:cubicBezTo>
                <a:lnTo>
                  <a:pt x="1849850" y="999422"/>
                </a:lnTo>
                <a:cubicBezTo>
                  <a:pt x="1854622" y="1007604"/>
                  <a:pt x="1854622" y="1017721"/>
                  <a:pt x="1849850" y="1025903"/>
                </a:cubicBezTo>
                <a:lnTo>
                  <a:pt x="1830038" y="1060003"/>
                </a:lnTo>
                <a:cubicBezTo>
                  <a:pt x="1825304" y="1068204"/>
                  <a:pt x="1816551" y="1073253"/>
                  <a:pt x="1807083" y="1073243"/>
                </a:cubicBezTo>
                <a:lnTo>
                  <a:pt x="1767745" y="1073243"/>
                </a:lnTo>
                <a:cubicBezTo>
                  <a:pt x="1758277" y="1073233"/>
                  <a:pt x="1749543" y="1068185"/>
                  <a:pt x="1744789" y="1060003"/>
                </a:cubicBezTo>
                <a:lnTo>
                  <a:pt x="1726597" y="1028570"/>
                </a:lnTo>
                <a:cubicBezTo>
                  <a:pt x="1725311" y="1026255"/>
                  <a:pt x="1722863" y="1024836"/>
                  <a:pt x="1720215" y="1024855"/>
                </a:cubicBezTo>
                <a:lnTo>
                  <a:pt x="1521809" y="1024855"/>
                </a:lnTo>
                <a:cubicBezTo>
                  <a:pt x="1519142" y="1024855"/>
                  <a:pt x="1516685" y="1026274"/>
                  <a:pt x="1515332" y="1028570"/>
                </a:cubicBezTo>
                <a:lnTo>
                  <a:pt x="1497235" y="1060003"/>
                </a:lnTo>
                <a:cubicBezTo>
                  <a:pt x="1492482" y="1068185"/>
                  <a:pt x="1483747" y="1073233"/>
                  <a:pt x="1474279" y="1073243"/>
                </a:cubicBezTo>
                <a:lnTo>
                  <a:pt x="1434846" y="1073243"/>
                </a:lnTo>
                <a:cubicBezTo>
                  <a:pt x="1425378" y="1073233"/>
                  <a:pt x="1416644" y="1068185"/>
                  <a:pt x="1411891" y="1060003"/>
                </a:cubicBezTo>
                <a:lnTo>
                  <a:pt x="1391888" y="1025903"/>
                </a:lnTo>
                <a:cubicBezTo>
                  <a:pt x="1387116" y="1017721"/>
                  <a:pt x="1387116" y="1007604"/>
                  <a:pt x="1391888" y="999422"/>
                </a:cubicBezTo>
                <a:lnTo>
                  <a:pt x="1411510" y="965227"/>
                </a:lnTo>
                <a:cubicBezTo>
                  <a:pt x="1416282" y="957073"/>
                  <a:pt x="1425016" y="952034"/>
                  <a:pt x="1434465" y="951987"/>
                </a:cubicBezTo>
                <a:lnTo>
                  <a:pt x="1471898" y="951987"/>
                </a:lnTo>
                <a:cubicBezTo>
                  <a:pt x="1474565" y="951987"/>
                  <a:pt x="1477023" y="950568"/>
                  <a:pt x="1478375" y="948272"/>
                </a:cubicBezTo>
                <a:lnTo>
                  <a:pt x="1577435" y="776815"/>
                </a:lnTo>
                <a:lnTo>
                  <a:pt x="1577435" y="769385"/>
                </a:lnTo>
                <a:lnTo>
                  <a:pt x="1558385" y="737001"/>
                </a:lnTo>
                <a:lnTo>
                  <a:pt x="1558385" y="737001"/>
                </a:lnTo>
                <a:lnTo>
                  <a:pt x="1558385" y="710521"/>
                </a:lnTo>
                <a:lnTo>
                  <a:pt x="1558385" y="710521"/>
                </a:lnTo>
                <a:lnTo>
                  <a:pt x="1578102" y="676422"/>
                </a:lnTo>
                <a:cubicBezTo>
                  <a:pt x="1582788" y="668221"/>
                  <a:pt x="1591513" y="663172"/>
                  <a:pt x="1600962" y="663182"/>
                </a:cubicBezTo>
                <a:close/>
                <a:moveTo>
                  <a:pt x="4127468" y="655082"/>
                </a:moveTo>
                <a:lnTo>
                  <a:pt x="4162329" y="655082"/>
                </a:lnTo>
                <a:cubicBezTo>
                  <a:pt x="4167006" y="655101"/>
                  <a:pt x="4171321" y="657606"/>
                  <a:pt x="4173664" y="661654"/>
                </a:cubicBezTo>
                <a:lnTo>
                  <a:pt x="4191094" y="691944"/>
                </a:lnTo>
                <a:lnTo>
                  <a:pt x="4191094" y="691945"/>
                </a:lnTo>
                <a:lnTo>
                  <a:pt x="4191094" y="704993"/>
                </a:lnTo>
                <a:lnTo>
                  <a:pt x="4191094" y="704994"/>
                </a:lnTo>
                <a:lnTo>
                  <a:pt x="4173664" y="735283"/>
                </a:lnTo>
                <a:cubicBezTo>
                  <a:pt x="4171311" y="739312"/>
                  <a:pt x="4166996" y="741779"/>
                  <a:pt x="4162329" y="741760"/>
                </a:cubicBezTo>
                <a:lnTo>
                  <a:pt x="4127468" y="741760"/>
                </a:lnTo>
                <a:cubicBezTo>
                  <a:pt x="4122781" y="741779"/>
                  <a:pt x="4118428" y="739312"/>
                  <a:pt x="4116037" y="735283"/>
                </a:cubicBezTo>
                <a:lnTo>
                  <a:pt x="4098607" y="704994"/>
                </a:lnTo>
                <a:lnTo>
                  <a:pt x="4098607" y="704993"/>
                </a:lnTo>
                <a:lnTo>
                  <a:pt x="4098607" y="691945"/>
                </a:lnTo>
                <a:lnTo>
                  <a:pt x="4098607" y="691944"/>
                </a:lnTo>
                <a:lnTo>
                  <a:pt x="4116037" y="661654"/>
                </a:lnTo>
                <a:cubicBezTo>
                  <a:pt x="4118419" y="657606"/>
                  <a:pt x="4122762" y="655101"/>
                  <a:pt x="4127468" y="655082"/>
                </a:cubicBezTo>
                <a:close/>
                <a:moveTo>
                  <a:pt x="4112895" y="630889"/>
                </a:moveTo>
                <a:cubicBezTo>
                  <a:pt x="4108961" y="630984"/>
                  <a:pt x="4105351" y="633108"/>
                  <a:pt x="4103370" y="636509"/>
                </a:cubicBezTo>
                <a:lnTo>
                  <a:pt x="4070985" y="692706"/>
                </a:lnTo>
                <a:lnTo>
                  <a:pt x="4070985" y="693086"/>
                </a:lnTo>
                <a:lnTo>
                  <a:pt x="4070985" y="693087"/>
                </a:lnTo>
                <a:lnTo>
                  <a:pt x="4070985" y="703945"/>
                </a:lnTo>
                <a:lnTo>
                  <a:pt x="4103370" y="760142"/>
                </a:lnTo>
                <a:cubicBezTo>
                  <a:pt x="4105351" y="763543"/>
                  <a:pt x="4108961" y="765667"/>
                  <a:pt x="4112895" y="765762"/>
                </a:cubicBezTo>
                <a:lnTo>
                  <a:pt x="4177760" y="765762"/>
                </a:lnTo>
                <a:cubicBezTo>
                  <a:pt x="4181703" y="765686"/>
                  <a:pt x="4185313" y="763552"/>
                  <a:pt x="4187285" y="760142"/>
                </a:cubicBezTo>
                <a:lnTo>
                  <a:pt x="4219765" y="703945"/>
                </a:lnTo>
                <a:lnTo>
                  <a:pt x="4219765" y="692706"/>
                </a:lnTo>
                <a:lnTo>
                  <a:pt x="4187285" y="636509"/>
                </a:lnTo>
                <a:cubicBezTo>
                  <a:pt x="4185313" y="633099"/>
                  <a:pt x="4181703" y="630965"/>
                  <a:pt x="4177760" y="630889"/>
                </a:cubicBezTo>
                <a:close/>
                <a:moveTo>
                  <a:pt x="2240565" y="629457"/>
                </a:moveTo>
                <a:cubicBezTo>
                  <a:pt x="2235564" y="626886"/>
                  <a:pt x="2229430" y="628848"/>
                  <a:pt x="2226849" y="633839"/>
                </a:cubicBezTo>
                <a:lnTo>
                  <a:pt x="2226182" y="641553"/>
                </a:lnTo>
                <a:lnTo>
                  <a:pt x="2231230" y="647554"/>
                </a:lnTo>
                <a:cubicBezTo>
                  <a:pt x="2232678" y="648125"/>
                  <a:pt x="2234250" y="648354"/>
                  <a:pt x="2235803" y="648220"/>
                </a:cubicBezTo>
                <a:lnTo>
                  <a:pt x="2235898" y="648220"/>
                </a:lnTo>
                <a:cubicBezTo>
                  <a:pt x="2236946" y="648354"/>
                  <a:pt x="2237993" y="648354"/>
                  <a:pt x="2239041" y="648220"/>
                </a:cubicBezTo>
                <a:cubicBezTo>
                  <a:pt x="2241594" y="647373"/>
                  <a:pt x="2243718" y="645563"/>
                  <a:pt x="2244946" y="643172"/>
                </a:cubicBezTo>
                <a:lnTo>
                  <a:pt x="2245613" y="635363"/>
                </a:lnTo>
                <a:close/>
                <a:moveTo>
                  <a:pt x="4113085" y="622888"/>
                </a:moveTo>
                <a:lnTo>
                  <a:pt x="4177950" y="622888"/>
                </a:lnTo>
                <a:cubicBezTo>
                  <a:pt x="4184923" y="622726"/>
                  <a:pt x="4191419" y="626374"/>
                  <a:pt x="4194905" y="632413"/>
                </a:cubicBezTo>
                <a:lnTo>
                  <a:pt x="4227290" y="688514"/>
                </a:lnTo>
                <a:lnTo>
                  <a:pt x="4227290" y="688515"/>
                </a:lnTo>
                <a:lnTo>
                  <a:pt x="4227290" y="708136"/>
                </a:lnTo>
                <a:lnTo>
                  <a:pt x="4227290" y="708137"/>
                </a:lnTo>
                <a:lnTo>
                  <a:pt x="4194905" y="764239"/>
                </a:lnTo>
                <a:cubicBezTo>
                  <a:pt x="4191419" y="770278"/>
                  <a:pt x="4184923" y="773926"/>
                  <a:pt x="4177950" y="773764"/>
                </a:cubicBezTo>
                <a:lnTo>
                  <a:pt x="4113085" y="773764"/>
                </a:lnTo>
                <a:cubicBezTo>
                  <a:pt x="4106151" y="773897"/>
                  <a:pt x="4099693" y="770249"/>
                  <a:pt x="4096226" y="764239"/>
                </a:cubicBezTo>
                <a:lnTo>
                  <a:pt x="4063746" y="708137"/>
                </a:lnTo>
                <a:lnTo>
                  <a:pt x="4063746" y="708136"/>
                </a:lnTo>
                <a:lnTo>
                  <a:pt x="4063746" y="688515"/>
                </a:lnTo>
                <a:lnTo>
                  <a:pt x="4063746" y="688514"/>
                </a:lnTo>
                <a:lnTo>
                  <a:pt x="4096226" y="632413"/>
                </a:lnTo>
                <a:cubicBezTo>
                  <a:pt x="4099693" y="626403"/>
                  <a:pt x="4106151" y="622755"/>
                  <a:pt x="4113085" y="622888"/>
                </a:cubicBezTo>
                <a:close/>
                <a:moveTo>
                  <a:pt x="2235898" y="620503"/>
                </a:moveTo>
                <a:cubicBezTo>
                  <a:pt x="2245575" y="620522"/>
                  <a:pt x="2253414" y="628380"/>
                  <a:pt x="2253395" y="638057"/>
                </a:cubicBezTo>
                <a:lnTo>
                  <a:pt x="2253395" y="638058"/>
                </a:lnTo>
                <a:cubicBezTo>
                  <a:pt x="2253376" y="647736"/>
                  <a:pt x="2245518" y="655575"/>
                  <a:pt x="2235841" y="655556"/>
                </a:cubicBezTo>
                <a:cubicBezTo>
                  <a:pt x="2226163" y="655537"/>
                  <a:pt x="2218324" y="647679"/>
                  <a:pt x="2218343" y="638001"/>
                </a:cubicBezTo>
                <a:lnTo>
                  <a:pt x="2218343" y="638000"/>
                </a:lnTo>
                <a:lnTo>
                  <a:pt x="2218343" y="638000"/>
                </a:lnTo>
                <a:cubicBezTo>
                  <a:pt x="2218353" y="635228"/>
                  <a:pt x="2219010" y="632495"/>
                  <a:pt x="2220277" y="630028"/>
                </a:cubicBezTo>
                <a:cubicBezTo>
                  <a:pt x="2223277" y="624170"/>
                  <a:pt x="2229316" y="620493"/>
                  <a:pt x="2235898" y="620503"/>
                </a:cubicBezTo>
                <a:close/>
                <a:moveTo>
                  <a:pt x="5047773" y="609314"/>
                </a:moveTo>
                <a:lnTo>
                  <a:pt x="5003332" y="677297"/>
                </a:lnTo>
                <a:lnTo>
                  <a:pt x="5049695" y="706416"/>
                </a:lnTo>
                <a:cubicBezTo>
                  <a:pt x="5446184" y="977094"/>
                  <a:pt x="5777444" y="1336046"/>
                  <a:pt x="6015895" y="1757556"/>
                </a:cubicBezTo>
                <a:lnTo>
                  <a:pt x="6018276" y="1761747"/>
                </a:lnTo>
                <a:lnTo>
                  <a:pt x="4635817" y="2543033"/>
                </a:lnTo>
                <a:lnTo>
                  <a:pt x="4670678" y="2602291"/>
                </a:lnTo>
                <a:lnTo>
                  <a:pt x="6159531" y="1857103"/>
                </a:lnTo>
                <a:lnTo>
                  <a:pt x="6058012" y="1670929"/>
                </a:lnTo>
                <a:cubicBezTo>
                  <a:pt x="5807425" y="1245240"/>
                  <a:pt x="5462100" y="881739"/>
                  <a:pt x="5047773" y="609314"/>
                </a:cubicBezTo>
                <a:close/>
                <a:moveTo>
                  <a:pt x="2316194" y="603740"/>
                </a:moveTo>
                <a:cubicBezTo>
                  <a:pt x="2324938" y="641335"/>
                  <a:pt x="2344007" y="675739"/>
                  <a:pt x="2371248" y="703086"/>
                </a:cubicBezTo>
                <a:lnTo>
                  <a:pt x="2371248" y="703086"/>
                </a:lnTo>
                <a:lnTo>
                  <a:pt x="2371248" y="703086"/>
                </a:lnTo>
                <a:lnTo>
                  <a:pt x="2371248" y="703086"/>
                </a:lnTo>
                <a:lnTo>
                  <a:pt x="2366676" y="707943"/>
                </a:lnTo>
                <a:cubicBezTo>
                  <a:pt x="2338549" y="679587"/>
                  <a:pt x="2318775" y="644021"/>
                  <a:pt x="2309526" y="605170"/>
                </a:cubicBezTo>
                <a:lnTo>
                  <a:pt x="2309526" y="605169"/>
                </a:lnTo>
                <a:lnTo>
                  <a:pt x="2309526" y="605169"/>
                </a:lnTo>
                <a:close/>
                <a:moveTo>
                  <a:pt x="2805603" y="565422"/>
                </a:moveTo>
                <a:lnTo>
                  <a:pt x="2917712" y="565422"/>
                </a:lnTo>
                <a:lnTo>
                  <a:pt x="2917712" y="601426"/>
                </a:lnTo>
                <a:lnTo>
                  <a:pt x="2917712" y="601426"/>
                </a:lnTo>
                <a:lnTo>
                  <a:pt x="2805603" y="601426"/>
                </a:lnTo>
                <a:lnTo>
                  <a:pt x="2805603" y="601426"/>
                </a:lnTo>
                <a:close/>
                <a:moveTo>
                  <a:pt x="2445082" y="565422"/>
                </a:moveTo>
                <a:lnTo>
                  <a:pt x="2769504" y="565422"/>
                </a:lnTo>
                <a:lnTo>
                  <a:pt x="2769504" y="565422"/>
                </a:lnTo>
                <a:lnTo>
                  <a:pt x="2769504" y="601426"/>
                </a:lnTo>
                <a:lnTo>
                  <a:pt x="2769504" y="601426"/>
                </a:lnTo>
                <a:lnTo>
                  <a:pt x="2445082" y="601426"/>
                </a:lnTo>
                <a:lnTo>
                  <a:pt x="2445082" y="601426"/>
                </a:lnTo>
                <a:lnTo>
                  <a:pt x="2445082" y="565422"/>
                </a:lnTo>
                <a:close/>
                <a:moveTo>
                  <a:pt x="3499866" y="562399"/>
                </a:moveTo>
                <a:cubicBezTo>
                  <a:pt x="3493655" y="562399"/>
                  <a:pt x="3488626" y="567428"/>
                  <a:pt x="3488626" y="573639"/>
                </a:cubicBezTo>
                <a:cubicBezTo>
                  <a:pt x="3488626" y="579849"/>
                  <a:pt x="3493655" y="584878"/>
                  <a:pt x="3499866" y="584878"/>
                </a:cubicBezTo>
                <a:cubicBezTo>
                  <a:pt x="3506076" y="584878"/>
                  <a:pt x="3511105" y="579849"/>
                  <a:pt x="3511105" y="573639"/>
                </a:cubicBezTo>
                <a:cubicBezTo>
                  <a:pt x="3511105" y="567466"/>
                  <a:pt x="3506133" y="562456"/>
                  <a:pt x="3499961" y="562399"/>
                </a:cubicBezTo>
                <a:cubicBezTo>
                  <a:pt x="3499932" y="562399"/>
                  <a:pt x="3499894" y="562399"/>
                  <a:pt x="3499866" y="562399"/>
                </a:cubicBezTo>
                <a:close/>
                <a:moveTo>
                  <a:pt x="3330892" y="562399"/>
                </a:moveTo>
                <a:cubicBezTo>
                  <a:pt x="3327787" y="562399"/>
                  <a:pt x="3324977" y="563656"/>
                  <a:pt x="3322943" y="565690"/>
                </a:cubicBezTo>
                <a:lnTo>
                  <a:pt x="3319652" y="573639"/>
                </a:lnTo>
                <a:lnTo>
                  <a:pt x="3322943" y="581587"/>
                </a:lnTo>
                <a:cubicBezTo>
                  <a:pt x="3324977" y="583620"/>
                  <a:pt x="3327787" y="584878"/>
                  <a:pt x="3330892" y="584878"/>
                </a:cubicBezTo>
                <a:cubicBezTo>
                  <a:pt x="3333997" y="584878"/>
                  <a:pt x="3336807" y="583620"/>
                  <a:pt x="3338840" y="581587"/>
                </a:cubicBezTo>
                <a:lnTo>
                  <a:pt x="3342131" y="573639"/>
                </a:lnTo>
                <a:lnTo>
                  <a:pt x="3338840" y="565690"/>
                </a:lnTo>
                <a:cubicBezTo>
                  <a:pt x="3336807" y="563656"/>
                  <a:pt x="3333997" y="562399"/>
                  <a:pt x="3330892" y="562399"/>
                </a:cubicBezTo>
                <a:close/>
                <a:moveTo>
                  <a:pt x="3584353" y="562399"/>
                </a:moveTo>
                <a:cubicBezTo>
                  <a:pt x="3578142" y="562399"/>
                  <a:pt x="3573113" y="567428"/>
                  <a:pt x="3573113" y="573639"/>
                </a:cubicBezTo>
                <a:cubicBezTo>
                  <a:pt x="3573113" y="579849"/>
                  <a:pt x="3578142" y="584878"/>
                  <a:pt x="3584353" y="584878"/>
                </a:cubicBezTo>
                <a:cubicBezTo>
                  <a:pt x="3590563" y="584878"/>
                  <a:pt x="3595592" y="579849"/>
                  <a:pt x="3595592" y="573639"/>
                </a:cubicBezTo>
                <a:cubicBezTo>
                  <a:pt x="3595592" y="573610"/>
                  <a:pt x="3595592" y="573572"/>
                  <a:pt x="3595592" y="573543"/>
                </a:cubicBezTo>
                <a:cubicBezTo>
                  <a:pt x="3595592" y="567390"/>
                  <a:pt x="3590601" y="562399"/>
                  <a:pt x="3584448" y="562399"/>
                </a:cubicBezTo>
                <a:cubicBezTo>
                  <a:pt x="3584419" y="562399"/>
                  <a:pt x="3584381" y="562399"/>
                  <a:pt x="3584353" y="562399"/>
                </a:cubicBezTo>
                <a:close/>
                <a:moveTo>
                  <a:pt x="3753422" y="562399"/>
                </a:moveTo>
                <a:cubicBezTo>
                  <a:pt x="3750317" y="562399"/>
                  <a:pt x="3747507" y="563656"/>
                  <a:pt x="3745473" y="565690"/>
                </a:cubicBezTo>
                <a:lnTo>
                  <a:pt x="3742182" y="573639"/>
                </a:lnTo>
                <a:lnTo>
                  <a:pt x="3745473" y="581587"/>
                </a:lnTo>
                <a:cubicBezTo>
                  <a:pt x="3747507" y="583620"/>
                  <a:pt x="3750317" y="584878"/>
                  <a:pt x="3753422" y="584878"/>
                </a:cubicBezTo>
                <a:cubicBezTo>
                  <a:pt x="3756527" y="584878"/>
                  <a:pt x="3759337" y="583620"/>
                  <a:pt x="3761370" y="581587"/>
                </a:cubicBezTo>
                <a:lnTo>
                  <a:pt x="3764661" y="573639"/>
                </a:lnTo>
                <a:lnTo>
                  <a:pt x="3761370" y="565690"/>
                </a:lnTo>
                <a:cubicBezTo>
                  <a:pt x="3759337" y="563656"/>
                  <a:pt x="3756527" y="562399"/>
                  <a:pt x="3753422" y="562399"/>
                </a:cubicBezTo>
                <a:close/>
                <a:moveTo>
                  <a:pt x="2223881" y="559716"/>
                </a:moveTo>
                <a:cubicBezTo>
                  <a:pt x="2227430" y="559455"/>
                  <a:pt x="2231078" y="560548"/>
                  <a:pt x="2233983" y="563058"/>
                </a:cubicBezTo>
                <a:cubicBezTo>
                  <a:pt x="2239803" y="568078"/>
                  <a:pt x="2240442" y="576860"/>
                  <a:pt x="2235422" y="582680"/>
                </a:cubicBezTo>
                <a:cubicBezTo>
                  <a:pt x="2230402" y="588490"/>
                  <a:pt x="2221620" y="589128"/>
                  <a:pt x="2215810" y="584109"/>
                </a:cubicBezTo>
                <a:cubicBezTo>
                  <a:pt x="2215772" y="584080"/>
                  <a:pt x="2215743" y="584052"/>
                  <a:pt x="2215705" y="584023"/>
                </a:cubicBezTo>
                <a:cubicBezTo>
                  <a:pt x="2209981" y="578984"/>
                  <a:pt x="2209390" y="570269"/>
                  <a:pt x="2214372" y="564497"/>
                </a:cubicBezTo>
                <a:cubicBezTo>
                  <a:pt x="2216881" y="561591"/>
                  <a:pt x="2220332" y="559977"/>
                  <a:pt x="2223881" y="559716"/>
                </a:cubicBezTo>
                <a:close/>
                <a:moveTo>
                  <a:pt x="4786196" y="557960"/>
                </a:moveTo>
                <a:lnTo>
                  <a:pt x="4027265" y="1947168"/>
                </a:lnTo>
                <a:lnTo>
                  <a:pt x="4023074" y="1944884"/>
                </a:lnTo>
                <a:lnTo>
                  <a:pt x="3949776" y="1910286"/>
                </a:lnTo>
                <a:lnTo>
                  <a:pt x="3901250" y="2012092"/>
                </a:lnTo>
                <a:cubicBezTo>
                  <a:pt x="4163730" y="2138088"/>
                  <a:pt x="4381376" y="2341450"/>
                  <a:pt x="4524946" y="2594671"/>
                </a:cubicBezTo>
                <a:lnTo>
                  <a:pt x="4623053" y="2539255"/>
                </a:lnTo>
                <a:lnTo>
                  <a:pt x="4561375" y="2434065"/>
                </a:lnTo>
                <a:cubicBezTo>
                  <a:pt x="4446835" y="2265306"/>
                  <a:pt x="4299747" y="2120120"/>
                  <a:pt x="4128039" y="2007525"/>
                </a:cubicBezTo>
                <a:lnTo>
                  <a:pt x="4124039" y="2004955"/>
                </a:lnTo>
                <a:lnTo>
                  <a:pt x="4126706" y="2000958"/>
                </a:lnTo>
                <a:lnTo>
                  <a:pt x="4990153" y="680420"/>
                </a:lnTo>
                <a:lnTo>
                  <a:pt x="4844470" y="588722"/>
                </a:lnTo>
                <a:close/>
                <a:moveTo>
                  <a:pt x="4261008" y="551357"/>
                </a:moveTo>
                <a:cubicBezTo>
                  <a:pt x="4257065" y="551414"/>
                  <a:pt x="4253435" y="553548"/>
                  <a:pt x="4251483" y="556977"/>
                </a:cubicBezTo>
                <a:lnTo>
                  <a:pt x="4219098" y="613079"/>
                </a:lnTo>
                <a:cubicBezTo>
                  <a:pt x="4217088" y="616556"/>
                  <a:pt x="4217088" y="620841"/>
                  <a:pt x="4219098" y="624317"/>
                </a:cubicBezTo>
                <a:lnTo>
                  <a:pt x="4251483" y="680515"/>
                </a:lnTo>
                <a:cubicBezTo>
                  <a:pt x="4253464" y="683915"/>
                  <a:pt x="4257074" y="686039"/>
                  <a:pt x="4261008" y="686135"/>
                </a:cubicBezTo>
                <a:lnTo>
                  <a:pt x="4325873" y="686135"/>
                </a:lnTo>
                <a:cubicBezTo>
                  <a:pt x="4329798" y="686011"/>
                  <a:pt x="4333388" y="683887"/>
                  <a:pt x="4335398" y="680515"/>
                </a:cubicBezTo>
                <a:lnTo>
                  <a:pt x="4367783" y="624317"/>
                </a:lnTo>
                <a:cubicBezTo>
                  <a:pt x="4369736" y="620804"/>
                  <a:pt x="4369660" y="616527"/>
                  <a:pt x="4367592" y="613079"/>
                </a:cubicBezTo>
                <a:lnTo>
                  <a:pt x="4335112" y="556977"/>
                </a:lnTo>
                <a:cubicBezTo>
                  <a:pt x="4333170" y="553538"/>
                  <a:pt x="4329540" y="551395"/>
                  <a:pt x="4325587" y="551357"/>
                </a:cubicBezTo>
                <a:close/>
                <a:moveTo>
                  <a:pt x="4260722" y="543261"/>
                </a:moveTo>
                <a:lnTo>
                  <a:pt x="4325587" y="543261"/>
                </a:lnTo>
                <a:cubicBezTo>
                  <a:pt x="4332531" y="543194"/>
                  <a:pt x="4338989" y="546823"/>
                  <a:pt x="4342542" y="552786"/>
                </a:cubicBezTo>
                <a:lnTo>
                  <a:pt x="4375022" y="608983"/>
                </a:lnTo>
                <a:cubicBezTo>
                  <a:pt x="4378451" y="615041"/>
                  <a:pt x="4378451" y="622452"/>
                  <a:pt x="4375022" y="628509"/>
                </a:cubicBezTo>
                <a:lnTo>
                  <a:pt x="4342542" y="684706"/>
                </a:lnTo>
                <a:cubicBezTo>
                  <a:pt x="4339056" y="690745"/>
                  <a:pt x="4332560" y="694393"/>
                  <a:pt x="4325587" y="694231"/>
                </a:cubicBezTo>
                <a:lnTo>
                  <a:pt x="4260722" y="694231"/>
                </a:lnTo>
                <a:cubicBezTo>
                  <a:pt x="4253788" y="694364"/>
                  <a:pt x="4247330" y="690716"/>
                  <a:pt x="4243863" y="684706"/>
                </a:cubicBezTo>
                <a:lnTo>
                  <a:pt x="4211383" y="628509"/>
                </a:lnTo>
                <a:cubicBezTo>
                  <a:pt x="4207954" y="622452"/>
                  <a:pt x="4207954" y="615041"/>
                  <a:pt x="4211383" y="608983"/>
                </a:cubicBezTo>
                <a:lnTo>
                  <a:pt x="4243863" y="552786"/>
                </a:lnTo>
                <a:cubicBezTo>
                  <a:pt x="4247406" y="546852"/>
                  <a:pt x="4253817" y="543232"/>
                  <a:pt x="4260722" y="543261"/>
                </a:cubicBezTo>
                <a:close/>
                <a:moveTo>
                  <a:pt x="3499961" y="542492"/>
                </a:moveTo>
                <a:cubicBezTo>
                  <a:pt x="3517106" y="542549"/>
                  <a:pt x="3530974" y="556494"/>
                  <a:pt x="3530917" y="573639"/>
                </a:cubicBezTo>
                <a:cubicBezTo>
                  <a:pt x="3530870" y="590717"/>
                  <a:pt x="3517040" y="604547"/>
                  <a:pt x="3499961" y="604595"/>
                </a:cubicBezTo>
                <a:cubicBezTo>
                  <a:pt x="3499894" y="604595"/>
                  <a:pt x="3499837" y="604595"/>
                  <a:pt x="3499771" y="604595"/>
                </a:cubicBezTo>
                <a:cubicBezTo>
                  <a:pt x="3482626" y="604538"/>
                  <a:pt x="3468767" y="590593"/>
                  <a:pt x="3468814" y="573448"/>
                </a:cubicBezTo>
                <a:cubicBezTo>
                  <a:pt x="3468872" y="556303"/>
                  <a:pt x="3482816" y="542444"/>
                  <a:pt x="3499961" y="542492"/>
                </a:cubicBezTo>
                <a:close/>
                <a:moveTo>
                  <a:pt x="3584448" y="542492"/>
                </a:moveTo>
                <a:cubicBezTo>
                  <a:pt x="3601593" y="542549"/>
                  <a:pt x="3615461" y="556494"/>
                  <a:pt x="3615404" y="573639"/>
                </a:cubicBezTo>
                <a:cubicBezTo>
                  <a:pt x="3615356" y="590717"/>
                  <a:pt x="3601526" y="604547"/>
                  <a:pt x="3584448" y="604595"/>
                </a:cubicBezTo>
                <a:cubicBezTo>
                  <a:pt x="3584381" y="604595"/>
                  <a:pt x="3584324" y="604595"/>
                  <a:pt x="3584258" y="604595"/>
                </a:cubicBezTo>
                <a:cubicBezTo>
                  <a:pt x="3567112" y="604538"/>
                  <a:pt x="3553254" y="590593"/>
                  <a:pt x="3553301" y="573448"/>
                </a:cubicBezTo>
                <a:cubicBezTo>
                  <a:pt x="3553358" y="556303"/>
                  <a:pt x="3567303" y="542444"/>
                  <a:pt x="3584448" y="542492"/>
                </a:cubicBezTo>
                <a:close/>
                <a:moveTo>
                  <a:pt x="3330987" y="542492"/>
                </a:moveTo>
                <a:cubicBezTo>
                  <a:pt x="3348132" y="542549"/>
                  <a:pt x="3362000" y="556494"/>
                  <a:pt x="3361943" y="573639"/>
                </a:cubicBezTo>
                <a:lnTo>
                  <a:pt x="3361943" y="573639"/>
                </a:lnTo>
                <a:lnTo>
                  <a:pt x="3361943" y="573639"/>
                </a:lnTo>
                <a:cubicBezTo>
                  <a:pt x="3361886" y="590755"/>
                  <a:pt x="3348008" y="604595"/>
                  <a:pt x="3330892" y="604595"/>
                </a:cubicBezTo>
                <a:cubicBezTo>
                  <a:pt x="3330863" y="604595"/>
                  <a:pt x="3330825" y="604595"/>
                  <a:pt x="3330797" y="604595"/>
                </a:cubicBezTo>
                <a:cubicBezTo>
                  <a:pt x="3313652" y="604538"/>
                  <a:pt x="3299793" y="590593"/>
                  <a:pt x="3299840" y="573448"/>
                </a:cubicBezTo>
                <a:lnTo>
                  <a:pt x="3299840" y="573448"/>
                </a:lnTo>
                <a:lnTo>
                  <a:pt x="3299840" y="573448"/>
                </a:lnTo>
                <a:cubicBezTo>
                  <a:pt x="3299898" y="556303"/>
                  <a:pt x="3313842" y="542444"/>
                  <a:pt x="3330987" y="542492"/>
                </a:cubicBezTo>
                <a:close/>
                <a:moveTo>
                  <a:pt x="3753517" y="542492"/>
                </a:moveTo>
                <a:cubicBezTo>
                  <a:pt x="3770662" y="542549"/>
                  <a:pt x="3784530" y="556494"/>
                  <a:pt x="3784473" y="573639"/>
                </a:cubicBezTo>
                <a:lnTo>
                  <a:pt x="3784473" y="573639"/>
                </a:lnTo>
                <a:cubicBezTo>
                  <a:pt x="3784416" y="590755"/>
                  <a:pt x="3770538" y="604595"/>
                  <a:pt x="3753422" y="604595"/>
                </a:cubicBezTo>
                <a:cubicBezTo>
                  <a:pt x="3753393" y="604595"/>
                  <a:pt x="3753355" y="604595"/>
                  <a:pt x="3753327" y="604595"/>
                </a:cubicBezTo>
                <a:cubicBezTo>
                  <a:pt x="3736181" y="604538"/>
                  <a:pt x="3722323" y="590593"/>
                  <a:pt x="3722370" y="573448"/>
                </a:cubicBezTo>
                <a:lnTo>
                  <a:pt x="3722370" y="573448"/>
                </a:lnTo>
                <a:lnTo>
                  <a:pt x="3722370" y="573448"/>
                </a:lnTo>
                <a:cubicBezTo>
                  <a:pt x="3722427" y="556303"/>
                  <a:pt x="3736372" y="542444"/>
                  <a:pt x="3753517" y="542492"/>
                </a:cubicBezTo>
                <a:close/>
                <a:moveTo>
                  <a:pt x="4048601" y="538879"/>
                </a:moveTo>
                <a:cubicBezTo>
                  <a:pt x="4055125" y="538879"/>
                  <a:pt x="4060411" y="544165"/>
                  <a:pt x="4060411" y="550690"/>
                </a:cubicBezTo>
                <a:cubicBezTo>
                  <a:pt x="4060364" y="553233"/>
                  <a:pt x="4059535" y="555690"/>
                  <a:pt x="4058030" y="557737"/>
                </a:cubicBezTo>
                <a:lnTo>
                  <a:pt x="4083272" y="601552"/>
                </a:lnTo>
                <a:cubicBezTo>
                  <a:pt x="4086310" y="606696"/>
                  <a:pt x="4086310" y="613078"/>
                  <a:pt x="4083272" y="618221"/>
                </a:cubicBezTo>
                <a:lnTo>
                  <a:pt x="4049172" y="677276"/>
                </a:lnTo>
                <a:cubicBezTo>
                  <a:pt x="4046210" y="682410"/>
                  <a:pt x="4040724" y="685572"/>
                  <a:pt x="4034789" y="685563"/>
                </a:cubicBezTo>
                <a:lnTo>
                  <a:pt x="3966590" y="685563"/>
                </a:lnTo>
                <a:cubicBezTo>
                  <a:pt x="3960618" y="685553"/>
                  <a:pt x="3955103" y="682353"/>
                  <a:pt x="3952112" y="677181"/>
                </a:cubicBezTo>
                <a:lnTo>
                  <a:pt x="3932205" y="640510"/>
                </a:lnTo>
                <a:cubicBezTo>
                  <a:pt x="3931262" y="638585"/>
                  <a:pt x="3931967" y="636252"/>
                  <a:pt x="3933824" y="635176"/>
                </a:cubicBezTo>
                <a:cubicBezTo>
                  <a:pt x="3935806" y="634080"/>
                  <a:pt x="3938301" y="634804"/>
                  <a:pt x="3939387" y="636785"/>
                </a:cubicBezTo>
                <a:cubicBezTo>
                  <a:pt x="3939406" y="636823"/>
                  <a:pt x="3939425" y="636852"/>
                  <a:pt x="3939444" y="636890"/>
                </a:cubicBezTo>
                <a:lnTo>
                  <a:pt x="3959351" y="673371"/>
                </a:lnTo>
                <a:cubicBezTo>
                  <a:pt x="3960856" y="675943"/>
                  <a:pt x="3963609" y="677533"/>
                  <a:pt x="3966590" y="677562"/>
                </a:cubicBezTo>
                <a:lnTo>
                  <a:pt x="4034789" y="677562"/>
                </a:lnTo>
                <a:cubicBezTo>
                  <a:pt x="4037771" y="677533"/>
                  <a:pt x="4040524" y="675943"/>
                  <a:pt x="4042028" y="673371"/>
                </a:cubicBezTo>
                <a:lnTo>
                  <a:pt x="4076128" y="614316"/>
                </a:lnTo>
                <a:cubicBezTo>
                  <a:pt x="4077547" y="611706"/>
                  <a:pt x="4077547" y="608544"/>
                  <a:pt x="4076128" y="605934"/>
                </a:cubicBezTo>
                <a:lnTo>
                  <a:pt x="4050982" y="562500"/>
                </a:lnTo>
                <a:cubicBezTo>
                  <a:pt x="4050191" y="562595"/>
                  <a:pt x="4049391" y="562595"/>
                  <a:pt x="4048601" y="562500"/>
                </a:cubicBezTo>
                <a:cubicBezTo>
                  <a:pt x="4042076" y="562500"/>
                  <a:pt x="4036790" y="557213"/>
                  <a:pt x="4036790" y="550690"/>
                </a:cubicBezTo>
                <a:cubicBezTo>
                  <a:pt x="4036790" y="544165"/>
                  <a:pt x="4042076" y="538879"/>
                  <a:pt x="4048601" y="538879"/>
                </a:cubicBezTo>
                <a:close/>
                <a:moveTo>
                  <a:pt x="1610106" y="524148"/>
                </a:moveTo>
                <a:cubicBezTo>
                  <a:pt x="1612230" y="522596"/>
                  <a:pt x="1615211" y="523044"/>
                  <a:pt x="1616764" y="525168"/>
                </a:cubicBezTo>
                <a:lnTo>
                  <a:pt x="1616764" y="525168"/>
                </a:lnTo>
                <a:cubicBezTo>
                  <a:pt x="1618316" y="527292"/>
                  <a:pt x="1617859" y="530273"/>
                  <a:pt x="1615745" y="531826"/>
                </a:cubicBezTo>
                <a:cubicBezTo>
                  <a:pt x="1615525" y="531988"/>
                  <a:pt x="1615297" y="532121"/>
                  <a:pt x="1615059" y="532245"/>
                </a:cubicBezTo>
                <a:cubicBezTo>
                  <a:pt x="1503559" y="599585"/>
                  <a:pt x="1396212" y="673576"/>
                  <a:pt x="1293590" y="753794"/>
                </a:cubicBezTo>
                <a:cubicBezTo>
                  <a:pt x="1292742" y="754451"/>
                  <a:pt x="1291704" y="754813"/>
                  <a:pt x="1290637" y="754842"/>
                </a:cubicBezTo>
                <a:cubicBezTo>
                  <a:pt x="1289161" y="754823"/>
                  <a:pt x="1287770" y="754166"/>
                  <a:pt x="1286827" y="753032"/>
                </a:cubicBezTo>
                <a:cubicBezTo>
                  <a:pt x="1285217" y="750918"/>
                  <a:pt x="1285598" y="747908"/>
                  <a:pt x="1287684" y="746270"/>
                </a:cubicBezTo>
                <a:cubicBezTo>
                  <a:pt x="1390602" y="665822"/>
                  <a:pt x="1498273" y="591651"/>
                  <a:pt x="1610106" y="524148"/>
                </a:cubicBezTo>
                <a:close/>
                <a:moveTo>
                  <a:pt x="2617279" y="509251"/>
                </a:moveTo>
                <a:lnTo>
                  <a:pt x="2617279" y="541351"/>
                </a:lnTo>
                <a:lnTo>
                  <a:pt x="2913602" y="541351"/>
                </a:lnTo>
                <a:lnTo>
                  <a:pt x="2913602" y="509251"/>
                </a:lnTo>
                <a:close/>
                <a:moveTo>
                  <a:pt x="2445082" y="505319"/>
                </a:moveTo>
                <a:lnTo>
                  <a:pt x="2545190" y="505319"/>
                </a:lnTo>
                <a:lnTo>
                  <a:pt x="2545190" y="541323"/>
                </a:lnTo>
                <a:lnTo>
                  <a:pt x="2445082" y="541323"/>
                </a:lnTo>
                <a:close/>
                <a:moveTo>
                  <a:pt x="2613279" y="505251"/>
                </a:moveTo>
                <a:lnTo>
                  <a:pt x="2917603" y="505251"/>
                </a:lnTo>
                <a:lnTo>
                  <a:pt x="2917603" y="545351"/>
                </a:lnTo>
                <a:lnTo>
                  <a:pt x="2613279" y="545351"/>
                </a:lnTo>
                <a:close/>
                <a:moveTo>
                  <a:pt x="2231715" y="494752"/>
                </a:moveTo>
                <a:cubicBezTo>
                  <a:pt x="2235203" y="495329"/>
                  <a:pt x="2238470" y="497236"/>
                  <a:pt x="2240689" y="500337"/>
                </a:cubicBezTo>
                <a:cubicBezTo>
                  <a:pt x="2242913" y="503432"/>
                  <a:pt x="2243668" y="507137"/>
                  <a:pt x="2243093" y="510624"/>
                </a:cubicBezTo>
                <a:lnTo>
                  <a:pt x="2243093" y="510624"/>
                </a:lnTo>
                <a:lnTo>
                  <a:pt x="2243093" y="510625"/>
                </a:lnTo>
                <a:cubicBezTo>
                  <a:pt x="2242518" y="514112"/>
                  <a:pt x="2240613" y="517381"/>
                  <a:pt x="2237517" y="519606"/>
                </a:cubicBezTo>
                <a:cubicBezTo>
                  <a:pt x="2231317" y="524054"/>
                  <a:pt x="2222687" y="522625"/>
                  <a:pt x="2218239" y="516424"/>
                </a:cubicBezTo>
                <a:cubicBezTo>
                  <a:pt x="2218191" y="516358"/>
                  <a:pt x="2218134" y="516281"/>
                  <a:pt x="2218086" y="516205"/>
                </a:cubicBezTo>
                <a:cubicBezTo>
                  <a:pt x="2215957" y="513104"/>
                  <a:pt x="2215262" y="509437"/>
                  <a:pt x="2215863" y="505998"/>
                </a:cubicBezTo>
                <a:lnTo>
                  <a:pt x="2215863" y="505998"/>
                </a:lnTo>
                <a:lnTo>
                  <a:pt x="2215863" y="505997"/>
                </a:lnTo>
                <a:cubicBezTo>
                  <a:pt x="2216465" y="502558"/>
                  <a:pt x="2218362" y="499346"/>
                  <a:pt x="2221420" y="497155"/>
                </a:cubicBezTo>
                <a:cubicBezTo>
                  <a:pt x="2224520" y="494931"/>
                  <a:pt x="2228228" y="494176"/>
                  <a:pt x="2231715" y="494752"/>
                </a:cubicBezTo>
                <a:close/>
                <a:moveTo>
                  <a:pt x="4127753" y="484966"/>
                </a:moveTo>
                <a:lnTo>
                  <a:pt x="4162615" y="484966"/>
                </a:lnTo>
                <a:cubicBezTo>
                  <a:pt x="4167301" y="484947"/>
                  <a:pt x="4171635" y="487461"/>
                  <a:pt x="4173950" y="491538"/>
                </a:cubicBezTo>
                <a:lnTo>
                  <a:pt x="4191380" y="521732"/>
                </a:lnTo>
                <a:cubicBezTo>
                  <a:pt x="4193771" y="525790"/>
                  <a:pt x="4193771" y="530819"/>
                  <a:pt x="4191380" y="534877"/>
                </a:cubicBezTo>
                <a:lnTo>
                  <a:pt x="4173950" y="565071"/>
                </a:lnTo>
                <a:cubicBezTo>
                  <a:pt x="4171635" y="569148"/>
                  <a:pt x="4167301" y="571662"/>
                  <a:pt x="4162615" y="571643"/>
                </a:cubicBezTo>
                <a:lnTo>
                  <a:pt x="4127753" y="571643"/>
                </a:lnTo>
                <a:cubicBezTo>
                  <a:pt x="4123038" y="571662"/>
                  <a:pt x="4118676" y="569148"/>
                  <a:pt x="4116323" y="565071"/>
                </a:cubicBezTo>
                <a:lnTo>
                  <a:pt x="4098893" y="534877"/>
                </a:lnTo>
                <a:cubicBezTo>
                  <a:pt x="4096607" y="530791"/>
                  <a:pt x="4096607" y="525819"/>
                  <a:pt x="4098893" y="521732"/>
                </a:cubicBezTo>
                <a:lnTo>
                  <a:pt x="4116323" y="491538"/>
                </a:lnTo>
                <a:cubicBezTo>
                  <a:pt x="4118676" y="487461"/>
                  <a:pt x="4123038" y="484947"/>
                  <a:pt x="4127753" y="484966"/>
                </a:cubicBezTo>
                <a:close/>
                <a:moveTo>
                  <a:pt x="4632674" y="476917"/>
                </a:moveTo>
                <a:lnTo>
                  <a:pt x="3953765" y="1901935"/>
                </a:lnTo>
                <a:lnTo>
                  <a:pt x="4023456" y="1934221"/>
                </a:lnTo>
                <a:lnTo>
                  <a:pt x="4778101" y="553686"/>
                </a:lnTo>
                <a:close/>
                <a:moveTo>
                  <a:pt x="4114514" y="461536"/>
                </a:moveTo>
                <a:cubicBezTo>
                  <a:pt x="4110580" y="461631"/>
                  <a:pt x="4106970" y="463756"/>
                  <a:pt x="4104989" y="467156"/>
                </a:cubicBezTo>
                <a:lnTo>
                  <a:pt x="4072509" y="523354"/>
                </a:lnTo>
                <a:lnTo>
                  <a:pt x="4072509" y="534592"/>
                </a:lnTo>
                <a:lnTo>
                  <a:pt x="4104989" y="590789"/>
                </a:lnTo>
                <a:cubicBezTo>
                  <a:pt x="4106970" y="594190"/>
                  <a:pt x="4110580" y="596314"/>
                  <a:pt x="4114514" y="596409"/>
                </a:cubicBezTo>
                <a:lnTo>
                  <a:pt x="4179380" y="596409"/>
                </a:lnTo>
                <a:cubicBezTo>
                  <a:pt x="4183313" y="596314"/>
                  <a:pt x="4186923" y="594190"/>
                  <a:pt x="4188905" y="590789"/>
                </a:cubicBezTo>
                <a:lnTo>
                  <a:pt x="4221289" y="534592"/>
                </a:lnTo>
                <a:lnTo>
                  <a:pt x="4221385" y="523354"/>
                </a:lnTo>
                <a:lnTo>
                  <a:pt x="4188905" y="467156"/>
                </a:lnTo>
                <a:cubicBezTo>
                  <a:pt x="4186923" y="463756"/>
                  <a:pt x="4183313" y="461631"/>
                  <a:pt x="4179380" y="461536"/>
                </a:cubicBezTo>
                <a:close/>
                <a:moveTo>
                  <a:pt x="2336292" y="454483"/>
                </a:moveTo>
                <a:lnTo>
                  <a:pt x="2339245" y="456293"/>
                </a:lnTo>
                <a:lnTo>
                  <a:pt x="2339245" y="456294"/>
                </a:lnTo>
                <a:lnTo>
                  <a:pt x="2339245" y="456294"/>
                </a:lnTo>
                <a:cubicBezTo>
                  <a:pt x="2316766" y="492441"/>
                  <a:pt x="2306021" y="534665"/>
                  <a:pt x="2308479" y="577166"/>
                </a:cubicBezTo>
                <a:lnTo>
                  <a:pt x="2305050" y="577355"/>
                </a:lnTo>
                <a:lnTo>
                  <a:pt x="2305050" y="577355"/>
                </a:lnTo>
                <a:lnTo>
                  <a:pt x="2305050" y="577355"/>
                </a:lnTo>
                <a:cubicBezTo>
                  <a:pt x="2302526" y="534150"/>
                  <a:pt x="2313442" y="491230"/>
                  <a:pt x="2336292" y="454483"/>
                </a:cubicBezTo>
                <a:close/>
                <a:moveTo>
                  <a:pt x="4114324" y="453534"/>
                </a:moveTo>
                <a:lnTo>
                  <a:pt x="4179189" y="453534"/>
                </a:lnTo>
                <a:cubicBezTo>
                  <a:pt x="4186123" y="453487"/>
                  <a:pt x="4192571" y="457106"/>
                  <a:pt x="4196143" y="463059"/>
                </a:cubicBezTo>
                <a:lnTo>
                  <a:pt x="4228528" y="519161"/>
                </a:lnTo>
                <a:lnTo>
                  <a:pt x="4228528" y="519162"/>
                </a:lnTo>
                <a:lnTo>
                  <a:pt x="4228528" y="538783"/>
                </a:lnTo>
                <a:lnTo>
                  <a:pt x="4228528" y="538784"/>
                </a:lnTo>
                <a:lnTo>
                  <a:pt x="4196143" y="594886"/>
                </a:lnTo>
                <a:cubicBezTo>
                  <a:pt x="4192571" y="600838"/>
                  <a:pt x="4186123" y="604459"/>
                  <a:pt x="4179189" y="604411"/>
                </a:cubicBezTo>
                <a:lnTo>
                  <a:pt x="4114324" y="604411"/>
                </a:lnTo>
                <a:cubicBezTo>
                  <a:pt x="4107389" y="604459"/>
                  <a:pt x="4100941" y="600838"/>
                  <a:pt x="4097369" y="594886"/>
                </a:cubicBezTo>
                <a:lnTo>
                  <a:pt x="4064984" y="538784"/>
                </a:lnTo>
                <a:lnTo>
                  <a:pt x="4064984" y="538783"/>
                </a:lnTo>
                <a:lnTo>
                  <a:pt x="4064984" y="519162"/>
                </a:lnTo>
                <a:lnTo>
                  <a:pt x="4064984" y="519161"/>
                </a:lnTo>
                <a:lnTo>
                  <a:pt x="4097369" y="463059"/>
                </a:lnTo>
                <a:cubicBezTo>
                  <a:pt x="4100941" y="457106"/>
                  <a:pt x="4107389" y="453487"/>
                  <a:pt x="4114324" y="453534"/>
                </a:cubicBezTo>
                <a:close/>
                <a:moveTo>
                  <a:pt x="1634871" y="450819"/>
                </a:moveTo>
                <a:cubicBezTo>
                  <a:pt x="955243" y="844140"/>
                  <a:pt x="438311" y="1467119"/>
                  <a:pt x="177069" y="2207650"/>
                </a:cubicBezTo>
                <a:lnTo>
                  <a:pt x="214491" y="2220807"/>
                </a:lnTo>
                <a:lnTo>
                  <a:pt x="278173" y="2243198"/>
                </a:lnTo>
                <a:lnTo>
                  <a:pt x="317753" y="2127503"/>
                </a:lnTo>
                <a:lnTo>
                  <a:pt x="319468" y="2123023"/>
                </a:lnTo>
                <a:lnTo>
                  <a:pt x="1679298" y="2662540"/>
                </a:lnTo>
                <a:lnTo>
                  <a:pt x="1710913" y="2584369"/>
                </a:lnTo>
                <a:lnTo>
                  <a:pt x="1710920" y="2584355"/>
                </a:lnTo>
                <a:lnTo>
                  <a:pt x="1770996" y="2465254"/>
                </a:lnTo>
                <a:lnTo>
                  <a:pt x="1776310" y="2456477"/>
                </a:lnTo>
                <a:lnTo>
                  <a:pt x="1780302" y="2448682"/>
                </a:lnTo>
                <a:lnTo>
                  <a:pt x="1800540" y="2416396"/>
                </a:lnTo>
                <a:lnTo>
                  <a:pt x="1839825" y="2351567"/>
                </a:lnTo>
                <a:lnTo>
                  <a:pt x="1851881" y="2334708"/>
                </a:lnTo>
                <a:lnTo>
                  <a:pt x="1861044" y="2320105"/>
                </a:lnTo>
                <a:lnTo>
                  <a:pt x="1883957" y="2289849"/>
                </a:lnTo>
                <a:lnTo>
                  <a:pt x="1917022" y="2243608"/>
                </a:lnTo>
                <a:lnTo>
                  <a:pt x="1937316" y="2219389"/>
                </a:lnTo>
                <a:lnTo>
                  <a:pt x="1952574" y="2199239"/>
                </a:lnTo>
                <a:lnTo>
                  <a:pt x="1974380" y="2175154"/>
                </a:lnTo>
                <a:lnTo>
                  <a:pt x="2002208" y="2141943"/>
                </a:lnTo>
                <a:lnTo>
                  <a:pt x="2032487" y="2110974"/>
                </a:lnTo>
                <a:lnTo>
                  <a:pt x="2054326" y="2086851"/>
                </a:lnTo>
                <a:lnTo>
                  <a:pt x="2072870" y="2069670"/>
                </a:lnTo>
                <a:lnTo>
                  <a:pt x="2095003" y="2047032"/>
                </a:lnTo>
                <a:lnTo>
                  <a:pt x="2137803" y="2009509"/>
                </a:lnTo>
                <a:lnTo>
                  <a:pt x="2165734" y="1983661"/>
                </a:lnTo>
                <a:lnTo>
                  <a:pt x="2179387" y="1973092"/>
                </a:lnTo>
                <a:lnTo>
                  <a:pt x="2195029" y="1959395"/>
                </a:lnTo>
                <a:lnTo>
                  <a:pt x="2255982" y="1913783"/>
                </a:lnTo>
                <a:lnTo>
                  <a:pt x="2286232" y="1890381"/>
                </a:lnTo>
                <a:lnTo>
                  <a:pt x="2293643" y="1885626"/>
                </a:lnTo>
                <a:lnTo>
                  <a:pt x="2301906" y="1879442"/>
                </a:lnTo>
                <a:lnTo>
                  <a:pt x="2415243" y="1807581"/>
                </a:lnTo>
                <a:lnTo>
                  <a:pt x="2415254" y="1807572"/>
                </a:lnTo>
                <a:close/>
                <a:moveTo>
                  <a:pt x="4486751" y="446962"/>
                </a:moveTo>
                <a:cubicBezTo>
                  <a:pt x="4493276" y="446962"/>
                  <a:pt x="4498562" y="452248"/>
                  <a:pt x="4498562" y="458773"/>
                </a:cubicBezTo>
                <a:lnTo>
                  <a:pt x="4498562" y="458773"/>
                </a:lnTo>
                <a:lnTo>
                  <a:pt x="4498562" y="458774"/>
                </a:lnTo>
                <a:cubicBezTo>
                  <a:pt x="4498562" y="465298"/>
                  <a:pt x="4493276" y="470585"/>
                  <a:pt x="4486751" y="470585"/>
                </a:cubicBezTo>
                <a:cubicBezTo>
                  <a:pt x="4482255" y="470604"/>
                  <a:pt x="4478150" y="468051"/>
                  <a:pt x="4476178" y="464012"/>
                </a:cubicBezTo>
                <a:lnTo>
                  <a:pt x="4407503" y="464012"/>
                </a:lnTo>
                <a:cubicBezTo>
                  <a:pt x="4404522" y="464041"/>
                  <a:pt x="4401769" y="465632"/>
                  <a:pt x="4400264" y="468203"/>
                </a:cubicBezTo>
                <a:lnTo>
                  <a:pt x="4366165" y="527257"/>
                </a:lnTo>
                <a:lnTo>
                  <a:pt x="4366165" y="535640"/>
                </a:lnTo>
                <a:lnTo>
                  <a:pt x="4400264" y="594694"/>
                </a:lnTo>
                <a:cubicBezTo>
                  <a:pt x="4401779" y="597247"/>
                  <a:pt x="4404532" y="598799"/>
                  <a:pt x="4407503" y="598790"/>
                </a:cubicBezTo>
                <a:lnTo>
                  <a:pt x="4437888" y="598790"/>
                </a:lnTo>
                <a:cubicBezTo>
                  <a:pt x="4439993" y="595552"/>
                  <a:pt x="4443555" y="593552"/>
                  <a:pt x="4447413" y="593456"/>
                </a:cubicBezTo>
                <a:cubicBezTo>
                  <a:pt x="4453937" y="593436"/>
                  <a:pt x="4459243" y="598705"/>
                  <a:pt x="4459262" y="605228"/>
                </a:cubicBezTo>
                <a:lnTo>
                  <a:pt x="4459262" y="605229"/>
                </a:lnTo>
                <a:lnTo>
                  <a:pt x="4459262" y="605229"/>
                </a:lnTo>
                <a:cubicBezTo>
                  <a:pt x="4459281" y="611754"/>
                  <a:pt x="4454004" y="617059"/>
                  <a:pt x="4447489" y="617078"/>
                </a:cubicBezTo>
                <a:cubicBezTo>
                  <a:pt x="4441679" y="617097"/>
                  <a:pt x="4436726" y="612897"/>
                  <a:pt x="4435792" y="607172"/>
                </a:cubicBezTo>
                <a:lnTo>
                  <a:pt x="4407217" y="607172"/>
                </a:lnTo>
                <a:cubicBezTo>
                  <a:pt x="4401245" y="607134"/>
                  <a:pt x="4395740" y="603953"/>
                  <a:pt x="4392739" y="598790"/>
                </a:cubicBezTo>
                <a:lnTo>
                  <a:pt x="4358640" y="539735"/>
                </a:lnTo>
                <a:lnTo>
                  <a:pt x="4358640" y="539735"/>
                </a:lnTo>
                <a:cubicBezTo>
                  <a:pt x="4355773" y="534525"/>
                  <a:pt x="4355878" y="528181"/>
                  <a:pt x="4358926" y="523067"/>
                </a:cubicBezTo>
                <a:lnTo>
                  <a:pt x="4393025" y="464011"/>
                </a:lnTo>
                <a:cubicBezTo>
                  <a:pt x="4396035" y="458878"/>
                  <a:pt x="4401550" y="455715"/>
                  <a:pt x="4407503" y="455725"/>
                </a:cubicBezTo>
                <a:lnTo>
                  <a:pt x="4475416" y="455725"/>
                </a:lnTo>
                <a:cubicBezTo>
                  <a:pt x="4476759" y="450562"/>
                  <a:pt x="4481417" y="446962"/>
                  <a:pt x="4486751" y="446962"/>
                </a:cubicBezTo>
                <a:close/>
                <a:moveTo>
                  <a:pt x="1638395" y="437770"/>
                </a:moveTo>
                <a:lnTo>
                  <a:pt x="1640776" y="441961"/>
                </a:lnTo>
                <a:lnTo>
                  <a:pt x="2428208" y="1810906"/>
                </a:lnTo>
                <a:lnTo>
                  <a:pt x="2424112" y="1813288"/>
                </a:lnTo>
                <a:lnTo>
                  <a:pt x="2424101" y="1813295"/>
                </a:lnTo>
                <a:lnTo>
                  <a:pt x="2302073" y="1891231"/>
                </a:lnTo>
                <a:lnTo>
                  <a:pt x="2264295" y="1919379"/>
                </a:lnTo>
                <a:lnTo>
                  <a:pt x="2187453" y="1978684"/>
                </a:lnTo>
                <a:lnTo>
                  <a:pt x="2145752" y="2015130"/>
                </a:lnTo>
                <a:lnTo>
                  <a:pt x="2080639" y="2075356"/>
                </a:lnTo>
                <a:lnTo>
                  <a:pt x="2040162" y="2116716"/>
                </a:lnTo>
                <a:lnTo>
                  <a:pt x="1981928" y="2181010"/>
                </a:lnTo>
                <a:lnTo>
                  <a:pt x="1944801" y="2225328"/>
                </a:lnTo>
                <a:lnTo>
                  <a:pt x="1891372" y="2295948"/>
                </a:lnTo>
                <a:lnTo>
                  <a:pt x="1859265" y="2340915"/>
                </a:lnTo>
                <a:lnTo>
                  <a:pt x="1807922" y="2422816"/>
                </a:lnTo>
                <a:lnTo>
                  <a:pt x="1783691" y="2463000"/>
                </a:lnTo>
                <a:lnTo>
                  <a:pt x="1718418" y="2591219"/>
                </a:lnTo>
                <a:lnTo>
                  <a:pt x="1718395" y="2591266"/>
                </a:lnTo>
                <a:lnTo>
                  <a:pt x="1688335" y="2666124"/>
                </a:lnTo>
                <a:lnTo>
                  <a:pt x="1752123" y="2691423"/>
                </a:lnTo>
                <a:lnTo>
                  <a:pt x="1750313" y="2695803"/>
                </a:lnTo>
                <a:cubicBezTo>
                  <a:pt x="1674380" y="2888315"/>
                  <a:pt x="1635594" y="3093461"/>
                  <a:pt x="1636013" y="3300444"/>
                </a:cubicBezTo>
                <a:cubicBezTo>
                  <a:pt x="1636080" y="3374701"/>
                  <a:pt x="1641071" y="3448872"/>
                  <a:pt x="1650968" y="3522472"/>
                </a:cubicBezTo>
                <a:lnTo>
                  <a:pt x="1651634" y="3527235"/>
                </a:lnTo>
                <a:lnTo>
                  <a:pt x="1646872" y="3527806"/>
                </a:lnTo>
                <a:lnTo>
                  <a:pt x="1583341" y="3536365"/>
                </a:lnTo>
                <a:lnTo>
                  <a:pt x="1600498" y="3646985"/>
                </a:lnTo>
                <a:cubicBezTo>
                  <a:pt x="1632814" y="3805202"/>
                  <a:pt x="1687581" y="3958278"/>
                  <a:pt x="1763363" y="4101496"/>
                </a:cubicBezTo>
                <a:cubicBezTo>
                  <a:pt x="1813683" y="4196604"/>
                  <a:pt x="1872805" y="4286796"/>
                  <a:pt x="1939956" y="4370863"/>
                </a:cubicBezTo>
                <a:lnTo>
                  <a:pt x="1942909" y="4374578"/>
                </a:lnTo>
                <a:lnTo>
                  <a:pt x="1939194" y="4377626"/>
                </a:lnTo>
                <a:lnTo>
                  <a:pt x="704278" y="5360987"/>
                </a:lnTo>
                <a:lnTo>
                  <a:pt x="701325" y="5357272"/>
                </a:lnTo>
                <a:cubicBezTo>
                  <a:pt x="572519" y="5195881"/>
                  <a:pt x="459085" y="5022783"/>
                  <a:pt x="362521" y="4840256"/>
                </a:cubicBezTo>
                <a:cubicBezTo>
                  <a:pt x="167897" y="4472610"/>
                  <a:pt x="45272" y="4071178"/>
                  <a:pt x="1238" y="3657536"/>
                </a:cubicBezTo>
                <a:lnTo>
                  <a:pt x="666" y="3652774"/>
                </a:lnTo>
                <a:lnTo>
                  <a:pt x="114642" y="3640452"/>
                </a:lnTo>
                <a:lnTo>
                  <a:pt x="102041" y="3514803"/>
                </a:lnTo>
                <a:cubicBezTo>
                  <a:pt x="97276" y="3443469"/>
                  <a:pt x="94883" y="3371977"/>
                  <a:pt x="94868" y="3300444"/>
                </a:cubicBezTo>
                <a:cubicBezTo>
                  <a:pt x="94375" y="2999285"/>
                  <a:pt x="136793" y="2700151"/>
                  <a:pt x="220434" y="2411840"/>
                </a:cubicBezTo>
                <a:lnTo>
                  <a:pt x="275179" y="2251949"/>
                </a:lnTo>
                <a:lnTo>
                  <a:pt x="164877" y="2213177"/>
                </a:lnTo>
                <a:lnTo>
                  <a:pt x="166496" y="2208698"/>
                </a:lnTo>
                <a:cubicBezTo>
                  <a:pt x="199256" y="2115394"/>
                  <a:pt x="236058" y="2023946"/>
                  <a:pt x="276717" y="1934654"/>
                </a:cubicBezTo>
                <a:cubicBezTo>
                  <a:pt x="561329" y="1309414"/>
                  <a:pt x="1034941" y="785807"/>
                  <a:pt x="1634299" y="440151"/>
                </a:cubicBezTo>
                <a:close/>
                <a:moveTo>
                  <a:pt x="2249252" y="436005"/>
                </a:moveTo>
                <a:cubicBezTo>
                  <a:pt x="2247909" y="435995"/>
                  <a:pt x="2246575" y="436253"/>
                  <a:pt x="2245328" y="436767"/>
                </a:cubicBezTo>
                <a:cubicBezTo>
                  <a:pt x="2240165" y="438920"/>
                  <a:pt x="2237641" y="444777"/>
                  <a:pt x="2239613" y="450007"/>
                </a:cubicBezTo>
                <a:cubicBezTo>
                  <a:pt x="2241175" y="453883"/>
                  <a:pt x="2244956" y="456416"/>
                  <a:pt x="2249138" y="456388"/>
                </a:cubicBezTo>
                <a:cubicBezTo>
                  <a:pt x="2254767" y="456416"/>
                  <a:pt x="2259358" y="451883"/>
                  <a:pt x="2259386" y="446254"/>
                </a:cubicBezTo>
                <a:cubicBezTo>
                  <a:pt x="2259415" y="440625"/>
                  <a:pt x="2254881" y="436034"/>
                  <a:pt x="2249252" y="436005"/>
                </a:cubicBezTo>
                <a:close/>
                <a:moveTo>
                  <a:pt x="2249138" y="428766"/>
                </a:moveTo>
                <a:cubicBezTo>
                  <a:pt x="2258815" y="428766"/>
                  <a:pt x="2266664" y="436615"/>
                  <a:pt x="2266654" y="446301"/>
                </a:cubicBezTo>
                <a:cubicBezTo>
                  <a:pt x="2266654" y="455979"/>
                  <a:pt x="2258806" y="463818"/>
                  <a:pt x="2249128" y="463818"/>
                </a:cubicBezTo>
                <a:cubicBezTo>
                  <a:pt x="2239441" y="463818"/>
                  <a:pt x="2231602" y="455969"/>
                  <a:pt x="2231602" y="446282"/>
                </a:cubicBezTo>
                <a:cubicBezTo>
                  <a:pt x="2231612" y="439110"/>
                  <a:pt x="2235993" y="432652"/>
                  <a:pt x="2242661" y="430004"/>
                </a:cubicBezTo>
                <a:cubicBezTo>
                  <a:pt x="2244718" y="429175"/>
                  <a:pt x="2246918" y="428756"/>
                  <a:pt x="2249138" y="428766"/>
                </a:cubicBezTo>
                <a:close/>
                <a:moveTo>
                  <a:pt x="4727543" y="417096"/>
                </a:moveTo>
                <a:cubicBezTo>
                  <a:pt x="4741764" y="424268"/>
                  <a:pt x="4755956" y="431507"/>
                  <a:pt x="4770119" y="438813"/>
                </a:cubicBezTo>
                <a:lnTo>
                  <a:pt x="4770118" y="438815"/>
                </a:lnTo>
                <a:lnTo>
                  <a:pt x="4770119" y="438816"/>
                </a:lnTo>
                <a:lnTo>
                  <a:pt x="4752498" y="472629"/>
                </a:lnTo>
                <a:lnTo>
                  <a:pt x="4710398" y="451102"/>
                </a:lnTo>
                <a:lnTo>
                  <a:pt x="4710399" y="451100"/>
                </a:lnTo>
                <a:lnTo>
                  <a:pt x="4710398" y="451100"/>
                </a:lnTo>
                <a:close/>
                <a:moveTo>
                  <a:pt x="4280440" y="406480"/>
                </a:moveTo>
                <a:lnTo>
                  <a:pt x="4315301" y="406480"/>
                </a:lnTo>
                <a:cubicBezTo>
                  <a:pt x="4319987" y="406461"/>
                  <a:pt x="4324321" y="408975"/>
                  <a:pt x="4326636" y="413052"/>
                </a:cubicBezTo>
                <a:lnTo>
                  <a:pt x="4344067" y="443246"/>
                </a:lnTo>
                <a:lnTo>
                  <a:pt x="4344067" y="443246"/>
                </a:lnTo>
                <a:lnTo>
                  <a:pt x="4344067" y="456391"/>
                </a:lnTo>
                <a:lnTo>
                  <a:pt x="4344067" y="456391"/>
                </a:lnTo>
                <a:lnTo>
                  <a:pt x="4326636" y="486585"/>
                </a:lnTo>
                <a:cubicBezTo>
                  <a:pt x="4324321" y="490662"/>
                  <a:pt x="4319987" y="493176"/>
                  <a:pt x="4315301" y="493157"/>
                </a:cubicBezTo>
                <a:lnTo>
                  <a:pt x="4280440" y="493157"/>
                </a:lnTo>
                <a:cubicBezTo>
                  <a:pt x="4275725" y="493176"/>
                  <a:pt x="4271362" y="490662"/>
                  <a:pt x="4269009" y="486585"/>
                </a:cubicBezTo>
                <a:lnTo>
                  <a:pt x="4251579" y="456391"/>
                </a:lnTo>
                <a:lnTo>
                  <a:pt x="4251579" y="456391"/>
                </a:lnTo>
                <a:lnTo>
                  <a:pt x="4251579" y="443246"/>
                </a:lnTo>
                <a:lnTo>
                  <a:pt x="4251579" y="443246"/>
                </a:lnTo>
                <a:lnTo>
                  <a:pt x="4269009" y="413052"/>
                </a:lnTo>
                <a:cubicBezTo>
                  <a:pt x="4271362" y="408975"/>
                  <a:pt x="4275725" y="406461"/>
                  <a:pt x="4280440" y="406480"/>
                </a:cubicBezTo>
                <a:close/>
                <a:moveTo>
                  <a:pt x="2513648" y="389905"/>
                </a:moveTo>
                <a:cubicBezTo>
                  <a:pt x="2562749" y="389905"/>
                  <a:pt x="2609498" y="410955"/>
                  <a:pt x="2642045" y="447722"/>
                </a:cubicBezTo>
                <a:cubicBezTo>
                  <a:pt x="2644759" y="450655"/>
                  <a:pt x="2644578" y="455237"/>
                  <a:pt x="2641645" y="457951"/>
                </a:cubicBezTo>
                <a:cubicBezTo>
                  <a:pt x="2641587" y="457999"/>
                  <a:pt x="2641530" y="458056"/>
                  <a:pt x="2641473" y="458104"/>
                </a:cubicBezTo>
                <a:cubicBezTo>
                  <a:pt x="2638435" y="460790"/>
                  <a:pt x="2633806" y="460504"/>
                  <a:pt x="2631119" y="457475"/>
                </a:cubicBezTo>
                <a:cubicBezTo>
                  <a:pt x="2631110" y="457456"/>
                  <a:pt x="2631101" y="457447"/>
                  <a:pt x="2631091" y="457437"/>
                </a:cubicBezTo>
                <a:cubicBezTo>
                  <a:pt x="2573674" y="392629"/>
                  <a:pt x="2474586" y="386638"/>
                  <a:pt x="2409768" y="444054"/>
                </a:cubicBezTo>
                <a:cubicBezTo>
                  <a:pt x="2344960" y="501481"/>
                  <a:pt x="2338969" y="600569"/>
                  <a:pt x="2396395" y="665376"/>
                </a:cubicBezTo>
                <a:cubicBezTo>
                  <a:pt x="2453812" y="730184"/>
                  <a:pt x="2552900" y="736176"/>
                  <a:pt x="2617708" y="678759"/>
                </a:cubicBezTo>
                <a:cubicBezTo>
                  <a:pt x="2620718" y="676092"/>
                  <a:pt x="2623623" y="673301"/>
                  <a:pt x="2626424" y="670415"/>
                </a:cubicBezTo>
                <a:cubicBezTo>
                  <a:pt x="2629234" y="667577"/>
                  <a:pt x="2633825" y="667548"/>
                  <a:pt x="2636663" y="670367"/>
                </a:cubicBezTo>
                <a:cubicBezTo>
                  <a:pt x="2636682" y="670387"/>
                  <a:pt x="2636691" y="670396"/>
                  <a:pt x="2636711" y="670415"/>
                </a:cubicBezTo>
                <a:cubicBezTo>
                  <a:pt x="2639530" y="673301"/>
                  <a:pt x="2639530" y="677911"/>
                  <a:pt x="2636711" y="680797"/>
                </a:cubicBezTo>
                <a:cubicBezTo>
                  <a:pt x="2604497" y="714325"/>
                  <a:pt x="2559949" y="733194"/>
                  <a:pt x="2513457" y="732994"/>
                </a:cubicBezTo>
                <a:cubicBezTo>
                  <a:pt x="2418769" y="732994"/>
                  <a:pt x="2342007" y="656232"/>
                  <a:pt x="2342007" y="561545"/>
                </a:cubicBezTo>
                <a:cubicBezTo>
                  <a:pt x="2342007" y="466857"/>
                  <a:pt x="2418769" y="390095"/>
                  <a:pt x="2513457" y="390095"/>
                </a:cubicBezTo>
                <a:close/>
                <a:moveTo>
                  <a:pt x="4264533" y="385241"/>
                </a:moveTo>
                <a:cubicBezTo>
                  <a:pt x="4260599" y="385336"/>
                  <a:pt x="4256989" y="387460"/>
                  <a:pt x="4255008" y="390861"/>
                </a:cubicBezTo>
                <a:lnTo>
                  <a:pt x="4222623" y="447058"/>
                </a:lnTo>
                <a:lnTo>
                  <a:pt x="4222623" y="458297"/>
                </a:lnTo>
                <a:lnTo>
                  <a:pt x="4255008" y="514494"/>
                </a:lnTo>
                <a:cubicBezTo>
                  <a:pt x="4257008" y="517885"/>
                  <a:pt x="4260599" y="520000"/>
                  <a:pt x="4264533" y="520114"/>
                </a:cubicBezTo>
                <a:lnTo>
                  <a:pt x="4329398" y="520114"/>
                </a:lnTo>
                <a:cubicBezTo>
                  <a:pt x="4333323" y="519990"/>
                  <a:pt x="4336914" y="517866"/>
                  <a:pt x="4338923" y="514494"/>
                </a:cubicBezTo>
                <a:lnTo>
                  <a:pt x="4371308" y="458297"/>
                </a:lnTo>
                <a:lnTo>
                  <a:pt x="4371308" y="447058"/>
                </a:lnTo>
                <a:lnTo>
                  <a:pt x="4338923" y="390861"/>
                </a:lnTo>
                <a:cubicBezTo>
                  <a:pt x="4336914" y="387489"/>
                  <a:pt x="4333323" y="385365"/>
                  <a:pt x="4329398" y="385241"/>
                </a:cubicBezTo>
                <a:close/>
                <a:moveTo>
                  <a:pt x="4647152" y="378139"/>
                </a:moveTo>
                <a:cubicBezTo>
                  <a:pt x="4661631" y="384873"/>
                  <a:pt x="4676013" y="391731"/>
                  <a:pt x="4690300" y="398713"/>
                </a:cubicBezTo>
                <a:lnTo>
                  <a:pt x="4690299" y="398715"/>
                </a:lnTo>
                <a:lnTo>
                  <a:pt x="4690300" y="398716"/>
                </a:lnTo>
                <a:lnTo>
                  <a:pt x="4673632" y="433006"/>
                </a:lnTo>
                <a:cubicBezTo>
                  <a:pt x="4659535" y="426148"/>
                  <a:pt x="4645343" y="419356"/>
                  <a:pt x="4631055" y="412622"/>
                </a:cubicBezTo>
                <a:lnTo>
                  <a:pt x="4631056" y="412620"/>
                </a:lnTo>
                <a:lnTo>
                  <a:pt x="4631055" y="412619"/>
                </a:lnTo>
                <a:close/>
                <a:moveTo>
                  <a:pt x="4264247" y="377239"/>
                </a:moveTo>
                <a:lnTo>
                  <a:pt x="4329112" y="377239"/>
                </a:lnTo>
                <a:cubicBezTo>
                  <a:pt x="4336085" y="377077"/>
                  <a:pt x="4342581" y="380725"/>
                  <a:pt x="4346067" y="386764"/>
                </a:cubicBezTo>
                <a:lnTo>
                  <a:pt x="4378547" y="442866"/>
                </a:lnTo>
                <a:lnTo>
                  <a:pt x="4378547" y="442867"/>
                </a:lnTo>
                <a:lnTo>
                  <a:pt x="4378547" y="462488"/>
                </a:lnTo>
                <a:lnTo>
                  <a:pt x="4378547" y="462489"/>
                </a:lnTo>
                <a:lnTo>
                  <a:pt x="4346067" y="518590"/>
                </a:lnTo>
                <a:cubicBezTo>
                  <a:pt x="4342581" y="524629"/>
                  <a:pt x="4336085" y="528277"/>
                  <a:pt x="4329112" y="528115"/>
                </a:cubicBezTo>
                <a:lnTo>
                  <a:pt x="4264247" y="528115"/>
                </a:lnTo>
                <a:cubicBezTo>
                  <a:pt x="4257313" y="528249"/>
                  <a:pt x="4250855" y="524600"/>
                  <a:pt x="4247388" y="518590"/>
                </a:cubicBezTo>
                <a:lnTo>
                  <a:pt x="4214908" y="462489"/>
                </a:lnTo>
                <a:lnTo>
                  <a:pt x="4214908" y="462488"/>
                </a:lnTo>
                <a:lnTo>
                  <a:pt x="4214908" y="442867"/>
                </a:lnTo>
                <a:lnTo>
                  <a:pt x="4214908" y="442866"/>
                </a:lnTo>
                <a:lnTo>
                  <a:pt x="4247388" y="386764"/>
                </a:lnTo>
                <a:cubicBezTo>
                  <a:pt x="4250855" y="380754"/>
                  <a:pt x="4257313" y="377106"/>
                  <a:pt x="4264247" y="377239"/>
                </a:cubicBezTo>
                <a:close/>
                <a:moveTo>
                  <a:pt x="1805758" y="350845"/>
                </a:moveTo>
                <a:cubicBezTo>
                  <a:pt x="1808616" y="349502"/>
                  <a:pt x="1812016" y="350712"/>
                  <a:pt x="1813369" y="353570"/>
                </a:cubicBezTo>
                <a:lnTo>
                  <a:pt x="2025435" y="754653"/>
                </a:lnTo>
                <a:lnTo>
                  <a:pt x="2023214" y="761845"/>
                </a:lnTo>
                <a:cubicBezTo>
                  <a:pt x="2020490" y="763445"/>
                  <a:pt x="2016994" y="762531"/>
                  <a:pt x="2015394" y="759807"/>
                </a:cubicBezTo>
                <a:lnTo>
                  <a:pt x="1803272" y="358904"/>
                </a:lnTo>
                <a:cubicBezTo>
                  <a:pt x="1803187" y="358761"/>
                  <a:pt x="1803110" y="358608"/>
                  <a:pt x="1803034" y="358456"/>
                </a:cubicBezTo>
                <a:cubicBezTo>
                  <a:pt x="1801691" y="355608"/>
                  <a:pt x="1802911" y="352198"/>
                  <a:pt x="1805758" y="350845"/>
                </a:cubicBezTo>
                <a:close/>
                <a:moveTo>
                  <a:pt x="4565808" y="341564"/>
                </a:moveTo>
                <a:cubicBezTo>
                  <a:pt x="4580477" y="347946"/>
                  <a:pt x="4594955" y="354423"/>
                  <a:pt x="4609528" y="360613"/>
                </a:cubicBezTo>
                <a:lnTo>
                  <a:pt x="4609527" y="360616"/>
                </a:lnTo>
                <a:lnTo>
                  <a:pt x="4609528" y="360616"/>
                </a:lnTo>
                <a:lnTo>
                  <a:pt x="4593811" y="395573"/>
                </a:lnTo>
                <a:cubicBezTo>
                  <a:pt x="4579458" y="389219"/>
                  <a:pt x="4565046" y="382876"/>
                  <a:pt x="4550568" y="376523"/>
                </a:cubicBezTo>
                <a:lnTo>
                  <a:pt x="4550569" y="376521"/>
                </a:lnTo>
                <a:lnTo>
                  <a:pt x="4550568" y="376520"/>
                </a:lnTo>
                <a:close/>
                <a:moveTo>
                  <a:pt x="2513934" y="315801"/>
                </a:moveTo>
                <a:cubicBezTo>
                  <a:pt x="2575522" y="315801"/>
                  <a:pt x="2637110" y="339264"/>
                  <a:pt x="2684144" y="386190"/>
                </a:cubicBezTo>
                <a:lnTo>
                  <a:pt x="2684144" y="386190"/>
                </a:lnTo>
                <a:lnTo>
                  <a:pt x="2684144" y="386190"/>
                </a:lnTo>
                <a:lnTo>
                  <a:pt x="2669571" y="401907"/>
                </a:lnTo>
                <a:cubicBezTo>
                  <a:pt x="2666809" y="399144"/>
                  <a:pt x="2663951" y="396477"/>
                  <a:pt x="2661094" y="393906"/>
                </a:cubicBezTo>
                <a:cubicBezTo>
                  <a:pt x="2657855" y="391048"/>
                  <a:pt x="2654522" y="388191"/>
                  <a:pt x="2651093" y="385524"/>
                </a:cubicBezTo>
                <a:lnTo>
                  <a:pt x="2649759" y="384476"/>
                </a:lnTo>
                <a:cubicBezTo>
                  <a:pt x="2646616" y="381999"/>
                  <a:pt x="2643473" y="379618"/>
                  <a:pt x="2640234" y="377427"/>
                </a:cubicBezTo>
                <a:lnTo>
                  <a:pt x="2639377" y="376761"/>
                </a:lnTo>
                <a:cubicBezTo>
                  <a:pt x="2617145" y="361397"/>
                  <a:pt x="2592285" y="350224"/>
                  <a:pt x="2566034" y="343804"/>
                </a:cubicBezTo>
                <a:cubicBezTo>
                  <a:pt x="2562415" y="342947"/>
                  <a:pt x="2558795" y="342185"/>
                  <a:pt x="2555081" y="341518"/>
                </a:cubicBezTo>
                <a:cubicBezTo>
                  <a:pt x="2533106" y="337337"/>
                  <a:pt x="2510618" y="336536"/>
                  <a:pt x="2488406" y="339137"/>
                </a:cubicBezTo>
                <a:lnTo>
                  <a:pt x="2486025" y="347328"/>
                </a:lnTo>
                <a:lnTo>
                  <a:pt x="2544962" y="347554"/>
                </a:lnTo>
                <a:cubicBezTo>
                  <a:pt x="2564409" y="350359"/>
                  <a:pt x="2583466" y="355867"/>
                  <a:pt x="2601563" y="363997"/>
                </a:cubicBezTo>
                <a:lnTo>
                  <a:pt x="2601563" y="363997"/>
                </a:lnTo>
                <a:lnTo>
                  <a:pt x="2601563" y="363997"/>
                </a:lnTo>
                <a:lnTo>
                  <a:pt x="2598705" y="370188"/>
                </a:lnTo>
                <a:cubicBezTo>
                  <a:pt x="2562882" y="354167"/>
                  <a:pt x="2523229" y="348719"/>
                  <a:pt x="2484405" y="354472"/>
                </a:cubicBezTo>
                <a:lnTo>
                  <a:pt x="2479643" y="370950"/>
                </a:lnTo>
                <a:lnTo>
                  <a:pt x="2469356" y="357234"/>
                </a:lnTo>
                <a:cubicBezTo>
                  <a:pt x="2431208" y="365959"/>
                  <a:pt x="2396261" y="385200"/>
                  <a:pt x="2368486" y="412765"/>
                </a:cubicBezTo>
                <a:lnTo>
                  <a:pt x="2363628" y="407907"/>
                </a:lnTo>
                <a:lnTo>
                  <a:pt x="2363629" y="407907"/>
                </a:lnTo>
                <a:lnTo>
                  <a:pt x="2363628" y="407907"/>
                </a:lnTo>
                <a:cubicBezTo>
                  <a:pt x="2377525" y="393867"/>
                  <a:pt x="2393239" y="381901"/>
                  <a:pt x="2410278" y="372285"/>
                </a:cubicBezTo>
                <a:lnTo>
                  <a:pt x="2464879" y="350757"/>
                </a:lnTo>
                <a:lnTo>
                  <a:pt x="2459735" y="343899"/>
                </a:lnTo>
                <a:cubicBezTo>
                  <a:pt x="2453830" y="345423"/>
                  <a:pt x="2448020" y="347138"/>
                  <a:pt x="2442209" y="349138"/>
                </a:cubicBezTo>
                <a:cubicBezTo>
                  <a:pt x="2430808" y="353062"/>
                  <a:pt x="2419749" y="357939"/>
                  <a:pt x="2409157" y="363711"/>
                </a:cubicBezTo>
                <a:cubicBezTo>
                  <a:pt x="2396166" y="370788"/>
                  <a:pt x="2383907" y="379151"/>
                  <a:pt x="2372582" y="388667"/>
                </a:cubicBezTo>
                <a:cubicBezTo>
                  <a:pt x="2367724" y="392858"/>
                  <a:pt x="2363057" y="397144"/>
                  <a:pt x="2358294" y="401716"/>
                </a:cubicBezTo>
                <a:cubicBezTo>
                  <a:pt x="2339139" y="420985"/>
                  <a:pt x="2323642" y="443578"/>
                  <a:pt x="2312574" y="468391"/>
                </a:cubicBezTo>
                <a:lnTo>
                  <a:pt x="2310860" y="472296"/>
                </a:lnTo>
                <a:lnTo>
                  <a:pt x="2309526" y="475630"/>
                </a:lnTo>
                <a:lnTo>
                  <a:pt x="2295069" y="535776"/>
                </a:lnTo>
                <a:lnTo>
                  <a:pt x="2297663" y="596443"/>
                </a:lnTo>
                <a:cubicBezTo>
                  <a:pt x="2304933" y="636280"/>
                  <a:pt x="2323142" y="674120"/>
                  <a:pt x="2351436" y="705277"/>
                </a:cubicBezTo>
                <a:cubicBezTo>
                  <a:pt x="2353722" y="707753"/>
                  <a:pt x="2356103" y="710230"/>
                  <a:pt x="2358485" y="712611"/>
                </a:cubicBezTo>
                <a:cubicBezTo>
                  <a:pt x="2360866" y="714992"/>
                  <a:pt x="2365343" y="719279"/>
                  <a:pt x="2368962" y="722136"/>
                </a:cubicBezTo>
                <a:lnTo>
                  <a:pt x="2398871" y="707468"/>
                </a:lnTo>
                <a:lnTo>
                  <a:pt x="2398871" y="707468"/>
                </a:lnTo>
                <a:lnTo>
                  <a:pt x="2392489" y="740234"/>
                </a:lnTo>
                <a:lnTo>
                  <a:pt x="2418206" y="754902"/>
                </a:lnTo>
                <a:cubicBezTo>
                  <a:pt x="2422112" y="756807"/>
                  <a:pt x="2426112" y="758617"/>
                  <a:pt x="2430113" y="760236"/>
                </a:cubicBezTo>
                <a:lnTo>
                  <a:pt x="2433923" y="761760"/>
                </a:lnTo>
                <a:lnTo>
                  <a:pt x="2439447" y="763856"/>
                </a:lnTo>
                <a:cubicBezTo>
                  <a:pt x="2441447" y="764522"/>
                  <a:pt x="2443352" y="765284"/>
                  <a:pt x="2445353" y="765856"/>
                </a:cubicBezTo>
                <a:cubicBezTo>
                  <a:pt x="2456564" y="769561"/>
                  <a:pt x="2468070" y="772333"/>
                  <a:pt x="2479738" y="774143"/>
                </a:cubicBezTo>
                <a:cubicBezTo>
                  <a:pt x="2499369" y="777248"/>
                  <a:pt x="2519324" y="777695"/>
                  <a:pt x="2539079" y="775476"/>
                </a:cubicBezTo>
                <a:lnTo>
                  <a:pt x="2545841" y="774714"/>
                </a:lnTo>
                <a:cubicBezTo>
                  <a:pt x="2582970" y="769332"/>
                  <a:pt x="2618098" y="754512"/>
                  <a:pt x="2647854" y="731661"/>
                </a:cubicBezTo>
                <a:lnTo>
                  <a:pt x="2648997" y="730804"/>
                </a:lnTo>
                <a:cubicBezTo>
                  <a:pt x="2650807" y="729470"/>
                  <a:pt x="2652521" y="728042"/>
                  <a:pt x="2654236" y="726613"/>
                </a:cubicBezTo>
                <a:cubicBezTo>
                  <a:pt x="2659474" y="722231"/>
                  <a:pt x="2664618" y="717659"/>
                  <a:pt x="2669571" y="712802"/>
                </a:cubicBezTo>
                <a:lnTo>
                  <a:pt x="2684144" y="727375"/>
                </a:lnTo>
                <a:lnTo>
                  <a:pt x="2684144" y="727375"/>
                </a:lnTo>
                <a:lnTo>
                  <a:pt x="2684144" y="727375"/>
                </a:lnTo>
                <a:cubicBezTo>
                  <a:pt x="2589932" y="821377"/>
                  <a:pt x="2437352" y="821206"/>
                  <a:pt x="2343340" y="726994"/>
                </a:cubicBezTo>
                <a:cubicBezTo>
                  <a:pt x="2296339" y="679884"/>
                  <a:pt x="2272882" y="618184"/>
                  <a:pt x="2272952" y="556511"/>
                </a:cubicBezTo>
                <a:lnTo>
                  <a:pt x="2272952" y="556510"/>
                </a:lnTo>
                <a:lnTo>
                  <a:pt x="2272952" y="556510"/>
                </a:lnTo>
                <a:cubicBezTo>
                  <a:pt x="2273022" y="494837"/>
                  <a:pt x="2296620" y="433191"/>
                  <a:pt x="2343730" y="386190"/>
                </a:cubicBezTo>
                <a:cubicBezTo>
                  <a:pt x="2390760" y="339264"/>
                  <a:pt x="2452347" y="315801"/>
                  <a:pt x="2513934" y="315801"/>
                </a:cubicBezTo>
                <a:close/>
                <a:moveTo>
                  <a:pt x="4483417" y="306988"/>
                </a:moveTo>
                <a:cubicBezTo>
                  <a:pt x="4498276" y="312988"/>
                  <a:pt x="4512945" y="319085"/>
                  <a:pt x="4527613" y="325181"/>
                </a:cubicBezTo>
                <a:lnTo>
                  <a:pt x="4527612" y="325183"/>
                </a:lnTo>
                <a:lnTo>
                  <a:pt x="4527613" y="325184"/>
                </a:lnTo>
                <a:lnTo>
                  <a:pt x="4512945" y="360330"/>
                </a:lnTo>
                <a:cubicBezTo>
                  <a:pt x="4498400" y="353977"/>
                  <a:pt x="4483827" y="348014"/>
                  <a:pt x="4469225" y="342423"/>
                </a:cubicBezTo>
                <a:lnTo>
                  <a:pt x="4469226" y="342421"/>
                </a:lnTo>
                <a:lnTo>
                  <a:pt x="4469225" y="342421"/>
                </a:lnTo>
                <a:close/>
                <a:moveTo>
                  <a:pt x="2089975" y="301367"/>
                </a:moveTo>
                <a:lnTo>
                  <a:pt x="2103977" y="336799"/>
                </a:lnTo>
                <a:lnTo>
                  <a:pt x="2103976" y="336800"/>
                </a:lnTo>
                <a:lnTo>
                  <a:pt x="2103977" y="336802"/>
                </a:lnTo>
                <a:cubicBezTo>
                  <a:pt x="2089309" y="342641"/>
                  <a:pt x="2074707" y="348546"/>
                  <a:pt x="2060162" y="354518"/>
                </a:cubicBezTo>
                <a:lnTo>
                  <a:pt x="2045684" y="319276"/>
                </a:lnTo>
                <a:lnTo>
                  <a:pt x="2045685" y="319276"/>
                </a:lnTo>
                <a:lnTo>
                  <a:pt x="2045684" y="319273"/>
                </a:lnTo>
                <a:cubicBezTo>
                  <a:pt x="2060352" y="313301"/>
                  <a:pt x="2075116" y="307338"/>
                  <a:pt x="2089975" y="301367"/>
                </a:cubicBezTo>
                <a:close/>
                <a:moveTo>
                  <a:pt x="4400169" y="274889"/>
                </a:moveTo>
                <a:cubicBezTo>
                  <a:pt x="4415094" y="280413"/>
                  <a:pt x="4429982" y="286064"/>
                  <a:pt x="4444841" y="291843"/>
                </a:cubicBezTo>
                <a:lnTo>
                  <a:pt x="4444840" y="291845"/>
                </a:lnTo>
                <a:lnTo>
                  <a:pt x="4444841" y="291846"/>
                </a:lnTo>
                <a:lnTo>
                  <a:pt x="4431125" y="327374"/>
                </a:lnTo>
                <a:cubicBezTo>
                  <a:pt x="4416362" y="321659"/>
                  <a:pt x="4401693" y="316134"/>
                  <a:pt x="4386929" y="310611"/>
                </a:cubicBezTo>
                <a:lnTo>
                  <a:pt x="4386930" y="310608"/>
                </a:lnTo>
                <a:lnTo>
                  <a:pt x="4386929" y="310608"/>
                </a:lnTo>
                <a:close/>
                <a:moveTo>
                  <a:pt x="2173414" y="269363"/>
                </a:moveTo>
                <a:lnTo>
                  <a:pt x="2186464" y="305177"/>
                </a:lnTo>
                <a:lnTo>
                  <a:pt x="2186463" y="305177"/>
                </a:lnTo>
                <a:lnTo>
                  <a:pt x="2186464" y="305179"/>
                </a:lnTo>
                <a:cubicBezTo>
                  <a:pt x="2171729" y="310703"/>
                  <a:pt x="2156965" y="316199"/>
                  <a:pt x="2142172" y="321657"/>
                </a:cubicBezTo>
                <a:lnTo>
                  <a:pt x="2128647" y="286035"/>
                </a:lnTo>
                <a:lnTo>
                  <a:pt x="2128648" y="286034"/>
                </a:lnTo>
                <a:lnTo>
                  <a:pt x="2128647" y="286032"/>
                </a:lnTo>
                <a:cubicBezTo>
                  <a:pt x="2143506" y="280412"/>
                  <a:pt x="2158460" y="274792"/>
                  <a:pt x="2173414" y="269363"/>
                </a:cubicBezTo>
                <a:close/>
                <a:moveTo>
                  <a:pt x="1600581" y="245463"/>
                </a:moveTo>
                <a:lnTo>
                  <a:pt x="1715738" y="281276"/>
                </a:lnTo>
                <a:lnTo>
                  <a:pt x="1917002" y="661700"/>
                </a:lnTo>
                <a:lnTo>
                  <a:pt x="1917002" y="661700"/>
                </a:lnTo>
                <a:cubicBezTo>
                  <a:pt x="1918240" y="664367"/>
                  <a:pt x="1917249" y="667539"/>
                  <a:pt x="1914716" y="669034"/>
                </a:cubicBezTo>
                <a:cubicBezTo>
                  <a:pt x="1911925" y="670501"/>
                  <a:pt x="1908477" y="669434"/>
                  <a:pt x="1907000" y="666653"/>
                </a:cubicBezTo>
                <a:lnTo>
                  <a:pt x="1707928" y="290420"/>
                </a:lnTo>
                <a:lnTo>
                  <a:pt x="1597247" y="256416"/>
                </a:lnTo>
                <a:cubicBezTo>
                  <a:pt x="1594257" y="255457"/>
                  <a:pt x="1592571" y="252292"/>
                  <a:pt x="1593437" y="249273"/>
                </a:cubicBezTo>
                <a:lnTo>
                  <a:pt x="1593437" y="249272"/>
                </a:lnTo>
                <a:lnTo>
                  <a:pt x="1593437" y="249272"/>
                </a:lnTo>
                <a:cubicBezTo>
                  <a:pt x="1593437" y="249265"/>
                  <a:pt x="1593437" y="249259"/>
                  <a:pt x="1593447" y="249253"/>
                </a:cubicBezTo>
                <a:cubicBezTo>
                  <a:pt x="1594371" y="246235"/>
                  <a:pt x="1597562" y="244538"/>
                  <a:pt x="1600581" y="245463"/>
                </a:cubicBezTo>
                <a:close/>
                <a:moveTo>
                  <a:pt x="4316063" y="245457"/>
                </a:moveTo>
                <a:cubicBezTo>
                  <a:pt x="4331179" y="250600"/>
                  <a:pt x="4346229" y="255839"/>
                  <a:pt x="4361212" y="261173"/>
                </a:cubicBezTo>
                <a:lnTo>
                  <a:pt x="4361211" y="261176"/>
                </a:lnTo>
                <a:lnTo>
                  <a:pt x="4361212" y="261176"/>
                </a:lnTo>
                <a:lnTo>
                  <a:pt x="4348353" y="296704"/>
                </a:lnTo>
                <a:cubicBezTo>
                  <a:pt x="4333589" y="291370"/>
                  <a:pt x="4318635" y="286227"/>
                  <a:pt x="4303776" y="281179"/>
                </a:cubicBezTo>
                <a:lnTo>
                  <a:pt x="4303777" y="281176"/>
                </a:lnTo>
                <a:lnTo>
                  <a:pt x="4303776" y="281176"/>
                </a:lnTo>
                <a:close/>
                <a:moveTo>
                  <a:pt x="2257710" y="240216"/>
                </a:moveTo>
                <a:lnTo>
                  <a:pt x="2269711" y="276411"/>
                </a:lnTo>
                <a:lnTo>
                  <a:pt x="2269710" y="276411"/>
                </a:lnTo>
                <a:lnTo>
                  <a:pt x="2269711" y="276414"/>
                </a:lnTo>
                <a:cubicBezTo>
                  <a:pt x="2254729" y="281176"/>
                  <a:pt x="2239832" y="286256"/>
                  <a:pt x="2225039" y="291654"/>
                </a:cubicBezTo>
                <a:lnTo>
                  <a:pt x="2212466" y="255649"/>
                </a:lnTo>
                <a:lnTo>
                  <a:pt x="2212467" y="255649"/>
                </a:lnTo>
                <a:lnTo>
                  <a:pt x="2212466" y="255646"/>
                </a:lnTo>
                <a:cubicBezTo>
                  <a:pt x="2227516" y="250439"/>
                  <a:pt x="2242594" y="245295"/>
                  <a:pt x="2257710" y="240216"/>
                </a:cubicBezTo>
                <a:close/>
                <a:moveTo>
                  <a:pt x="4231100" y="217549"/>
                </a:moveTo>
                <a:cubicBezTo>
                  <a:pt x="4246340" y="222311"/>
                  <a:pt x="4261485" y="227073"/>
                  <a:pt x="4276629" y="232026"/>
                </a:cubicBezTo>
                <a:lnTo>
                  <a:pt x="4276628" y="232029"/>
                </a:lnTo>
                <a:lnTo>
                  <a:pt x="4276629" y="232029"/>
                </a:lnTo>
                <a:lnTo>
                  <a:pt x="4264818" y="268224"/>
                </a:lnTo>
                <a:cubicBezTo>
                  <a:pt x="4249864" y="263366"/>
                  <a:pt x="4234910" y="258699"/>
                  <a:pt x="4219765" y="254032"/>
                </a:cubicBezTo>
                <a:lnTo>
                  <a:pt x="4219766" y="254029"/>
                </a:lnTo>
                <a:lnTo>
                  <a:pt x="4219765" y="254029"/>
                </a:lnTo>
                <a:close/>
                <a:moveTo>
                  <a:pt x="3402345" y="216045"/>
                </a:moveTo>
                <a:lnTo>
                  <a:pt x="3494166" y="307866"/>
                </a:lnTo>
                <a:lnTo>
                  <a:pt x="3548554" y="253478"/>
                </a:lnTo>
                <a:lnTo>
                  <a:pt x="3677808" y="382828"/>
                </a:lnTo>
                <a:lnTo>
                  <a:pt x="3745245" y="315391"/>
                </a:lnTo>
                <a:lnTo>
                  <a:pt x="3826859" y="396911"/>
                </a:lnTo>
                <a:lnTo>
                  <a:pt x="3826859" y="359708"/>
                </a:lnTo>
                <a:lnTo>
                  <a:pt x="3826859" y="359708"/>
                </a:lnTo>
                <a:cubicBezTo>
                  <a:pt x="3826859" y="357079"/>
                  <a:pt x="3828993" y="354946"/>
                  <a:pt x="3831622" y="354946"/>
                </a:cubicBezTo>
                <a:cubicBezTo>
                  <a:pt x="3834251" y="354946"/>
                  <a:pt x="3836384" y="357079"/>
                  <a:pt x="3836384" y="359708"/>
                </a:cubicBezTo>
                <a:lnTo>
                  <a:pt x="3836384" y="359708"/>
                </a:lnTo>
                <a:lnTo>
                  <a:pt x="3836384" y="624979"/>
                </a:lnTo>
                <a:lnTo>
                  <a:pt x="3836384" y="624979"/>
                </a:lnTo>
                <a:cubicBezTo>
                  <a:pt x="3836232" y="627493"/>
                  <a:pt x="3834146" y="629455"/>
                  <a:pt x="3831622" y="629455"/>
                </a:cubicBezTo>
                <a:cubicBezTo>
                  <a:pt x="3828993" y="629455"/>
                  <a:pt x="3826859" y="627322"/>
                  <a:pt x="3826859" y="624693"/>
                </a:cubicBezTo>
                <a:lnTo>
                  <a:pt x="3826859" y="624693"/>
                </a:lnTo>
                <a:lnTo>
                  <a:pt x="3826859" y="496868"/>
                </a:lnTo>
                <a:lnTo>
                  <a:pt x="3005519" y="496868"/>
                </a:lnTo>
                <a:cubicBezTo>
                  <a:pt x="3002890" y="496868"/>
                  <a:pt x="3000756" y="494735"/>
                  <a:pt x="3000756" y="492106"/>
                </a:cubicBezTo>
                <a:lnTo>
                  <a:pt x="3000756" y="492105"/>
                </a:lnTo>
                <a:lnTo>
                  <a:pt x="3000756" y="492105"/>
                </a:lnTo>
                <a:cubicBezTo>
                  <a:pt x="3000756" y="489476"/>
                  <a:pt x="3002890" y="487343"/>
                  <a:pt x="3005519" y="487343"/>
                </a:cubicBezTo>
                <a:lnTo>
                  <a:pt x="3131047" y="487343"/>
                </a:lnTo>
                <a:close/>
                <a:moveTo>
                  <a:pt x="2342388" y="213166"/>
                </a:moveTo>
                <a:lnTo>
                  <a:pt x="2353913" y="249646"/>
                </a:lnTo>
                <a:lnTo>
                  <a:pt x="2353913" y="249647"/>
                </a:lnTo>
                <a:lnTo>
                  <a:pt x="2353913" y="249649"/>
                </a:lnTo>
                <a:cubicBezTo>
                  <a:pt x="2338768" y="254125"/>
                  <a:pt x="2323719" y="258888"/>
                  <a:pt x="2308669" y="263650"/>
                </a:cubicBezTo>
                <a:lnTo>
                  <a:pt x="2296763" y="227360"/>
                </a:lnTo>
                <a:lnTo>
                  <a:pt x="2296764" y="227360"/>
                </a:lnTo>
                <a:lnTo>
                  <a:pt x="2296763" y="227358"/>
                </a:lnTo>
                <a:cubicBezTo>
                  <a:pt x="2311879" y="222531"/>
                  <a:pt x="2327081" y="217802"/>
                  <a:pt x="2342388" y="213166"/>
                </a:cubicBezTo>
                <a:close/>
                <a:moveTo>
                  <a:pt x="4145280" y="192499"/>
                </a:moveTo>
                <a:cubicBezTo>
                  <a:pt x="4160644" y="196816"/>
                  <a:pt x="4175979" y="201198"/>
                  <a:pt x="4191286" y="205643"/>
                </a:cubicBezTo>
                <a:lnTo>
                  <a:pt x="4191285" y="205645"/>
                </a:lnTo>
                <a:lnTo>
                  <a:pt x="4191286" y="205645"/>
                </a:lnTo>
                <a:lnTo>
                  <a:pt x="4180618" y="242221"/>
                </a:lnTo>
                <a:cubicBezTo>
                  <a:pt x="4165501" y="238030"/>
                  <a:pt x="4150328" y="233680"/>
                  <a:pt x="4135088" y="229172"/>
                </a:cubicBezTo>
                <a:lnTo>
                  <a:pt x="4135089" y="229169"/>
                </a:lnTo>
                <a:lnTo>
                  <a:pt x="4135088" y="229169"/>
                </a:lnTo>
                <a:close/>
                <a:moveTo>
                  <a:pt x="2428589" y="188401"/>
                </a:moveTo>
                <a:lnTo>
                  <a:pt x="2438591" y="225167"/>
                </a:lnTo>
                <a:lnTo>
                  <a:pt x="2438591" y="225167"/>
                </a:lnTo>
                <a:lnTo>
                  <a:pt x="2438591" y="225170"/>
                </a:lnTo>
                <a:cubicBezTo>
                  <a:pt x="2423350" y="229361"/>
                  <a:pt x="2408206" y="233551"/>
                  <a:pt x="2393061" y="237933"/>
                </a:cubicBezTo>
                <a:lnTo>
                  <a:pt x="2382488" y="201358"/>
                </a:lnTo>
                <a:lnTo>
                  <a:pt x="2382489" y="201358"/>
                </a:lnTo>
                <a:lnTo>
                  <a:pt x="2382488" y="201355"/>
                </a:lnTo>
                <a:cubicBezTo>
                  <a:pt x="2397852" y="196909"/>
                  <a:pt x="2413225" y="192592"/>
                  <a:pt x="2428589" y="188401"/>
                </a:cubicBezTo>
                <a:close/>
                <a:moveTo>
                  <a:pt x="4059364" y="169734"/>
                </a:moveTo>
                <a:cubicBezTo>
                  <a:pt x="4074795" y="173544"/>
                  <a:pt x="4090225" y="177513"/>
                  <a:pt x="4105655" y="181640"/>
                </a:cubicBezTo>
                <a:lnTo>
                  <a:pt x="4105654" y="181642"/>
                </a:lnTo>
                <a:lnTo>
                  <a:pt x="4105655" y="181643"/>
                </a:lnTo>
                <a:lnTo>
                  <a:pt x="4095559" y="218409"/>
                </a:lnTo>
                <a:cubicBezTo>
                  <a:pt x="4080386" y="214408"/>
                  <a:pt x="4065146" y="210503"/>
                  <a:pt x="4049839" y="206693"/>
                </a:cubicBezTo>
                <a:lnTo>
                  <a:pt x="4049840" y="206691"/>
                </a:lnTo>
                <a:lnTo>
                  <a:pt x="4049839" y="206690"/>
                </a:lnTo>
                <a:close/>
                <a:moveTo>
                  <a:pt x="2515076" y="166112"/>
                </a:moveTo>
                <a:lnTo>
                  <a:pt x="2524029" y="203069"/>
                </a:lnTo>
                <a:lnTo>
                  <a:pt x="2524029" y="203069"/>
                </a:lnTo>
                <a:lnTo>
                  <a:pt x="2524029" y="203072"/>
                </a:lnTo>
                <a:cubicBezTo>
                  <a:pt x="2508694" y="206787"/>
                  <a:pt x="2493454" y="210692"/>
                  <a:pt x="2478214" y="214597"/>
                </a:cubicBezTo>
                <a:lnTo>
                  <a:pt x="2468689" y="177735"/>
                </a:lnTo>
                <a:lnTo>
                  <a:pt x="2468690" y="177735"/>
                </a:lnTo>
                <a:lnTo>
                  <a:pt x="2468689" y="177732"/>
                </a:lnTo>
                <a:cubicBezTo>
                  <a:pt x="2484120" y="173732"/>
                  <a:pt x="2499645" y="169827"/>
                  <a:pt x="2515076" y="166112"/>
                </a:cubicBezTo>
                <a:close/>
                <a:moveTo>
                  <a:pt x="3972115" y="149351"/>
                </a:moveTo>
                <a:cubicBezTo>
                  <a:pt x="3987737" y="152780"/>
                  <a:pt x="4003291" y="156335"/>
                  <a:pt x="4018788" y="160019"/>
                </a:cubicBezTo>
                <a:lnTo>
                  <a:pt x="4018788" y="160022"/>
                </a:lnTo>
                <a:lnTo>
                  <a:pt x="4018788" y="160022"/>
                </a:lnTo>
                <a:lnTo>
                  <a:pt x="4010025" y="197073"/>
                </a:lnTo>
                <a:cubicBezTo>
                  <a:pt x="3994690" y="193453"/>
                  <a:pt x="3979355" y="189929"/>
                  <a:pt x="3963924" y="186595"/>
                </a:cubicBezTo>
                <a:lnTo>
                  <a:pt x="3963925" y="186593"/>
                </a:lnTo>
                <a:lnTo>
                  <a:pt x="3963924" y="186593"/>
                </a:lnTo>
                <a:close/>
                <a:moveTo>
                  <a:pt x="2601658" y="146111"/>
                </a:moveTo>
                <a:lnTo>
                  <a:pt x="2609563" y="183353"/>
                </a:lnTo>
                <a:lnTo>
                  <a:pt x="2609563" y="183353"/>
                </a:lnTo>
                <a:lnTo>
                  <a:pt x="2609563" y="183356"/>
                </a:lnTo>
                <a:cubicBezTo>
                  <a:pt x="2594609" y="186689"/>
                  <a:pt x="2579179" y="190118"/>
                  <a:pt x="2563463" y="193643"/>
                </a:cubicBezTo>
                <a:lnTo>
                  <a:pt x="2554985" y="156495"/>
                </a:lnTo>
                <a:lnTo>
                  <a:pt x="2554986" y="156495"/>
                </a:lnTo>
                <a:lnTo>
                  <a:pt x="2554985" y="156492"/>
                </a:lnTo>
                <a:cubicBezTo>
                  <a:pt x="2570511" y="152968"/>
                  <a:pt x="2586037" y="149444"/>
                  <a:pt x="2601658" y="146111"/>
                </a:cubicBezTo>
                <a:close/>
                <a:moveTo>
                  <a:pt x="3884676" y="131062"/>
                </a:moveTo>
                <a:cubicBezTo>
                  <a:pt x="3900392" y="134015"/>
                  <a:pt x="3916013" y="137158"/>
                  <a:pt x="3931539" y="140587"/>
                </a:cubicBezTo>
                <a:lnTo>
                  <a:pt x="3931539" y="140590"/>
                </a:lnTo>
                <a:lnTo>
                  <a:pt x="3931539" y="140590"/>
                </a:lnTo>
                <a:lnTo>
                  <a:pt x="3923823" y="178022"/>
                </a:lnTo>
                <a:cubicBezTo>
                  <a:pt x="3908488" y="174879"/>
                  <a:pt x="3892963" y="171831"/>
                  <a:pt x="3877532" y="168498"/>
                </a:cubicBezTo>
                <a:lnTo>
                  <a:pt x="3877533" y="168495"/>
                </a:lnTo>
                <a:lnTo>
                  <a:pt x="3877532" y="168495"/>
                </a:lnTo>
                <a:close/>
                <a:moveTo>
                  <a:pt x="2689573" y="128109"/>
                </a:moveTo>
                <a:lnTo>
                  <a:pt x="2696527" y="165636"/>
                </a:lnTo>
                <a:lnTo>
                  <a:pt x="2696527" y="165636"/>
                </a:lnTo>
                <a:lnTo>
                  <a:pt x="2696527" y="165639"/>
                </a:lnTo>
                <a:cubicBezTo>
                  <a:pt x="2681001" y="169259"/>
                  <a:pt x="2665570" y="171926"/>
                  <a:pt x="2650140" y="175069"/>
                </a:cubicBezTo>
                <a:lnTo>
                  <a:pt x="2642615" y="137637"/>
                </a:lnTo>
                <a:lnTo>
                  <a:pt x="2642616" y="137637"/>
                </a:lnTo>
                <a:lnTo>
                  <a:pt x="2642615" y="137634"/>
                </a:lnTo>
                <a:cubicBezTo>
                  <a:pt x="2658236" y="134491"/>
                  <a:pt x="2673857" y="131538"/>
                  <a:pt x="2689573" y="128109"/>
                </a:cubicBezTo>
                <a:close/>
                <a:moveTo>
                  <a:pt x="3796760" y="115918"/>
                </a:moveTo>
                <a:cubicBezTo>
                  <a:pt x="3812448" y="118521"/>
                  <a:pt x="3828164" y="121188"/>
                  <a:pt x="3843909" y="123919"/>
                </a:cubicBezTo>
                <a:lnTo>
                  <a:pt x="3843909" y="123922"/>
                </a:lnTo>
                <a:lnTo>
                  <a:pt x="3843909" y="123922"/>
                </a:lnTo>
                <a:lnTo>
                  <a:pt x="3837241" y="161450"/>
                </a:lnTo>
                <a:cubicBezTo>
                  <a:pt x="3821716" y="158688"/>
                  <a:pt x="3806190" y="156021"/>
                  <a:pt x="3790664" y="153544"/>
                </a:cubicBezTo>
                <a:lnTo>
                  <a:pt x="3790665" y="153541"/>
                </a:lnTo>
                <a:lnTo>
                  <a:pt x="3790664" y="153541"/>
                </a:lnTo>
                <a:close/>
                <a:moveTo>
                  <a:pt x="2777966" y="113917"/>
                </a:moveTo>
                <a:lnTo>
                  <a:pt x="2783872" y="151540"/>
                </a:lnTo>
                <a:lnTo>
                  <a:pt x="2783872" y="151540"/>
                </a:lnTo>
                <a:lnTo>
                  <a:pt x="2783872" y="151543"/>
                </a:lnTo>
                <a:cubicBezTo>
                  <a:pt x="2767870" y="153544"/>
                  <a:pt x="2752344" y="156116"/>
                  <a:pt x="2736818" y="158783"/>
                </a:cubicBezTo>
                <a:lnTo>
                  <a:pt x="2730341" y="121635"/>
                </a:lnTo>
                <a:lnTo>
                  <a:pt x="2730342" y="121635"/>
                </a:lnTo>
                <a:lnTo>
                  <a:pt x="2730341" y="121632"/>
                </a:lnTo>
                <a:cubicBezTo>
                  <a:pt x="2746086" y="118965"/>
                  <a:pt x="2761964" y="116393"/>
                  <a:pt x="2777966" y="113917"/>
                </a:cubicBezTo>
                <a:close/>
                <a:moveTo>
                  <a:pt x="3708463" y="102487"/>
                </a:moveTo>
                <a:cubicBezTo>
                  <a:pt x="3724275" y="104678"/>
                  <a:pt x="3739991" y="106868"/>
                  <a:pt x="3756088" y="109250"/>
                </a:cubicBezTo>
                <a:lnTo>
                  <a:pt x="3756088" y="109253"/>
                </a:lnTo>
                <a:lnTo>
                  <a:pt x="3756088" y="109253"/>
                </a:lnTo>
                <a:lnTo>
                  <a:pt x="3750183" y="147257"/>
                </a:lnTo>
                <a:cubicBezTo>
                  <a:pt x="3734562" y="144876"/>
                  <a:pt x="3719036" y="142685"/>
                  <a:pt x="3703415" y="140590"/>
                </a:cubicBezTo>
                <a:lnTo>
                  <a:pt x="3703416" y="140587"/>
                </a:lnTo>
                <a:lnTo>
                  <a:pt x="3703415" y="140587"/>
                </a:lnTo>
                <a:close/>
                <a:moveTo>
                  <a:pt x="2866167" y="100391"/>
                </a:moveTo>
                <a:lnTo>
                  <a:pt x="2871025" y="138491"/>
                </a:lnTo>
                <a:lnTo>
                  <a:pt x="2871025" y="138491"/>
                </a:lnTo>
                <a:lnTo>
                  <a:pt x="2871025" y="138494"/>
                </a:lnTo>
                <a:lnTo>
                  <a:pt x="2823971" y="144971"/>
                </a:lnTo>
                <a:lnTo>
                  <a:pt x="2818542" y="106871"/>
                </a:lnTo>
                <a:lnTo>
                  <a:pt x="2818543" y="106871"/>
                </a:lnTo>
                <a:lnTo>
                  <a:pt x="2818542" y="106868"/>
                </a:lnTo>
                <a:cubicBezTo>
                  <a:pt x="2834258" y="104582"/>
                  <a:pt x="2850070" y="102391"/>
                  <a:pt x="2866167" y="100391"/>
                </a:cubicBezTo>
                <a:close/>
                <a:moveTo>
                  <a:pt x="3619785" y="92010"/>
                </a:moveTo>
                <a:cubicBezTo>
                  <a:pt x="3635692" y="93724"/>
                  <a:pt x="3651504" y="95439"/>
                  <a:pt x="3667410" y="97439"/>
                </a:cubicBezTo>
                <a:lnTo>
                  <a:pt x="3667410" y="97442"/>
                </a:lnTo>
                <a:lnTo>
                  <a:pt x="3667410" y="97442"/>
                </a:lnTo>
                <a:lnTo>
                  <a:pt x="3662743" y="135447"/>
                </a:lnTo>
                <a:cubicBezTo>
                  <a:pt x="3647122" y="133542"/>
                  <a:pt x="3631501" y="131732"/>
                  <a:pt x="3615785" y="130113"/>
                </a:cubicBezTo>
                <a:lnTo>
                  <a:pt x="3615786" y="130110"/>
                </a:lnTo>
                <a:lnTo>
                  <a:pt x="3615785" y="130110"/>
                </a:lnTo>
                <a:close/>
                <a:moveTo>
                  <a:pt x="2954655" y="90390"/>
                </a:moveTo>
                <a:lnTo>
                  <a:pt x="2958465" y="128490"/>
                </a:lnTo>
                <a:lnTo>
                  <a:pt x="2958465" y="128493"/>
                </a:lnTo>
                <a:lnTo>
                  <a:pt x="2911412" y="133636"/>
                </a:lnTo>
                <a:lnTo>
                  <a:pt x="2907030" y="95536"/>
                </a:lnTo>
                <a:lnTo>
                  <a:pt x="2907031" y="95536"/>
                </a:lnTo>
                <a:lnTo>
                  <a:pt x="2907030" y="95533"/>
                </a:lnTo>
                <a:cubicBezTo>
                  <a:pt x="2922937" y="93628"/>
                  <a:pt x="2938748" y="91914"/>
                  <a:pt x="2954655" y="90390"/>
                </a:cubicBezTo>
                <a:close/>
                <a:moveTo>
                  <a:pt x="3530917" y="83914"/>
                </a:moveTo>
                <a:cubicBezTo>
                  <a:pt x="3546823" y="85152"/>
                  <a:pt x="3562730" y="86485"/>
                  <a:pt x="3578542" y="88010"/>
                </a:cubicBezTo>
                <a:lnTo>
                  <a:pt x="3578542" y="88013"/>
                </a:lnTo>
                <a:lnTo>
                  <a:pt x="3575018" y="126017"/>
                </a:lnTo>
                <a:cubicBezTo>
                  <a:pt x="3559301" y="124588"/>
                  <a:pt x="3543680" y="123255"/>
                  <a:pt x="3527964" y="122017"/>
                </a:cubicBezTo>
                <a:lnTo>
                  <a:pt x="3527965" y="122014"/>
                </a:lnTo>
                <a:lnTo>
                  <a:pt x="3527964" y="122014"/>
                </a:lnTo>
                <a:close/>
                <a:moveTo>
                  <a:pt x="3043523" y="82771"/>
                </a:moveTo>
                <a:lnTo>
                  <a:pt x="3046285" y="120870"/>
                </a:lnTo>
                <a:lnTo>
                  <a:pt x="3046285" y="120873"/>
                </a:lnTo>
                <a:cubicBezTo>
                  <a:pt x="3030188" y="121635"/>
                  <a:pt x="3014853" y="123254"/>
                  <a:pt x="2999232" y="124683"/>
                </a:cubicBezTo>
                <a:lnTo>
                  <a:pt x="2995898" y="86583"/>
                </a:lnTo>
                <a:lnTo>
                  <a:pt x="2995899" y="86583"/>
                </a:lnTo>
                <a:lnTo>
                  <a:pt x="2995898" y="86581"/>
                </a:lnTo>
                <a:cubicBezTo>
                  <a:pt x="3011710" y="85247"/>
                  <a:pt x="3027617" y="83914"/>
                  <a:pt x="3043523" y="82771"/>
                </a:cubicBezTo>
                <a:close/>
                <a:moveTo>
                  <a:pt x="3441763" y="78199"/>
                </a:moveTo>
                <a:cubicBezTo>
                  <a:pt x="3457670" y="78961"/>
                  <a:pt x="3473577" y="79913"/>
                  <a:pt x="3489388" y="80961"/>
                </a:cubicBezTo>
                <a:lnTo>
                  <a:pt x="3489388" y="80964"/>
                </a:lnTo>
                <a:lnTo>
                  <a:pt x="3487388" y="119064"/>
                </a:lnTo>
                <a:cubicBezTo>
                  <a:pt x="3471672" y="118016"/>
                  <a:pt x="3455956" y="117159"/>
                  <a:pt x="3439763" y="116302"/>
                </a:cubicBezTo>
                <a:lnTo>
                  <a:pt x="3439763" y="116299"/>
                </a:lnTo>
                <a:close/>
                <a:moveTo>
                  <a:pt x="3132677" y="77437"/>
                </a:moveTo>
                <a:lnTo>
                  <a:pt x="3134392" y="115536"/>
                </a:lnTo>
                <a:lnTo>
                  <a:pt x="3134392" y="115539"/>
                </a:lnTo>
                <a:cubicBezTo>
                  <a:pt x="3118675" y="116396"/>
                  <a:pt x="3102864" y="117158"/>
                  <a:pt x="3087338" y="118110"/>
                </a:cubicBezTo>
                <a:lnTo>
                  <a:pt x="3085052" y="80011"/>
                </a:lnTo>
                <a:lnTo>
                  <a:pt x="3085053" y="80011"/>
                </a:lnTo>
                <a:lnTo>
                  <a:pt x="3085052" y="80008"/>
                </a:lnTo>
                <a:cubicBezTo>
                  <a:pt x="3100959" y="79056"/>
                  <a:pt x="3116961" y="78199"/>
                  <a:pt x="3132677" y="77437"/>
                </a:cubicBezTo>
                <a:close/>
                <a:moveTo>
                  <a:pt x="3352228" y="75056"/>
                </a:moveTo>
                <a:cubicBezTo>
                  <a:pt x="3368135" y="75056"/>
                  <a:pt x="3384137" y="75913"/>
                  <a:pt x="3399853" y="76485"/>
                </a:cubicBezTo>
                <a:lnTo>
                  <a:pt x="3399853" y="76488"/>
                </a:lnTo>
                <a:lnTo>
                  <a:pt x="3398996" y="114588"/>
                </a:lnTo>
                <a:cubicBezTo>
                  <a:pt x="3383185" y="114016"/>
                  <a:pt x="3367468" y="113445"/>
                  <a:pt x="3351371" y="113159"/>
                </a:cubicBezTo>
                <a:lnTo>
                  <a:pt x="3351371" y="113156"/>
                </a:lnTo>
                <a:close/>
                <a:moveTo>
                  <a:pt x="3221735" y="74770"/>
                </a:moveTo>
                <a:lnTo>
                  <a:pt x="3222402" y="112869"/>
                </a:lnTo>
                <a:lnTo>
                  <a:pt x="3222402" y="112872"/>
                </a:lnTo>
                <a:cubicBezTo>
                  <a:pt x="3206781" y="113189"/>
                  <a:pt x="3191093" y="113570"/>
                  <a:pt x="3175348" y="114015"/>
                </a:cubicBezTo>
                <a:lnTo>
                  <a:pt x="3174110" y="75916"/>
                </a:lnTo>
                <a:lnTo>
                  <a:pt x="3174110" y="75913"/>
                </a:lnTo>
                <a:cubicBezTo>
                  <a:pt x="3189989" y="75405"/>
                  <a:pt x="3205857" y="75024"/>
                  <a:pt x="3221735" y="74770"/>
                </a:cubicBezTo>
                <a:close/>
                <a:moveTo>
                  <a:pt x="3263169" y="74008"/>
                </a:moveTo>
                <a:cubicBezTo>
                  <a:pt x="3279076" y="74008"/>
                  <a:pt x="3294983" y="74008"/>
                  <a:pt x="3310794" y="74008"/>
                </a:cubicBezTo>
                <a:lnTo>
                  <a:pt x="3310794" y="74011"/>
                </a:lnTo>
                <a:lnTo>
                  <a:pt x="3310794" y="112108"/>
                </a:lnTo>
                <a:lnTo>
                  <a:pt x="3310794" y="112110"/>
                </a:lnTo>
                <a:cubicBezTo>
                  <a:pt x="3294983" y="112110"/>
                  <a:pt x="3279266" y="112110"/>
                  <a:pt x="3263169" y="112110"/>
                </a:cubicBezTo>
                <a:lnTo>
                  <a:pt x="3263169" y="112108"/>
                </a:lnTo>
                <a:lnTo>
                  <a:pt x="3263169" y="74011"/>
                </a:lnTo>
                <a:close/>
                <a:moveTo>
                  <a:pt x="3223118" y="10428"/>
                </a:moveTo>
                <a:lnTo>
                  <a:pt x="3223091" y="10429"/>
                </a:lnTo>
                <a:lnTo>
                  <a:pt x="3046499" y="18579"/>
                </a:lnTo>
                <a:lnTo>
                  <a:pt x="2988984" y="23906"/>
                </a:lnTo>
                <a:lnTo>
                  <a:pt x="2870017" y="36210"/>
                </a:lnTo>
                <a:lnTo>
                  <a:pt x="2802317" y="45906"/>
                </a:lnTo>
                <a:lnTo>
                  <a:pt x="2693844" y="63425"/>
                </a:lnTo>
                <a:lnTo>
                  <a:pt x="2623324" y="77155"/>
                </a:lnTo>
                <a:lnTo>
                  <a:pt x="2517913" y="100436"/>
                </a:lnTo>
                <a:lnTo>
                  <a:pt x="2447915" y="117750"/>
                </a:lnTo>
                <a:lnTo>
                  <a:pt x="2341464" y="147766"/>
                </a:lnTo>
                <a:lnTo>
                  <a:pt x="2275251" y="167729"/>
                </a:lnTo>
                <a:lnTo>
                  <a:pt x="2160666" y="207304"/>
                </a:lnTo>
                <a:lnTo>
                  <a:pt x="2105245" y="227119"/>
                </a:lnTo>
                <a:lnTo>
                  <a:pt x="1938074" y="295934"/>
                </a:lnTo>
                <a:lnTo>
                  <a:pt x="1938052" y="295943"/>
                </a:lnTo>
                <a:lnTo>
                  <a:pt x="2649188" y="1880913"/>
                </a:lnTo>
                <a:cubicBezTo>
                  <a:pt x="2848280" y="1791833"/>
                  <a:pt x="3064011" y="1746004"/>
                  <a:pt x="3282125" y="1746431"/>
                </a:cubicBezTo>
                <a:lnTo>
                  <a:pt x="3282131" y="1746431"/>
                </a:lnTo>
                <a:lnTo>
                  <a:pt x="3427166" y="1753185"/>
                </a:lnTo>
                <a:lnTo>
                  <a:pt x="3455917" y="1757223"/>
                </a:lnTo>
                <a:lnTo>
                  <a:pt x="3475164" y="1758418"/>
                </a:lnTo>
                <a:lnTo>
                  <a:pt x="3506813" y="1764386"/>
                </a:lnTo>
                <a:lnTo>
                  <a:pt x="3570432" y="1773340"/>
                </a:lnTo>
                <a:lnTo>
                  <a:pt x="3632958" y="1788161"/>
                </a:lnTo>
                <a:lnTo>
                  <a:pt x="3664506" y="1794103"/>
                </a:lnTo>
                <a:lnTo>
                  <a:pt x="3682865" y="1799986"/>
                </a:lnTo>
                <a:lnTo>
                  <a:pt x="3711011" y="1806656"/>
                </a:lnTo>
                <a:lnTo>
                  <a:pt x="3847989" y="1852895"/>
                </a:lnTo>
                <a:lnTo>
                  <a:pt x="3847991" y="1852895"/>
                </a:lnTo>
                <a:lnTo>
                  <a:pt x="3945126" y="1897930"/>
                </a:lnTo>
                <a:lnTo>
                  <a:pt x="4628102" y="464058"/>
                </a:lnTo>
                <a:lnTo>
                  <a:pt x="4632483" y="466153"/>
                </a:lnTo>
                <a:lnTo>
                  <a:pt x="4782736" y="545208"/>
                </a:lnTo>
                <a:lnTo>
                  <a:pt x="4839656" y="441078"/>
                </a:lnTo>
                <a:lnTo>
                  <a:pt x="4856512" y="410242"/>
                </a:lnTo>
                <a:lnTo>
                  <a:pt x="4673672" y="318473"/>
                </a:lnTo>
                <a:lnTo>
                  <a:pt x="4612350" y="291760"/>
                </a:lnTo>
                <a:lnTo>
                  <a:pt x="4486519" y="238559"/>
                </a:lnTo>
                <a:lnTo>
                  <a:pt x="4412501" y="211278"/>
                </a:lnTo>
                <a:lnTo>
                  <a:pt x="4295475" y="170520"/>
                </a:lnTo>
                <a:lnTo>
                  <a:pt x="4216236" y="146385"/>
                </a:lnTo>
                <a:lnTo>
                  <a:pt x="4100846" y="114376"/>
                </a:lnTo>
                <a:lnTo>
                  <a:pt x="4019530" y="94614"/>
                </a:lnTo>
                <a:lnTo>
                  <a:pt x="3902646" y="70153"/>
                </a:lnTo>
                <a:lnTo>
                  <a:pt x="3821684" y="55309"/>
                </a:lnTo>
                <a:lnTo>
                  <a:pt x="3700051" y="37897"/>
                </a:lnTo>
                <a:lnTo>
                  <a:pt x="3622766" y="28232"/>
                </a:lnTo>
                <a:lnTo>
                  <a:pt x="3488540" y="17712"/>
                </a:lnTo>
                <a:lnTo>
                  <a:pt x="3423102" y="13285"/>
                </a:lnTo>
                <a:close/>
                <a:moveTo>
                  <a:pt x="3222172" y="528"/>
                </a:moveTo>
                <a:cubicBezTo>
                  <a:pt x="3285064" y="-596"/>
                  <a:pt x="3347965" y="74"/>
                  <a:pt x="3410796" y="2535"/>
                </a:cubicBezTo>
                <a:lnTo>
                  <a:pt x="3423347" y="3385"/>
                </a:lnTo>
                <a:lnTo>
                  <a:pt x="3434354" y="3542"/>
                </a:lnTo>
                <a:lnTo>
                  <a:pt x="3489184" y="7846"/>
                </a:lnTo>
                <a:lnTo>
                  <a:pt x="3598999" y="15287"/>
                </a:lnTo>
                <a:lnTo>
                  <a:pt x="3624202" y="18446"/>
                </a:lnTo>
                <a:lnTo>
                  <a:pt x="3645929" y="20151"/>
                </a:lnTo>
                <a:lnTo>
                  <a:pt x="3701946" y="28191"/>
                </a:lnTo>
                <a:lnTo>
                  <a:pt x="3786309" y="38765"/>
                </a:lnTo>
                <a:lnTo>
                  <a:pt x="3824301" y="45750"/>
                </a:lnTo>
                <a:lnTo>
                  <a:pt x="3856224" y="50332"/>
                </a:lnTo>
                <a:lnTo>
                  <a:pt x="3905737" y="60723"/>
                </a:lnTo>
                <a:lnTo>
                  <a:pt x="3972255" y="72952"/>
                </a:lnTo>
                <a:lnTo>
                  <a:pt x="4023311" y="85397"/>
                </a:lnTo>
                <a:lnTo>
                  <a:pt x="4064568" y="94055"/>
                </a:lnTo>
                <a:lnTo>
                  <a:pt x="4105094" y="105332"/>
                </a:lnTo>
                <a:lnTo>
                  <a:pt x="4156364" y="117828"/>
                </a:lnTo>
                <a:lnTo>
                  <a:pt x="4221158" y="137626"/>
                </a:lnTo>
                <a:lnTo>
                  <a:pt x="4270289" y="151297"/>
                </a:lnTo>
                <a:lnTo>
                  <a:pt x="4300850" y="161975"/>
                </a:lnTo>
                <a:lnTo>
                  <a:pt x="4338163" y="173376"/>
                </a:lnTo>
                <a:lnTo>
                  <a:pt x="4418542" y="203100"/>
                </a:lnTo>
                <a:lnTo>
                  <a:pt x="4472714" y="222029"/>
                </a:lnTo>
                <a:lnTo>
                  <a:pt x="4492975" y="230625"/>
                </a:lnTo>
                <a:lnTo>
                  <a:pt x="4517182" y="239576"/>
                </a:lnTo>
                <a:lnTo>
                  <a:pt x="4619510" y="284308"/>
                </a:lnTo>
                <a:lnTo>
                  <a:pt x="4671171" y="306226"/>
                </a:lnTo>
                <a:lnTo>
                  <a:pt x="4681164" y="311260"/>
                </a:lnTo>
                <a:lnTo>
                  <a:pt x="4692948" y="316411"/>
                </a:lnTo>
                <a:cubicBezTo>
                  <a:pt x="4750942" y="343793"/>
                  <a:pt x="4808315" y="372944"/>
                  <a:pt x="4864989" y="403861"/>
                </a:cubicBezTo>
                <a:lnTo>
                  <a:pt x="4869180" y="406147"/>
                </a:lnTo>
                <a:lnTo>
                  <a:pt x="4869180" y="406147"/>
                </a:lnTo>
                <a:lnTo>
                  <a:pt x="4866894" y="410242"/>
                </a:lnTo>
                <a:lnTo>
                  <a:pt x="4790835" y="549469"/>
                </a:lnTo>
                <a:lnTo>
                  <a:pt x="4846142" y="578569"/>
                </a:lnTo>
                <a:lnTo>
                  <a:pt x="4995437" y="672338"/>
                </a:lnTo>
                <a:lnTo>
                  <a:pt x="5045488" y="595789"/>
                </a:lnTo>
                <a:lnTo>
                  <a:pt x="5049488" y="598456"/>
                </a:lnTo>
                <a:cubicBezTo>
                  <a:pt x="5109250" y="637613"/>
                  <a:pt x="5167586" y="678658"/>
                  <a:pt x="5224419" y="721504"/>
                </a:cubicBezTo>
                <a:cubicBezTo>
                  <a:pt x="5281251" y="764351"/>
                  <a:pt x="5336581" y="808999"/>
                  <a:pt x="5390330" y="855364"/>
                </a:cubicBezTo>
                <a:cubicBezTo>
                  <a:pt x="5712829" y="1133585"/>
                  <a:pt x="5978459" y="1473537"/>
                  <a:pt x="6170676" y="1856724"/>
                </a:cubicBezTo>
                <a:lnTo>
                  <a:pt x="6172771" y="1861009"/>
                </a:lnTo>
                <a:lnTo>
                  <a:pt x="6168580" y="1863105"/>
                </a:lnTo>
                <a:lnTo>
                  <a:pt x="4666964" y="2614669"/>
                </a:lnTo>
                <a:lnTo>
                  <a:pt x="4664773" y="2610386"/>
                </a:lnTo>
                <a:lnTo>
                  <a:pt x="4627895" y="2547509"/>
                </a:lnTo>
                <a:lnTo>
                  <a:pt x="4521327" y="2607716"/>
                </a:lnTo>
                <a:lnTo>
                  <a:pt x="4519041" y="2603528"/>
                </a:lnTo>
                <a:cubicBezTo>
                  <a:pt x="4375680" y="2348685"/>
                  <a:pt x="4156948" y="2144292"/>
                  <a:pt x="3892867" y="2018572"/>
                </a:cubicBezTo>
                <a:lnTo>
                  <a:pt x="3888581" y="2016573"/>
                </a:lnTo>
                <a:lnTo>
                  <a:pt x="3941165" y="1906244"/>
                </a:lnTo>
                <a:lnTo>
                  <a:pt x="3860165" y="1868004"/>
                </a:lnTo>
                <a:lnTo>
                  <a:pt x="3860145" y="1867997"/>
                </a:lnTo>
                <a:lnTo>
                  <a:pt x="3700865" y="1814289"/>
                </a:lnTo>
                <a:lnTo>
                  <a:pt x="3647643" y="1801731"/>
                </a:lnTo>
                <a:lnTo>
                  <a:pt x="3537492" y="1778221"/>
                </a:lnTo>
                <a:lnTo>
                  <a:pt x="3473777" y="1769787"/>
                </a:lnTo>
                <a:lnTo>
                  <a:pt x="3371284" y="1759917"/>
                </a:lnTo>
                <a:lnTo>
                  <a:pt x="3304113" y="1757788"/>
                </a:lnTo>
                <a:lnTo>
                  <a:pt x="3203256" y="1759622"/>
                </a:lnTo>
                <a:lnTo>
                  <a:pt x="3136102" y="1764215"/>
                </a:lnTo>
                <a:lnTo>
                  <a:pt x="3033751" y="1777866"/>
                </a:lnTo>
                <a:lnTo>
                  <a:pt x="2970088" y="1788690"/>
                </a:lnTo>
                <a:lnTo>
                  <a:pt x="2860233" y="1816453"/>
                </a:lnTo>
                <a:lnTo>
                  <a:pt x="2807083" y="1831113"/>
                </a:lnTo>
                <a:lnTo>
                  <a:pt x="2648343" y="1891480"/>
                </a:lnTo>
                <a:lnTo>
                  <a:pt x="2648331" y="1891484"/>
                </a:lnTo>
                <a:lnTo>
                  <a:pt x="2643950" y="1893484"/>
                </a:lnTo>
                <a:lnTo>
                  <a:pt x="2642044" y="1889104"/>
                </a:lnTo>
                <a:lnTo>
                  <a:pt x="1925288" y="290801"/>
                </a:lnTo>
                <a:lnTo>
                  <a:pt x="1925288" y="290800"/>
                </a:lnTo>
                <a:lnTo>
                  <a:pt x="1929670" y="288895"/>
                </a:lnTo>
                <a:lnTo>
                  <a:pt x="1929692" y="288886"/>
                </a:lnTo>
                <a:lnTo>
                  <a:pt x="2085562" y="223790"/>
                </a:lnTo>
                <a:lnTo>
                  <a:pt x="2097783" y="219402"/>
                </a:lnTo>
                <a:lnTo>
                  <a:pt x="2108023" y="215169"/>
                </a:lnTo>
                <a:lnTo>
                  <a:pt x="2153520" y="199391"/>
                </a:lnTo>
                <a:lnTo>
                  <a:pt x="2243706" y="167012"/>
                </a:lnTo>
                <a:lnTo>
                  <a:pt x="2268747" y="159431"/>
                </a:lnTo>
                <a:lnTo>
                  <a:pt x="2289260" y="152317"/>
                </a:lnTo>
                <a:lnTo>
                  <a:pt x="2335336" y="139271"/>
                </a:lnTo>
                <a:lnTo>
                  <a:pt x="2403787" y="118548"/>
                </a:lnTo>
                <a:lnTo>
                  <a:pt x="2442399" y="108959"/>
                </a:lnTo>
                <a:lnTo>
                  <a:pt x="2472908" y="100321"/>
                </a:lnTo>
                <a:lnTo>
                  <a:pt x="2512806" y="91473"/>
                </a:lnTo>
                <a:lnTo>
                  <a:pt x="2565489" y="78388"/>
                </a:lnTo>
                <a:lnTo>
                  <a:pt x="2618825" y="67960"/>
                </a:lnTo>
                <a:lnTo>
                  <a:pt x="2658495" y="59163"/>
                </a:lnTo>
                <a:lnTo>
                  <a:pt x="2689761" y="54091"/>
                </a:lnTo>
                <a:lnTo>
                  <a:pt x="2728494" y="46519"/>
                </a:lnTo>
                <a:lnTo>
                  <a:pt x="2798872" y="36394"/>
                </a:lnTo>
                <a:lnTo>
                  <a:pt x="2845549" y="28823"/>
                </a:lnTo>
                <a:lnTo>
                  <a:pt x="2866971" y="26597"/>
                </a:lnTo>
                <a:lnTo>
                  <a:pt x="2892487" y="22927"/>
                </a:lnTo>
                <a:lnTo>
                  <a:pt x="2986646" y="14163"/>
                </a:lnTo>
                <a:lnTo>
                  <a:pt x="3033599" y="9285"/>
                </a:lnTo>
                <a:lnTo>
                  <a:pt x="3044500" y="8778"/>
                </a:lnTo>
                <a:lnTo>
                  <a:pt x="3057152" y="7601"/>
                </a:lnTo>
                <a:lnTo>
                  <a:pt x="3222144" y="529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2000"/>
                </a:schemeClr>
              </a:gs>
              <a:gs pos="100000">
                <a:schemeClr val="accent1"/>
              </a:gs>
            </a:gsLst>
            <a:lin ang="15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Text1"/>
          <p:cNvSpPr txBox="1"/>
          <p:nvPr>
            <p:custDataLst>
              <p:tags r:id="rId2"/>
            </p:custDataLst>
          </p:nvPr>
        </p:nvSpPr>
        <p:spPr>
          <a:xfrm>
            <a:off x="395894" y="-133350"/>
            <a:ext cx="6689725" cy="24879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en-US" altLang="zh-CN" sz="7200" b="1">
                <a:latin typeface="楷体" panose="02010609060101010101" charset="-122"/>
                <a:ea typeface="楷体" panose="02010609060101010101" charset="-122"/>
              </a:rPr>
              <a:t>THANK YOU</a:t>
            </a:r>
            <a:endParaRPr lang="en-US" altLang="zh-CN" sz="72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Text4"/>
          <p:cNvSpPr txBox="1"/>
          <p:nvPr>
            <p:custDataLst>
              <p:tags r:id="rId3"/>
            </p:custDataLst>
          </p:nvPr>
        </p:nvSpPr>
        <p:spPr>
          <a:xfrm>
            <a:off x="772127" y="5638519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altLang="zh-CN" sz="1600"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2024/6/24</a:t>
            </a:r>
            <a:endParaRPr lang="en-US" altLang="zh-CN" sz="1600" spc="300" dirty="0"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6" name="图形 8"/>
          <p:cNvSpPr/>
          <p:nvPr/>
        </p:nvSpPr>
        <p:spPr>
          <a:xfrm>
            <a:off x="354905" y="480350"/>
            <a:ext cx="1879378" cy="490663"/>
          </a:xfrm>
          <a:custGeom>
            <a:avLst/>
            <a:gdLst>
              <a:gd name="connsiteX0" fmla="*/ 284321 w 2520219"/>
              <a:gd name="connsiteY0" fmla="*/ 0 h 777716"/>
              <a:gd name="connsiteX1" fmla="*/ 2520220 w 2520219"/>
              <a:gd name="connsiteY1" fmla="*/ 0 h 777716"/>
              <a:gd name="connsiteX2" fmla="*/ 2520220 w 2520219"/>
              <a:gd name="connsiteY2" fmla="*/ 0 h 777716"/>
              <a:gd name="connsiteX3" fmla="*/ 2520220 w 2520219"/>
              <a:gd name="connsiteY3" fmla="*/ 493395 h 777716"/>
              <a:gd name="connsiteX4" fmla="*/ 2235899 w 2520219"/>
              <a:gd name="connsiteY4" fmla="*/ 777716 h 777716"/>
              <a:gd name="connsiteX5" fmla="*/ 0 w 2520219"/>
              <a:gd name="connsiteY5" fmla="*/ 777716 h 777716"/>
              <a:gd name="connsiteX6" fmla="*/ 0 w 2520219"/>
              <a:gd name="connsiteY6" fmla="*/ 777716 h 777716"/>
              <a:gd name="connsiteX7" fmla="*/ 0 w 2520219"/>
              <a:gd name="connsiteY7" fmla="*/ 284321 h 777716"/>
              <a:gd name="connsiteX8" fmla="*/ 284321 w 2520219"/>
              <a:gd name="connsiteY8" fmla="*/ 0 h 7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219" h="777716">
                <a:moveTo>
                  <a:pt x="284321" y="0"/>
                </a:moveTo>
                <a:lnTo>
                  <a:pt x="2520220" y="0"/>
                </a:lnTo>
                <a:lnTo>
                  <a:pt x="2520220" y="0"/>
                </a:lnTo>
                <a:lnTo>
                  <a:pt x="2520220" y="493395"/>
                </a:lnTo>
                <a:cubicBezTo>
                  <a:pt x="2520220" y="650421"/>
                  <a:pt x="2392928" y="777716"/>
                  <a:pt x="2235899" y="777716"/>
                </a:cubicBezTo>
                <a:lnTo>
                  <a:pt x="0" y="777716"/>
                </a:lnTo>
                <a:lnTo>
                  <a:pt x="0" y="777716"/>
                </a:lnTo>
                <a:lnTo>
                  <a:pt x="0" y="284321"/>
                </a:lnTo>
                <a:cubicBezTo>
                  <a:pt x="0" y="127295"/>
                  <a:pt x="127295" y="0"/>
                  <a:pt x="284321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525400" y="5755432"/>
            <a:ext cx="85302" cy="2068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2160" y="4167505"/>
            <a:ext cx="5267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舒宇哲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:ppt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制作、自定义数据集制作、程序测试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2160" y="2397125"/>
            <a:ext cx="483815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利展豪：神经网路的构建、模型训练、自定义数据集导入程序制作、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python GUI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画布输入程序制作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72159" y="3319145"/>
            <a:ext cx="572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王佳康：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QT GUI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设计与代码、指出程序设计的优化建议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2160" y="3743325"/>
            <a:ext cx="5190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吴硕：环境搭建、搜集解决困难的资料和方法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1"/>
          <p:cNvSpPr/>
          <p:nvPr>
            <p:custDataLst>
              <p:tags r:id="rId2"/>
            </p:custDataLst>
          </p:nvPr>
        </p:nvSpPr>
        <p:spPr>
          <a:xfrm>
            <a:off x="6756402" y="435060"/>
            <a:ext cx="4947919" cy="2845658"/>
          </a:xfrm>
          <a:prstGeom prst="roundRect">
            <a:avLst>
              <a:gd name="adj" fmla="val 2298"/>
            </a:avLst>
          </a:prstGeom>
          <a:blipFill dpi="0" rotWithShape="0">
            <a:blip r:embed="rId11"/>
            <a:srcRect/>
            <a:stretch>
              <a:fillRect t="-7936" b="-7936"/>
            </a:stretch>
          </a:blipFill>
          <a:ln w="33801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Shape2"/>
          <p:cNvSpPr/>
          <p:nvPr>
            <p:custDataLst>
              <p:tags r:id="rId3"/>
            </p:custDataLst>
          </p:nvPr>
        </p:nvSpPr>
        <p:spPr>
          <a:xfrm>
            <a:off x="6756401" y="3577282"/>
            <a:ext cx="4947919" cy="2845658"/>
          </a:xfrm>
          <a:prstGeom prst="roundRect">
            <a:avLst>
              <a:gd name="adj" fmla="val 2298"/>
            </a:avLst>
          </a:prstGeom>
          <a:blipFill dpi="0" rotWithShape="0">
            <a:blip r:embed="rId12"/>
            <a:srcRect/>
            <a:stretch>
              <a:fillRect t="-8072" b="-8072"/>
            </a:stretch>
          </a:blipFill>
          <a:ln w="33801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ext1"/>
          <p:cNvSpPr txBox="1"/>
          <p:nvPr>
            <p:custDataLst>
              <p:tags r:id="rId4"/>
            </p:custDataLst>
          </p:nvPr>
        </p:nvSpPr>
        <p:spPr>
          <a:xfrm>
            <a:off x="1089597" y="356931"/>
            <a:ext cx="5539806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思源黑体 CN" panose="020B0500000000000000" pitchFamily="34" charset="-122"/>
              </a:rPr>
              <a:t>设计架构</a:t>
            </a:r>
            <a:endParaRPr lang="zh-CN" altLang="en-US" sz="3200" b="1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9" name="矩形: 圆角 8"/>
          <p:cNvSpPr/>
          <p:nvPr>
            <p:custDataLst>
              <p:tags r:id="rId5"/>
            </p:custDataLst>
          </p:nvPr>
        </p:nvSpPr>
        <p:spPr>
          <a:xfrm>
            <a:off x="57785" y="2252980"/>
            <a:ext cx="381000" cy="28892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>
            <p:custDataLst>
              <p:tags r:id="rId6"/>
            </p:custDataLst>
          </p:nvPr>
        </p:nvSpPr>
        <p:spPr>
          <a:xfrm>
            <a:off x="57785" y="4606290"/>
            <a:ext cx="381000" cy="25971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2"/>
          <p:cNvSpPr txBox="1"/>
          <p:nvPr>
            <p:custDataLst>
              <p:tags r:id="rId7"/>
            </p:custDataLst>
          </p:nvPr>
        </p:nvSpPr>
        <p:spPr>
          <a:xfrm>
            <a:off x="438785" y="2141220"/>
            <a:ext cx="5885815" cy="412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1.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基于神经网络和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tkinter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的手写数字识别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GUI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界面设计</a:t>
            </a: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构造神经网络来训练出识别手写数字的模型，并用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python</a:t>
            </a: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的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tkinter</a:t>
            </a: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库来构建一个简单的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GUI</a:t>
            </a: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界面，满足用鼠标在画布界面上写数字，进而传到模型里进行识别，并显示出识别的结果。</a:t>
            </a:r>
          </a:p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2.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基于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QT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的易用执行程序打包发布</a:t>
            </a: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我们最终的程序打包成了一个可执行程序，便于使用。此外，我们用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QT</a:t>
            </a: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编写了一个简易的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GUI</a:t>
            </a: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 CN" panose="020B0500000000000000" pitchFamily="34" charset="-122"/>
              </a:rPr>
              <a:t>界面，方便不同用户选择。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思源黑体 CN" panose="020B0500000000000000" pitchFamily="34" charset="-122"/>
            </a:endParaRPr>
          </a:p>
        </p:txBody>
      </p:sp>
      <p:pic>
        <p:nvPicPr>
          <p:cNvPr id="12" name="Shape3"/>
          <p:cNvPicPr/>
          <p:nvPr>
            <p:custDataLst>
              <p:tags r:id="rId8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1" y="1088625"/>
            <a:ext cx="585216" cy="5852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hape1"/>
          <p:cNvGrpSpPr/>
          <p:nvPr>
            <p:custDataLst>
              <p:tags r:id="rId2"/>
            </p:custDataLst>
          </p:nvPr>
        </p:nvGrpSpPr>
        <p:grpSpPr>
          <a:xfrm>
            <a:off x="807720" y="-1755108"/>
            <a:ext cx="10576560" cy="10576560"/>
            <a:chOff x="807720" y="-1859280"/>
            <a:chExt cx="10576560" cy="10576560"/>
          </a:xfrm>
        </p:grpSpPr>
        <p:sp>
          <p:nvSpPr>
            <p:cNvPr id="4" name="椭圆 36"/>
            <p:cNvSpPr/>
            <p:nvPr/>
          </p:nvSpPr>
          <p:spPr>
            <a:xfrm>
              <a:off x="4147595" y="1480595"/>
              <a:ext cx="3896810" cy="3896810"/>
            </a:xfrm>
            <a:custGeom>
              <a:avLst/>
              <a:gdLst>
                <a:gd name="connsiteX0" fmla="*/ 0 w 3896810"/>
                <a:gd name="connsiteY0" fmla="*/ 1948405 h 3896810"/>
                <a:gd name="connsiteX1" fmla="*/ 1948405 w 3896810"/>
                <a:gd name="connsiteY1" fmla="*/ 0 h 3896810"/>
                <a:gd name="connsiteX2" fmla="*/ 3896810 w 3896810"/>
                <a:gd name="connsiteY2" fmla="*/ 1948405 h 3896810"/>
                <a:gd name="connsiteX3" fmla="*/ 1948405 w 3896810"/>
                <a:gd name="connsiteY3" fmla="*/ 3896810 h 3896810"/>
                <a:gd name="connsiteX4" fmla="*/ 0 w 3896810"/>
                <a:gd name="connsiteY4" fmla="*/ 1948405 h 3896810"/>
                <a:gd name="connsiteX0-1" fmla="*/ 4147595 w 8044405"/>
                <a:gd name="connsiteY0-2" fmla="*/ 3429000 h 5377405"/>
                <a:gd name="connsiteX1-3" fmla="*/ 0 w 8044405"/>
                <a:gd name="connsiteY1-4" fmla="*/ 0 h 5377405"/>
                <a:gd name="connsiteX2-5" fmla="*/ 6096000 w 8044405"/>
                <a:gd name="connsiteY2-6" fmla="*/ 1480595 h 5377405"/>
                <a:gd name="connsiteX3-7" fmla="*/ 8044405 w 8044405"/>
                <a:gd name="connsiteY3-8" fmla="*/ 3429000 h 5377405"/>
                <a:gd name="connsiteX4-9" fmla="*/ 6096000 w 8044405"/>
                <a:gd name="connsiteY4-10" fmla="*/ 5377405 h 5377405"/>
                <a:gd name="connsiteX5" fmla="*/ 4147595 w 8044405"/>
                <a:gd name="connsiteY5" fmla="*/ 3429000 h 5377405"/>
                <a:gd name="connsiteX0-11" fmla="*/ 0 w 3896810"/>
                <a:gd name="connsiteY0-12" fmla="*/ 1948405 h 3896810"/>
                <a:gd name="connsiteX1-13" fmla="*/ 1948405 w 3896810"/>
                <a:gd name="connsiteY1-14" fmla="*/ 0 h 3896810"/>
                <a:gd name="connsiteX2-15" fmla="*/ 3896810 w 3896810"/>
                <a:gd name="connsiteY2-16" fmla="*/ 1948405 h 3896810"/>
                <a:gd name="connsiteX3-17" fmla="*/ 1948405 w 3896810"/>
                <a:gd name="connsiteY3-18" fmla="*/ 3896810 h 3896810"/>
                <a:gd name="connsiteX4-19" fmla="*/ 0 w 3896810"/>
                <a:gd name="connsiteY4-20" fmla="*/ 1948405 h 38968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896810" h="3896810">
                  <a:moveTo>
                    <a:pt x="0" y="1948405"/>
                  </a:moveTo>
                  <a:cubicBezTo>
                    <a:pt x="0" y="872331"/>
                    <a:pt x="872331" y="0"/>
                    <a:pt x="1948405" y="0"/>
                  </a:cubicBezTo>
                  <a:cubicBezTo>
                    <a:pt x="3024479" y="0"/>
                    <a:pt x="3896810" y="872331"/>
                    <a:pt x="3896810" y="1948405"/>
                  </a:cubicBezTo>
                  <a:cubicBezTo>
                    <a:pt x="3896810" y="3024479"/>
                    <a:pt x="3024479" y="3896810"/>
                    <a:pt x="1948405" y="3896810"/>
                  </a:cubicBezTo>
                  <a:cubicBezTo>
                    <a:pt x="872331" y="3896810"/>
                    <a:pt x="0" y="3024479"/>
                    <a:pt x="0" y="1948405"/>
                  </a:cubicBezTo>
                  <a:close/>
                </a:path>
              </a:pathLst>
            </a:custGeom>
            <a:noFill/>
            <a:ln w="66675">
              <a:solidFill>
                <a:schemeClr val="accent2">
                  <a:lumMod val="20000"/>
                  <a:lumOff val="80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3843970" y="1176970"/>
              <a:ext cx="4504060" cy="4504060"/>
            </a:xfrm>
            <a:custGeom>
              <a:avLst/>
              <a:gdLst/>
              <a:ahLst/>
              <a:cxnLst/>
              <a:rect l="0" t="0" r="0" b="0"/>
              <a:pathLst>
                <a:path w="4504061" h="4504061">
                  <a:moveTo>
                    <a:pt x="0" y="2252030"/>
                  </a:moveTo>
                  <a:cubicBezTo>
                    <a:pt x="0" y="1008269"/>
                    <a:pt x="1008269" y="0"/>
                    <a:pt x="2252030" y="0"/>
                  </a:cubicBezTo>
                  <a:cubicBezTo>
                    <a:pt x="3495791" y="0"/>
                    <a:pt x="4504060" y="1008269"/>
                    <a:pt x="4504060" y="2252030"/>
                  </a:cubicBezTo>
                  <a:cubicBezTo>
                    <a:pt x="4504060" y="3495791"/>
                    <a:pt x="3495791" y="4504060"/>
                    <a:pt x="2252030" y="4504060"/>
                  </a:cubicBezTo>
                  <a:cubicBezTo>
                    <a:pt x="1008269" y="4504060"/>
                    <a:pt x="0" y="3495791"/>
                    <a:pt x="0" y="2252030"/>
                  </a:cubicBezTo>
                  <a:close/>
                </a:path>
              </a:pathLst>
            </a:custGeom>
            <a:noFill/>
            <a:ln w="61480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3540345" y="873345"/>
              <a:ext cx="5111310" cy="5111310"/>
            </a:xfrm>
            <a:custGeom>
              <a:avLst/>
              <a:gdLst/>
              <a:ahLst/>
              <a:cxnLst/>
              <a:rect l="0" t="0" r="0" b="0"/>
              <a:pathLst>
                <a:path w="5111311" h="5111311">
                  <a:moveTo>
                    <a:pt x="0" y="2555655"/>
                  </a:moveTo>
                  <a:cubicBezTo>
                    <a:pt x="0" y="1144206"/>
                    <a:pt x="1144206" y="0"/>
                    <a:pt x="2555655" y="0"/>
                  </a:cubicBezTo>
                  <a:cubicBezTo>
                    <a:pt x="3967104" y="0"/>
                    <a:pt x="5111310" y="1144206"/>
                    <a:pt x="5111310" y="2555655"/>
                  </a:cubicBezTo>
                  <a:cubicBezTo>
                    <a:pt x="5111310" y="3967104"/>
                    <a:pt x="3967104" y="5111310"/>
                    <a:pt x="2555655" y="5111310"/>
                  </a:cubicBezTo>
                  <a:cubicBezTo>
                    <a:pt x="1144206" y="5111310"/>
                    <a:pt x="0" y="3967104"/>
                    <a:pt x="0" y="2555655"/>
                  </a:cubicBezTo>
                  <a:close/>
                </a:path>
              </a:pathLst>
            </a:custGeom>
            <a:noFill/>
            <a:ln w="56284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3236720" y="569720"/>
              <a:ext cx="5718560" cy="5718560"/>
            </a:xfrm>
            <a:custGeom>
              <a:avLst/>
              <a:gdLst/>
              <a:ahLst/>
              <a:cxnLst/>
              <a:rect l="0" t="0" r="0" b="0"/>
              <a:pathLst>
                <a:path w="5718562" h="5718561">
                  <a:moveTo>
                    <a:pt x="0" y="2859280"/>
                  </a:moveTo>
                  <a:cubicBezTo>
                    <a:pt x="0" y="1280144"/>
                    <a:pt x="1280144" y="0"/>
                    <a:pt x="2859280" y="0"/>
                  </a:cubicBezTo>
                  <a:cubicBezTo>
                    <a:pt x="4438416" y="0"/>
                    <a:pt x="5718561" y="1280144"/>
                    <a:pt x="5718561" y="2859280"/>
                  </a:cubicBezTo>
                  <a:cubicBezTo>
                    <a:pt x="5718561" y="4438416"/>
                    <a:pt x="4438416" y="5718560"/>
                    <a:pt x="2859280" y="5718560"/>
                  </a:cubicBezTo>
                  <a:cubicBezTo>
                    <a:pt x="1280144" y="5718560"/>
                    <a:pt x="0" y="4438416"/>
                    <a:pt x="0" y="2859280"/>
                  </a:cubicBezTo>
                  <a:close/>
                </a:path>
              </a:pathLst>
            </a:custGeom>
            <a:noFill/>
            <a:ln w="51089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2933095" y="266095"/>
              <a:ext cx="6325810" cy="6325810"/>
            </a:xfrm>
            <a:custGeom>
              <a:avLst/>
              <a:gdLst/>
              <a:ahLst/>
              <a:cxnLst/>
              <a:rect l="0" t="0" r="0" b="0"/>
              <a:pathLst>
                <a:path w="6325811" h="6325811">
                  <a:moveTo>
                    <a:pt x="0" y="3162905"/>
                  </a:moveTo>
                  <a:cubicBezTo>
                    <a:pt x="0" y="1416081"/>
                    <a:pt x="1416081" y="0"/>
                    <a:pt x="3162905" y="0"/>
                  </a:cubicBezTo>
                  <a:cubicBezTo>
                    <a:pt x="4909729" y="0"/>
                    <a:pt x="6325810" y="1416081"/>
                    <a:pt x="6325810" y="3162905"/>
                  </a:cubicBezTo>
                  <a:cubicBezTo>
                    <a:pt x="6325810" y="4909729"/>
                    <a:pt x="4909729" y="6325810"/>
                    <a:pt x="3162905" y="6325810"/>
                  </a:cubicBezTo>
                  <a:cubicBezTo>
                    <a:pt x="1416081" y="6325810"/>
                    <a:pt x="0" y="4909729"/>
                    <a:pt x="0" y="3162905"/>
                  </a:cubicBezTo>
                  <a:close/>
                </a:path>
              </a:pathLst>
            </a:custGeom>
            <a:noFill/>
            <a:ln w="45893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629470" y="-37530"/>
              <a:ext cx="6933060" cy="6933060"/>
            </a:xfrm>
            <a:custGeom>
              <a:avLst/>
              <a:gdLst/>
              <a:ahLst/>
              <a:cxnLst/>
              <a:rect l="0" t="0" r="0" b="0"/>
              <a:pathLst>
                <a:path w="6933061" h="6933061">
                  <a:moveTo>
                    <a:pt x="0" y="3466530"/>
                  </a:moveTo>
                  <a:cubicBezTo>
                    <a:pt x="0" y="1552019"/>
                    <a:pt x="1552019" y="0"/>
                    <a:pt x="3466530" y="0"/>
                  </a:cubicBezTo>
                  <a:cubicBezTo>
                    <a:pt x="5381041" y="0"/>
                    <a:pt x="6933060" y="1552019"/>
                    <a:pt x="6933060" y="3466530"/>
                  </a:cubicBezTo>
                  <a:cubicBezTo>
                    <a:pt x="6933060" y="5381041"/>
                    <a:pt x="5381041" y="6933060"/>
                    <a:pt x="3466530" y="6933060"/>
                  </a:cubicBezTo>
                  <a:cubicBezTo>
                    <a:pt x="1552019" y="6933060"/>
                    <a:pt x="0" y="5381041"/>
                    <a:pt x="0" y="3466530"/>
                  </a:cubicBezTo>
                  <a:close/>
                </a:path>
              </a:pathLst>
            </a:custGeom>
            <a:noFill/>
            <a:ln w="40698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2325845" y="-341155"/>
              <a:ext cx="7540310" cy="7540310"/>
            </a:xfrm>
            <a:custGeom>
              <a:avLst/>
              <a:gdLst/>
              <a:ahLst/>
              <a:cxnLst/>
              <a:rect l="0" t="0" r="0" b="0"/>
              <a:pathLst>
                <a:path w="7540311" h="7540311">
                  <a:moveTo>
                    <a:pt x="0" y="3770155"/>
                  </a:moveTo>
                  <a:cubicBezTo>
                    <a:pt x="0" y="1687956"/>
                    <a:pt x="1687956" y="0"/>
                    <a:pt x="3770155" y="0"/>
                  </a:cubicBezTo>
                  <a:cubicBezTo>
                    <a:pt x="5852353" y="0"/>
                    <a:pt x="7540310" y="1687956"/>
                    <a:pt x="7540310" y="3770155"/>
                  </a:cubicBezTo>
                  <a:cubicBezTo>
                    <a:pt x="7540310" y="5852354"/>
                    <a:pt x="5852353" y="7540310"/>
                    <a:pt x="3770155" y="7540310"/>
                  </a:cubicBezTo>
                  <a:cubicBezTo>
                    <a:pt x="1687956" y="7540310"/>
                    <a:pt x="0" y="5852354"/>
                    <a:pt x="0" y="3770155"/>
                  </a:cubicBezTo>
                  <a:close/>
                </a:path>
              </a:pathLst>
            </a:custGeom>
            <a:noFill/>
            <a:ln w="35502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2022220" y="-644780"/>
              <a:ext cx="8147560" cy="8147560"/>
            </a:xfrm>
            <a:custGeom>
              <a:avLst/>
              <a:gdLst/>
              <a:ahLst/>
              <a:cxnLst/>
              <a:rect l="0" t="0" r="0" b="0"/>
              <a:pathLst>
                <a:path w="8147561" h="8147561">
                  <a:moveTo>
                    <a:pt x="0" y="4073780"/>
                  </a:moveTo>
                  <a:cubicBezTo>
                    <a:pt x="0" y="1823894"/>
                    <a:pt x="1823894" y="0"/>
                    <a:pt x="4073780" y="0"/>
                  </a:cubicBezTo>
                  <a:cubicBezTo>
                    <a:pt x="6323666" y="0"/>
                    <a:pt x="8147560" y="1823894"/>
                    <a:pt x="8147560" y="4073780"/>
                  </a:cubicBezTo>
                  <a:cubicBezTo>
                    <a:pt x="8147560" y="6323666"/>
                    <a:pt x="6323666" y="8147560"/>
                    <a:pt x="4073780" y="8147560"/>
                  </a:cubicBezTo>
                  <a:cubicBezTo>
                    <a:pt x="1823894" y="8147560"/>
                    <a:pt x="0" y="6323666"/>
                    <a:pt x="0" y="4073780"/>
                  </a:cubicBezTo>
                  <a:close/>
                </a:path>
              </a:pathLst>
            </a:custGeom>
            <a:noFill/>
            <a:ln w="30307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718595" y="-948405"/>
              <a:ext cx="8754810" cy="8754810"/>
            </a:xfrm>
            <a:custGeom>
              <a:avLst/>
              <a:gdLst/>
              <a:ahLst/>
              <a:cxnLst/>
              <a:rect l="0" t="0" r="0" b="0"/>
              <a:pathLst>
                <a:path w="8754811" h="8754811">
                  <a:moveTo>
                    <a:pt x="0" y="4377405"/>
                  </a:moveTo>
                  <a:cubicBezTo>
                    <a:pt x="0" y="1959831"/>
                    <a:pt x="1959831" y="0"/>
                    <a:pt x="4377405" y="0"/>
                  </a:cubicBezTo>
                  <a:cubicBezTo>
                    <a:pt x="6794978" y="0"/>
                    <a:pt x="8754810" y="1959831"/>
                    <a:pt x="8754810" y="4377405"/>
                  </a:cubicBezTo>
                  <a:cubicBezTo>
                    <a:pt x="8754810" y="6794979"/>
                    <a:pt x="6794978" y="8754810"/>
                    <a:pt x="4377405" y="8754810"/>
                  </a:cubicBezTo>
                  <a:cubicBezTo>
                    <a:pt x="1959831" y="8754810"/>
                    <a:pt x="0" y="6794979"/>
                    <a:pt x="0" y="4377405"/>
                  </a:cubicBezTo>
                  <a:close/>
                </a:path>
              </a:pathLst>
            </a:custGeom>
            <a:noFill/>
            <a:ln w="25111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414970" y="-1252030"/>
              <a:ext cx="9362060" cy="9362060"/>
            </a:xfrm>
            <a:custGeom>
              <a:avLst/>
              <a:gdLst/>
              <a:ahLst/>
              <a:cxnLst/>
              <a:rect l="0" t="0" r="0" b="0"/>
              <a:pathLst>
                <a:path w="9362062" h="9362062">
                  <a:moveTo>
                    <a:pt x="0" y="4681030"/>
                  </a:moveTo>
                  <a:cubicBezTo>
                    <a:pt x="0" y="2095769"/>
                    <a:pt x="2095769" y="0"/>
                    <a:pt x="4681030" y="0"/>
                  </a:cubicBezTo>
                  <a:cubicBezTo>
                    <a:pt x="7266291" y="0"/>
                    <a:pt x="9362061" y="2095769"/>
                    <a:pt x="9362061" y="4681030"/>
                  </a:cubicBezTo>
                  <a:cubicBezTo>
                    <a:pt x="9362061" y="7266291"/>
                    <a:pt x="7266291" y="9362061"/>
                    <a:pt x="4681030" y="9362061"/>
                  </a:cubicBezTo>
                  <a:cubicBezTo>
                    <a:pt x="2095769" y="9362061"/>
                    <a:pt x="0" y="7266291"/>
                    <a:pt x="0" y="4681030"/>
                  </a:cubicBezTo>
                  <a:close/>
                </a:path>
              </a:pathLst>
            </a:custGeom>
            <a:noFill/>
            <a:ln w="19916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111345" y="-1555655"/>
              <a:ext cx="9969310" cy="9969310"/>
            </a:xfrm>
            <a:custGeom>
              <a:avLst/>
              <a:gdLst/>
              <a:ahLst/>
              <a:cxnLst/>
              <a:rect l="0" t="0" r="0" b="0"/>
              <a:pathLst>
                <a:path w="9969311" h="9969311">
                  <a:moveTo>
                    <a:pt x="0" y="4984655"/>
                  </a:moveTo>
                  <a:cubicBezTo>
                    <a:pt x="0" y="2231706"/>
                    <a:pt x="2231706" y="0"/>
                    <a:pt x="4984655" y="0"/>
                  </a:cubicBezTo>
                  <a:cubicBezTo>
                    <a:pt x="7737603" y="0"/>
                    <a:pt x="9969310" y="2231706"/>
                    <a:pt x="9969310" y="4984655"/>
                  </a:cubicBezTo>
                  <a:cubicBezTo>
                    <a:pt x="9969310" y="7737604"/>
                    <a:pt x="7737603" y="9969310"/>
                    <a:pt x="4984655" y="9969310"/>
                  </a:cubicBezTo>
                  <a:cubicBezTo>
                    <a:pt x="2231706" y="9969310"/>
                    <a:pt x="0" y="7737604"/>
                    <a:pt x="0" y="4984655"/>
                  </a:cubicBezTo>
                  <a:close/>
                </a:path>
              </a:pathLst>
            </a:custGeom>
            <a:noFill/>
            <a:ln w="14720" cap="flat" cmpd="sng" algn="ctr">
              <a:solidFill>
                <a:schemeClr val="accent2">
                  <a:lumMod val="20000"/>
                  <a:lumOff val="80000"/>
                  <a:alpha val="12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椭圆 51"/>
            <p:cNvSpPr/>
            <p:nvPr/>
          </p:nvSpPr>
          <p:spPr>
            <a:xfrm>
              <a:off x="807720" y="-1859280"/>
              <a:ext cx="10576560" cy="10576560"/>
            </a:xfrm>
            <a:custGeom>
              <a:avLst/>
              <a:gdLst>
                <a:gd name="connsiteX0" fmla="*/ 0 w 10576560"/>
                <a:gd name="connsiteY0" fmla="*/ 5288280 h 10576560"/>
                <a:gd name="connsiteX1" fmla="*/ 5288280 w 10576560"/>
                <a:gd name="connsiteY1" fmla="*/ 0 h 10576560"/>
                <a:gd name="connsiteX2" fmla="*/ 10576560 w 10576560"/>
                <a:gd name="connsiteY2" fmla="*/ 5288280 h 10576560"/>
                <a:gd name="connsiteX3" fmla="*/ 5288280 w 10576560"/>
                <a:gd name="connsiteY3" fmla="*/ 10576560 h 10576560"/>
                <a:gd name="connsiteX4" fmla="*/ 0 w 10576560"/>
                <a:gd name="connsiteY4" fmla="*/ 5288280 h 10576560"/>
                <a:gd name="connsiteX0-1" fmla="*/ 807720 w 11384280"/>
                <a:gd name="connsiteY0-2" fmla="*/ 5288280 h 10576560"/>
                <a:gd name="connsiteX1-3" fmla="*/ 0 w 11384280"/>
                <a:gd name="connsiteY1-4" fmla="*/ 1859280 h 10576560"/>
                <a:gd name="connsiteX2-5" fmla="*/ 6096000 w 11384280"/>
                <a:gd name="connsiteY2-6" fmla="*/ 0 h 10576560"/>
                <a:gd name="connsiteX3-7" fmla="*/ 11384280 w 11384280"/>
                <a:gd name="connsiteY3-8" fmla="*/ 5288280 h 10576560"/>
                <a:gd name="connsiteX4-9" fmla="*/ 6096000 w 11384280"/>
                <a:gd name="connsiteY4-10" fmla="*/ 10576560 h 10576560"/>
                <a:gd name="connsiteX5" fmla="*/ 807720 w 11384280"/>
                <a:gd name="connsiteY5" fmla="*/ 5288280 h 10576560"/>
                <a:gd name="connsiteX0-11" fmla="*/ 0 w 10576560"/>
                <a:gd name="connsiteY0-12" fmla="*/ 5288280 h 10576560"/>
                <a:gd name="connsiteX1-13" fmla="*/ 5288280 w 10576560"/>
                <a:gd name="connsiteY1-14" fmla="*/ 0 h 10576560"/>
                <a:gd name="connsiteX2-15" fmla="*/ 10576560 w 10576560"/>
                <a:gd name="connsiteY2-16" fmla="*/ 5288280 h 10576560"/>
                <a:gd name="connsiteX3-17" fmla="*/ 5288280 w 10576560"/>
                <a:gd name="connsiteY3-18" fmla="*/ 10576560 h 10576560"/>
                <a:gd name="connsiteX4-19" fmla="*/ 0 w 10576560"/>
                <a:gd name="connsiteY4-20" fmla="*/ 5288280 h 10576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576560" h="10576560">
                  <a:moveTo>
                    <a:pt x="0" y="5288280"/>
                  </a:moveTo>
                  <a:cubicBezTo>
                    <a:pt x="0" y="2367644"/>
                    <a:pt x="2367644" y="0"/>
                    <a:pt x="5288280" y="0"/>
                  </a:cubicBezTo>
                  <a:cubicBezTo>
                    <a:pt x="8208916" y="0"/>
                    <a:pt x="10576560" y="2367644"/>
                    <a:pt x="10576560" y="5288280"/>
                  </a:cubicBezTo>
                  <a:cubicBezTo>
                    <a:pt x="10576560" y="8208916"/>
                    <a:pt x="8208916" y="10576560"/>
                    <a:pt x="5288280" y="10576560"/>
                  </a:cubicBezTo>
                  <a:cubicBezTo>
                    <a:pt x="2367644" y="10576560"/>
                    <a:pt x="0" y="8208916"/>
                    <a:pt x="0" y="5288280"/>
                  </a:cubicBezTo>
                  <a:close/>
                </a:path>
              </a:pathLst>
            </a:custGeom>
            <a:noFill/>
            <a:ln w="9525">
              <a:solidFill>
                <a:schemeClr val="accent2">
                  <a:lumMod val="20000"/>
                  <a:lumOff val="80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9" name="Text1"/>
          <p:cNvSpPr/>
          <p:nvPr>
            <p:custDataLst>
              <p:tags r:id="rId3"/>
            </p:custDataLst>
          </p:nvPr>
        </p:nvSpPr>
        <p:spPr>
          <a:xfrm flipV="1">
            <a:off x="8960464" y="1921267"/>
            <a:ext cx="1766494" cy="564608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Text2"/>
          <p:cNvSpPr txBox="1"/>
          <p:nvPr>
            <p:custDataLst>
              <p:tags r:id="rId4"/>
            </p:custDataLst>
          </p:nvPr>
        </p:nvSpPr>
        <p:spPr>
          <a:xfrm>
            <a:off x="9123001" y="1991471"/>
            <a:ext cx="1441420" cy="3077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62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卷积神经网络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62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27" name="Text3"/>
          <p:cNvSpPr/>
          <p:nvPr>
            <p:custDataLst>
              <p:tags r:id="rId5"/>
            </p:custDataLst>
          </p:nvPr>
        </p:nvSpPr>
        <p:spPr>
          <a:xfrm flipH="1" flipV="1">
            <a:off x="1127264" y="5613478"/>
            <a:ext cx="1056199" cy="337583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2500" lnSpcReduction="10000"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Text4"/>
          <p:cNvSpPr txBox="1"/>
          <p:nvPr>
            <p:custDataLst>
              <p:tags r:id="rId6"/>
            </p:custDataLst>
          </p:nvPr>
        </p:nvSpPr>
        <p:spPr>
          <a:xfrm flipH="1">
            <a:off x="1127264" y="5640253"/>
            <a:ext cx="1056199" cy="21544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29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模型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29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23" name="Text5"/>
          <p:cNvSpPr/>
          <p:nvPr>
            <p:custDataLst>
              <p:tags r:id="rId7"/>
            </p:custDataLst>
          </p:nvPr>
        </p:nvSpPr>
        <p:spPr>
          <a:xfrm flipH="1" flipV="1">
            <a:off x="3602757" y="671377"/>
            <a:ext cx="1857547" cy="42421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3" name="Text6"/>
          <p:cNvSpPr txBox="1"/>
          <p:nvPr>
            <p:custDataLst>
              <p:tags r:id="rId8"/>
            </p:custDataLst>
          </p:nvPr>
        </p:nvSpPr>
        <p:spPr>
          <a:xfrm flipH="1">
            <a:off x="3746701" y="694744"/>
            <a:ext cx="1569660" cy="276999"/>
          </a:xfrm>
          <a:prstGeom prst="rect">
            <a:avLst/>
          </a:prstGeom>
          <a:noFill/>
        </p:spPr>
        <p:txBody>
          <a:bodyPr wrap="square" rtlCol="0" anchor="ctr" anchorCtr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64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 精心设计的预测图引领行业新风尚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64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9" name="Text7"/>
          <p:cNvSpPr/>
          <p:nvPr>
            <p:custDataLst>
              <p:tags r:id="rId9"/>
            </p:custDataLst>
          </p:nvPr>
        </p:nvSpPr>
        <p:spPr>
          <a:xfrm flipH="1" flipV="1">
            <a:off x="1300548" y="4904778"/>
            <a:ext cx="1961363" cy="45600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Text8"/>
          <p:cNvSpPr txBox="1"/>
          <p:nvPr>
            <p:custDataLst>
              <p:tags r:id="rId10"/>
            </p:custDataLst>
          </p:nvPr>
        </p:nvSpPr>
        <p:spPr>
          <a:xfrm>
            <a:off x="1352560" y="4953754"/>
            <a:ext cx="1877437" cy="276999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 专业教练在训练过程中的指导与帮助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85" name="Shape2"/>
          <p:cNvSpPr/>
          <p:nvPr>
            <p:custDataLst>
              <p:tags r:id="rId11"/>
            </p:custDataLst>
          </p:nvPr>
        </p:nvSpPr>
        <p:spPr>
          <a:xfrm>
            <a:off x="5029200" y="2466372"/>
            <a:ext cx="2133600" cy="2133600"/>
          </a:xfrm>
          <a:prstGeom prst="ellipse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  <a:ln w="127000">
            <a:noFill/>
          </a:ln>
          <a:effectLst>
            <a:outerShdw blurRad="635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Text9"/>
          <p:cNvSpPr/>
          <p:nvPr>
            <p:custDataLst>
              <p:tags r:id="rId12"/>
            </p:custDataLst>
          </p:nvPr>
        </p:nvSpPr>
        <p:spPr>
          <a:xfrm flipV="1">
            <a:off x="7091446" y="1307490"/>
            <a:ext cx="1765076" cy="56415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Text10"/>
          <p:cNvSpPr/>
          <p:nvPr>
            <p:custDataLst>
              <p:tags r:id="rId13"/>
            </p:custDataLst>
          </p:nvPr>
        </p:nvSpPr>
        <p:spPr>
          <a:xfrm flipH="1">
            <a:off x="7163506" y="1381114"/>
            <a:ext cx="1620958" cy="307777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损失率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00" name="Text11"/>
          <p:cNvSpPr/>
          <p:nvPr>
            <p:custDataLst>
              <p:tags r:id="rId14"/>
            </p:custDataLst>
          </p:nvPr>
        </p:nvSpPr>
        <p:spPr>
          <a:xfrm flipV="1">
            <a:off x="8311535" y="863593"/>
            <a:ext cx="1961363" cy="45600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1" name="Text12"/>
          <p:cNvSpPr txBox="1"/>
          <p:nvPr>
            <p:custDataLst>
              <p:tags r:id="rId15"/>
            </p:custDataLst>
          </p:nvPr>
        </p:nvSpPr>
        <p:spPr>
          <a:xfrm flipH="1">
            <a:off x="8343449" y="912569"/>
            <a:ext cx="1877437" cy="276999"/>
          </a:xfrm>
          <a:prstGeom prst="rect">
            <a:avLst/>
          </a:prstGeom>
          <a:noFill/>
        </p:spPr>
        <p:txBody>
          <a:bodyPr wrap="square" rtlCol="0" anchor="ctr" anchorCtr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32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中文表达：激活函数是神经网络中决定节点输出的关键函数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32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14" name="Text13"/>
          <p:cNvSpPr/>
          <p:nvPr>
            <p:custDataLst>
              <p:tags r:id="rId16"/>
            </p:custDataLst>
          </p:nvPr>
        </p:nvSpPr>
        <p:spPr>
          <a:xfrm flipH="1" flipV="1">
            <a:off x="1460290" y="924311"/>
            <a:ext cx="1857547" cy="42421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A249">
                  <a:alpha val="2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5" name="Text14"/>
          <p:cNvSpPr txBox="1"/>
          <p:nvPr>
            <p:custDataLst>
              <p:tags r:id="rId17"/>
            </p:custDataLst>
          </p:nvPr>
        </p:nvSpPr>
        <p:spPr>
          <a:xfrm flipH="1">
            <a:off x="1604234" y="947678"/>
            <a:ext cx="1569660" cy="276999"/>
          </a:xfrm>
          <a:prstGeom prst="rect">
            <a:avLst/>
          </a:prstGeom>
          <a:noFill/>
        </p:spPr>
        <p:txBody>
          <a:bodyPr wrap="square" rtlCol="0" anchor="ctr" anchorCtr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* 社交媒体中的信息层级有助于用户快速获取信息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20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7" name="Text15"/>
          <p:cNvSpPr/>
          <p:nvPr>
            <p:custDataLst>
              <p:tags r:id="rId18"/>
            </p:custDataLst>
          </p:nvPr>
        </p:nvSpPr>
        <p:spPr>
          <a:xfrm flipH="1" flipV="1">
            <a:off x="1965656" y="1568781"/>
            <a:ext cx="1765078" cy="56415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Text16"/>
          <p:cNvSpPr txBox="1"/>
          <p:nvPr>
            <p:custDataLst>
              <p:tags r:id="rId19"/>
            </p:custDataLst>
          </p:nvPr>
        </p:nvSpPr>
        <p:spPr>
          <a:xfrm flipH="1">
            <a:off x="2127485" y="1666383"/>
            <a:ext cx="1441421" cy="3077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79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神经网络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9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18" name="Text17"/>
          <p:cNvSpPr/>
          <p:nvPr>
            <p:custDataLst>
              <p:tags r:id="rId20"/>
            </p:custDataLst>
          </p:nvPr>
        </p:nvSpPr>
        <p:spPr>
          <a:xfrm flipH="1" flipV="1">
            <a:off x="1470664" y="2590285"/>
            <a:ext cx="1857547" cy="593710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9" name="Text18"/>
          <p:cNvSpPr txBox="1"/>
          <p:nvPr>
            <p:custDataLst>
              <p:tags r:id="rId21"/>
            </p:custDataLst>
          </p:nvPr>
        </p:nvSpPr>
        <p:spPr>
          <a:xfrm flipH="1">
            <a:off x="1570388" y="2690594"/>
            <a:ext cx="1603324" cy="3077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卷积神经网络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25" name="Text19"/>
          <p:cNvSpPr/>
          <p:nvPr>
            <p:custDataLst>
              <p:tags r:id="rId22"/>
            </p:custDataLst>
          </p:nvPr>
        </p:nvSpPr>
        <p:spPr>
          <a:xfrm flipH="1" flipV="1">
            <a:off x="2538305" y="3174607"/>
            <a:ext cx="1846829" cy="59028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Text20"/>
          <p:cNvSpPr txBox="1"/>
          <p:nvPr>
            <p:custDataLst>
              <p:tags r:id="rId23"/>
            </p:custDataLst>
          </p:nvPr>
        </p:nvSpPr>
        <p:spPr>
          <a:xfrm>
            <a:off x="2753833" y="3263311"/>
            <a:ext cx="1415772" cy="33855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激活函数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21" name="Text21"/>
          <p:cNvSpPr/>
          <p:nvPr>
            <p:custDataLst>
              <p:tags r:id="rId24"/>
            </p:custDataLst>
          </p:nvPr>
        </p:nvSpPr>
        <p:spPr>
          <a:xfrm flipH="1" flipV="1">
            <a:off x="3602757" y="5646936"/>
            <a:ext cx="1766494" cy="564608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2" name="Text22"/>
          <p:cNvSpPr txBox="1"/>
          <p:nvPr>
            <p:custDataLst>
              <p:tags r:id="rId25"/>
            </p:custDataLst>
          </p:nvPr>
        </p:nvSpPr>
        <p:spPr>
          <a:xfrm flipH="1">
            <a:off x="3765294" y="5717140"/>
            <a:ext cx="1441420" cy="307777"/>
          </a:xfrm>
          <a:prstGeom prst="rect">
            <a:avLst/>
          </a:prstGeom>
          <a:noFill/>
        </p:spPr>
        <p:txBody>
          <a:bodyPr wrap="square" rtlCol="0" anchor="ctr" anchorCtr="0">
            <a:normAutofit fontScale="8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自定义手写数据集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26" name="Text23"/>
          <p:cNvSpPr/>
          <p:nvPr>
            <p:custDataLst>
              <p:tags r:id="rId26"/>
            </p:custDataLst>
          </p:nvPr>
        </p:nvSpPr>
        <p:spPr>
          <a:xfrm flipV="1">
            <a:off x="9305918" y="3430949"/>
            <a:ext cx="1782892" cy="569849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7" name="Text24"/>
          <p:cNvSpPr txBox="1"/>
          <p:nvPr>
            <p:custDataLst>
              <p:tags r:id="rId27"/>
            </p:custDataLst>
          </p:nvPr>
        </p:nvSpPr>
        <p:spPr>
          <a:xfrm>
            <a:off x="9476654" y="3529440"/>
            <a:ext cx="1441420" cy="3077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神经元数量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21" name="Text25"/>
          <p:cNvSpPr/>
          <p:nvPr>
            <p:custDataLst>
              <p:tags r:id="rId28"/>
            </p:custDataLst>
          </p:nvPr>
        </p:nvSpPr>
        <p:spPr>
          <a:xfrm flipV="1">
            <a:off x="7865187" y="2809522"/>
            <a:ext cx="2521236" cy="805839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Text26"/>
          <p:cNvSpPr txBox="1"/>
          <p:nvPr>
            <p:custDataLst>
              <p:tags r:id="rId29"/>
            </p:custDataLst>
          </p:nvPr>
        </p:nvSpPr>
        <p:spPr>
          <a:xfrm>
            <a:off x="8055943" y="2945671"/>
            <a:ext cx="2214068" cy="400110"/>
          </a:xfrm>
          <a:prstGeom prst="rect">
            <a:avLst/>
          </a:prstGeom>
          <a:noFill/>
        </p:spPr>
        <p:txBody>
          <a:bodyPr wrap="square" rtlCol="0" anchor="ctr" anchorCtr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 梯度下降法变种：批量、随机和小批量梯度下降的比较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90" name="Text27"/>
          <p:cNvSpPr/>
          <p:nvPr>
            <p:custDataLst>
              <p:tags r:id="rId30"/>
            </p:custDataLst>
          </p:nvPr>
        </p:nvSpPr>
        <p:spPr>
          <a:xfrm flipV="1">
            <a:off x="9033905" y="5206756"/>
            <a:ext cx="1857547" cy="42421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1" name="Text28"/>
          <p:cNvSpPr txBox="1"/>
          <p:nvPr>
            <p:custDataLst>
              <p:tags r:id="rId31"/>
            </p:custDataLst>
          </p:nvPr>
        </p:nvSpPr>
        <p:spPr>
          <a:xfrm>
            <a:off x="9167799" y="5240172"/>
            <a:ext cx="1569660" cy="27699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MNIST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数据集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31" name="Text29"/>
          <p:cNvSpPr/>
          <p:nvPr>
            <p:custDataLst>
              <p:tags r:id="rId32"/>
            </p:custDataLst>
          </p:nvPr>
        </p:nvSpPr>
        <p:spPr>
          <a:xfrm flipV="1">
            <a:off x="6904843" y="5262970"/>
            <a:ext cx="1765078" cy="56415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" name="Text30"/>
          <p:cNvSpPr txBox="1"/>
          <p:nvPr>
            <p:custDataLst>
              <p:tags r:id="rId33"/>
            </p:custDataLst>
          </p:nvPr>
        </p:nvSpPr>
        <p:spPr>
          <a:xfrm>
            <a:off x="7079496" y="5367511"/>
            <a:ext cx="1415772" cy="27699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79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迭代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9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31" name="Text31"/>
          <p:cNvSpPr/>
          <p:nvPr>
            <p:custDataLst>
              <p:tags r:id="rId34"/>
            </p:custDataLst>
          </p:nvPr>
        </p:nvSpPr>
        <p:spPr>
          <a:xfrm flipH="1" flipV="1">
            <a:off x="1918894" y="4000798"/>
            <a:ext cx="1766494" cy="564608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32" name="Text32"/>
          <p:cNvSpPr txBox="1"/>
          <p:nvPr>
            <p:custDataLst>
              <p:tags r:id="rId35"/>
            </p:custDataLst>
          </p:nvPr>
        </p:nvSpPr>
        <p:spPr>
          <a:xfrm flipH="1">
            <a:off x="2081431" y="4071002"/>
            <a:ext cx="1441420" cy="3077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效果图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34" name="Text33"/>
          <p:cNvSpPr/>
          <p:nvPr>
            <p:custDataLst>
              <p:tags r:id="rId36"/>
            </p:custDataLst>
          </p:nvPr>
        </p:nvSpPr>
        <p:spPr>
          <a:xfrm flipV="1">
            <a:off x="8776096" y="4425519"/>
            <a:ext cx="1961363" cy="456005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35" name="Text34"/>
          <p:cNvSpPr txBox="1"/>
          <p:nvPr>
            <p:custDataLst>
              <p:tags r:id="rId37"/>
            </p:custDataLst>
          </p:nvPr>
        </p:nvSpPr>
        <p:spPr>
          <a:xfrm flipH="1">
            <a:off x="8808010" y="4474495"/>
            <a:ext cx="1877437" cy="27699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自定义手写数据集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62" name="Text35"/>
          <p:cNvSpPr/>
          <p:nvPr>
            <p:custDataLst>
              <p:tags r:id="rId38"/>
            </p:custDataLst>
          </p:nvPr>
        </p:nvSpPr>
        <p:spPr>
          <a:xfrm flipH="1" flipV="1">
            <a:off x="518079" y="3687289"/>
            <a:ext cx="1609406" cy="514399"/>
          </a:xfrm>
          <a:custGeom>
            <a:avLst/>
            <a:gdLst>
              <a:gd name="connsiteX0" fmla="*/ 117234 w 2625695"/>
              <a:gd name="connsiteY0" fmla="*/ 847800 h 847800"/>
              <a:gd name="connsiteX1" fmla="*/ 2508461 w 2625695"/>
              <a:gd name="connsiteY1" fmla="*/ 847800 h 847800"/>
              <a:gd name="connsiteX2" fmla="*/ 2625695 w 2625695"/>
              <a:gd name="connsiteY2" fmla="*/ 730566 h 847800"/>
              <a:gd name="connsiteX3" fmla="*/ 2625695 w 2625695"/>
              <a:gd name="connsiteY3" fmla="*/ 261644 h 847800"/>
              <a:gd name="connsiteX4" fmla="*/ 2508461 w 2625695"/>
              <a:gd name="connsiteY4" fmla="*/ 144410 h 847800"/>
              <a:gd name="connsiteX5" fmla="*/ 309019 w 2625695"/>
              <a:gd name="connsiteY5" fmla="*/ 144410 h 847800"/>
              <a:gd name="connsiteX6" fmla="*/ 142253 w 2625695"/>
              <a:gd name="connsiteY6" fmla="*/ 0 h 847800"/>
              <a:gd name="connsiteX7" fmla="*/ 143668 w 2625695"/>
              <a:gd name="connsiteY7" fmla="*/ 84534 h 847800"/>
              <a:gd name="connsiteX8" fmla="*/ 127134 w 2625695"/>
              <a:gd name="connsiteY8" fmla="*/ 144410 h 847800"/>
              <a:gd name="connsiteX9" fmla="*/ 117234 w 2625695"/>
              <a:gd name="connsiteY9" fmla="*/ 144410 h 847800"/>
              <a:gd name="connsiteX10" fmla="*/ 0 w 2625695"/>
              <a:gd name="connsiteY10" fmla="*/ 261644 h 847800"/>
              <a:gd name="connsiteX11" fmla="*/ 0 w 2625695"/>
              <a:gd name="connsiteY11" fmla="*/ 730566 h 847800"/>
              <a:gd name="connsiteX12" fmla="*/ 117234 w 2625695"/>
              <a:gd name="connsiteY12" fmla="*/ 847800 h 847800"/>
              <a:gd name="connsiteX0-1" fmla="*/ 117234 w 2625695"/>
              <a:gd name="connsiteY0-2" fmla="*/ 847800 h 847800"/>
              <a:gd name="connsiteX1-3" fmla="*/ 2508461 w 2625695"/>
              <a:gd name="connsiteY1-4" fmla="*/ 847800 h 847800"/>
              <a:gd name="connsiteX2-5" fmla="*/ 2625695 w 2625695"/>
              <a:gd name="connsiteY2-6" fmla="*/ 730566 h 847800"/>
              <a:gd name="connsiteX3-7" fmla="*/ 2625695 w 2625695"/>
              <a:gd name="connsiteY3-8" fmla="*/ 261644 h 847800"/>
              <a:gd name="connsiteX4-9" fmla="*/ 2508461 w 2625695"/>
              <a:gd name="connsiteY4-10" fmla="*/ 144410 h 847800"/>
              <a:gd name="connsiteX5-11" fmla="*/ 309019 w 2625695"/>
              <a:gd name="connsiteY5-12" fmla="*/ 144410 h 847800"/>
              <a:gd name="connsiteX6-13" fmla="*/ 142253 w 2625695"/>
              <a:gd name="connsiteY6-14" fmla="*/ 0 h 847800"/>
              <a:gd name="connsiteX7-15" fmla="*/ 143668 w 2625695"/>
              <a:gd name="connsiteY7-16" fmla="*/ 84534 h 847800"/>
              <a:gd name="connsiteX8-17" fmla="*/ 127134 w 2625695"/>
              <a:gd name="connsiteY8-18" fmla="*/ 144410 h 847800"/>
              <a:gd name="connsiteX9-19" fmla="*/ 117234 w 2625695"/>
              <a:gd name="connsiteY9-20" fmla="*/ 144410 h 847800"/>
              <a:gd name="connsiteX10-21" fmla="*/ 0 w 2625695"/>
              <a:gd name="connsiteY10-22" fmla="*/ 261644 h 847800"/>
              <a:gd name="connsiteX11-23" fmla="*/ 0 w 2625695"/>
              <a:gd name="connsiteY11-24" fmla="*/ 730566 h 847800"/>
              <a:gd name="connsiteX12-25" fmla="*/ 117234 w 2625695"/>
              <a:gd name="connsiteY12-26" fmla="*/ 847800 h 847800"/>
              <a:gd name="connsiteX0-27" fmla="*/ 117234 w 2625695"/>
              <a:gd name="connsiteY0-28" fmla="*/ 839227 h 839227"/>
              <a:gd name="connsiteX1-29" fmla="*/ 2508461 w 2625695"/>
              <a:gd name="connsiteY1-30" fmla="*/ 839227 h 839227"/>
              <a:gd name="connsiteX2-31" fmla="*/ 2625695 w 2625695"/>
              <a:gd name="connsiteY2-32" fmla="*/ 721993 h 839227"/>
              <a:gd name="connsiteX3-33" fmla="*/ 2625695 w 2625695"/>
              <a:gd name="connsiteY3-34" fmla="*/ 253071 h 839227"/>
              <a:gd name="connsiteX4-35" fmla="*/ 2508461 w 2625695"/>
              <a:gd name="connsiteY4-36" fmla="*/ 135837 h 839227"/>
              <a:gd name="connsiteX5-37" fmla="*/ 309019 w 2625695"/>
              <a:gd name="connsiteY5-38" fmla="*/ 135837 h 839227"/>
              <a:gd name="connsiteX6-39" fmla="*/ 140348 w 2625695"/>
              <a:gd name="connsiteY6-40" fmla="*/ 0 h 839227"/>
              <a:gd name="connsiteX7-41" fmla="*/ 143668 w 2625695"/>
              <a:gd name="connsiteY7-42" fmla="*/ 75961 h 839227"/>
              <a:gd name="connsiteX8-43" fmla="*/ 127134 w 2625695"/>
              <a:gd name="connsiteY8-44" fmla="*/ 135837 h 839227"/>
              <a:gd name="connsiteX9-45" fmla="*/ 117234 w 2625695"/>
              <a:gd name="connsiteY9-46" fmla="*/ 135837 h 839227"/>
              <a:gd name="connsiteX10-47" fmla="*/ 0 w 2625695"/>
              <a:gd name="connsiteY10-48" fmla="*/ 253071 h 839227"/>
              <a:gd name="connsiteX11-49" fmla="*/ 0 w 2625695"/>
              <a:gd name="connsiteY11-50" fmla="*/ 721993 h 839227"/>
              <a:gd name="connsiteX12-51" fmla="*/ 117234 w 2625695"/>
              <a:gd name="connsiteY12-52" fmla="*/ 839227 h 8392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2625695" h="839227">
                <a:moveTo>
                  <a:pt x="117234" y="839227"/>
                </a:moveTo>
                <a:lnTo>
                  <a:pt x="2508461" y="839227"/>
                </a:lnTo>
                <a:cubicBezTo>
                  <a:pt x="2573208" y="839227"/>
                  <a:pt x="2625695" y="786740"/>
                  <a:pt x="2625695" y="721993"/>
                </a:cubicBezTo>
                <a:lnTo>
                  <a:pt x="2625695" y="253071"/>
                </a:lnTo>
                <a:cubicBezTo>
                  <a:pt x="2625695" y="188324"/>
                  <a:pt x="2573208" y="135837"/>
                  <a:pt x="2508461" y="135837"/>
                </a:cubicBezTo>
                <a:lnTo>
                  <a:pt x="309019" y="135837"/>
                </a:lnTo>
                <a:cubicBezTo>
                  <a:pt x="253430" y="87700"/>
                  <a:pt x="209272" y="14800"/>
                  <a:pt x="140348" y="0"/>
                </a:cubicBezTo>
                <a:cubicBezTo>
                  <a:pt x="152607" y="30321"/>
                  <a:pt x="151055" y="49212"/>
                  <a:pt x="143668" y="75961"/>
                </a:cubicBezTo>
                <a:lnTo>
                  <a:pt x="127134" y="135837"/>
                </a:lnTo>
                <a:lnTo>
                  <a:pt x="117234" y="135837"/>
                </a:lnTo>
                <a:cubicBezTo>
                  <a:pt x="52487" y="135837"/>
                  <a:pt x="0" y="188324"/>
                  <a:pt x="0" y="253071"/>
                </a:cubicBezTo>
                <a:lnTo>
                  <a:pt x="0" y="721993"/>
                </a:lnTo>
                <a:cubicBezTo>
                  <a:pt x="0" y="786740"/>
                  <a:pt x="52487" y="839227"/>
                  <a:pt x="117234" y="83922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8900000" scaled="0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solidFill>
                <a:srgbClr val="00A249">
                  <a:alpha val="2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3" name="Text36"/>
          <p:cNvSpPr txBox="1"/>
          <p:nvPr>
            <p:custDataLst>
              <p:tags r:id="rId39"/>
            </p:custDataLst>
          </p:nvPr>
        </p:nvSpPr>
        <p:spPr>
          <a:xfrm flipH="1">
            <a:off x="736725" y="3776196"/>
            <a:ext cx="1172117" cy="26161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卷积层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34" name="Text37"/>
          <p:cNvSpPr txBox="1"/>
          <p:nvPr>
            <p:custDataLst>
              <p:tags r:id="rId40"/>
            </p:custDataLst>
          </p:nvPr>
        </p:nvSpPr>
        <p:spPr>
          <a:xfrm>
            <a:off x="5055612" y="2731079"/>
            <a:ext cx="2080776" cy="1576350"/>
          </a:xfrm>
          <a:prstGeom prst="rect">
            <a:avLst/>
          </a:prstGeom>
          <a:noFill/>
        </p:spPr>
        <p:txBody>
          <a:bodyPr wrap="square" lIns="252000" tIns="360000" rIns="252000" bIns="360000" rtlCol="0" anchor="ctr" anchorCtr="0">
            <a:normAutofit/>
          </a:bodyPr>
          <a:lstStyle>
            <a:defPPr>
              <a:defRPr lang="en-US"/>
            </a:defPPr>
            <a:lvl1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算法</a:t>
            </a:r>
            <a:endParaRPr lang="zh-CN" altLang="en-US" dirty="0">
              <a:solidFill>
                <a:schemeClr val="tx2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493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9672430" y="456389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梯形"/>
          <p:cNvSpPr/>
          <p:nvPr>
            <p:custDataLst>
              <p:tags r:id="rId2"/>
            </p:custDataLst>
          </p:nvPr>
        </p:nvSpPr>
        <p:spPr>
          <a:xfrm rot="10800000" flipV="1">
            <a:off x="3603837" y="2950502"/>
            <a:ext cx="4984326" cy="178808"/>
          </a:xfrm>
          <a:prstGeom prst="trapezoid">
            <a:avLst>
              <a:gd name="adj" fmla="val 50409"/>
            </a:avLst>
          </a:prstGeom>
          <a:gradFill flip="none" rotWithShape="1">
            <a:gsLst>
              <a:gs pos="64000">
                <a:schemeClr val="tx2"/>
              </a:gs>
              <a:gs pos="0">
                <a:schemeClr val="accent1">
                  <a:alpha val="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1"/>
          <p:cNvSpPr txBox="1"/>
          <p:nvPr>
            <p:custDataLst>
              <p:tags r:id="rId3"/>
            </p:custDataLst>
          </p:nvPr>
        </p:nvSpPr>
        <p:spPr>
          <a:xfrm>
            <a:off x="577850" y="3246755"/>
            <a:ext cx="11036300" cy="12369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字体圈欣意冠黑体" panose="00000500000000000000" charset="-122"/>
                <a:sym typeface="+mn-lt"/>
              </a:rPr>
              <a:t>神经网络构建与模型训练</a:t>
            </a:r>
          </a:p>
        </p:txBody>
      </p:sp>
      <p:sp>
        <p:nvSpPr>
          <p:cNvPr id="5" name="Text3"/>
          <p:cNvSpPr txBox="1"/>
          <p:nvPr>
            <p:custDataLst>
              <p:tags r:id="rId4"/>
            </p:custDataLst>
          </p:nvPr>
        </p:nvSpPr>
        <p:spPr>
          <a:xfrm>
            <a:off x="5007610" y="1000760"/>
            <a:ext cx="2177415" cy="206692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02</a:t>
            </a:r>
            <a:endParaRPr lang="en-US" altLang="zh-CN" sz="8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493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" y="2410460"/>
            <a:ext cx="4900295" cy="3402965"/>
          </a:xfrm>
          <a:prstGeom prst="rect">
            <a:avLst/>
          </a:prstGeom>
        </p:spPr>
      </p:pic>
      <p:pic>
        <p:nvPicPr>
          <p:cNvPr id="14" name="图片 13" descr="损失率图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860" y="1635125"/>
            <a:ext cx="3435350" cy="25768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2205" y="2112010"/>
            <a:ext cx="404495" cy="2159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损失率图像</a:t>
            </a:r>
          </a:p>
        </p:txBody>
      </p:sp>
      <p:pic>
        <p:nvPicPr>
          <p:cNvPr id="17" name="图片 16" descr="准确率图像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840" y="4466590"/>
            <a:ext cx="3020060" cy="2265680"/>
          </a:xfrm>
          <a:prstGeom prst="rect">
            <a:avLst/>
          </a:prstGeom>
        </p:spPr>
      </p:pic>
      <p:sp>
        <p:nvSpPr>
          <p:cNvPr id="18" name="任意多边形: 形状 21"/>
          <p:cNvSpPr/>
          <p:nvPr/>
        </p:nvSpPr>
        <p:spPr>
          <a:xfrm flipH="1" flipV="1">
            <a:off x="9869915" y="4635653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840345" y="4821555"/>
            <a:ext cx="404495" cy="1761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准确率图像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02180" y="228600"/>
            <a:ext cx="1427480" cy="391795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第一版本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343785" y="2042160"/>
            <a:ext cx="1285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神经网络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5573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395" y="1275080"/>
            <a:ext cx="3540125" cy="544258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8858250" y="184785"/>
            <a:ext cx="1427480" cy="391795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第二版本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999220" y="906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神经网络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121025" y="1583055"/>
            <a:ext cx="404495" cy="2159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损失率图像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014470" y="4386580"/>
            <a:ext cx="404495" cy="1761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准确率图像</a:t>
            </a:r>
          </a:p>
        </p:txBody>
      </p:sp>
      <p:pic>
        <p:nvPicPr>
          <p:cNvPr id="23" name="图片 22" descr="损失率图像2plus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855" y="1129665"/>
            <a:ext cx="3622040" cy="2716530"/>
          </a:xfrm>
          <a:prstGeom prst="rect">
            <a:avLst/>
          </a:prstGeom>
        </p:spPr>
      </p:pic>
      <p:pic>
        <p:nvPicPr>
          <p:cNvPr id="24" name="图片 23" descr="准确率图像2plus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35" y="3909695"/>
            <a:ext cx="3340735" cy="2505710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264270" y="18493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9672430" y="4563898"/>
            <a:ext cx="2321952" cy="2096351"/>
          </a:xfrm>
          <a:custGeom>
            <a:avLst/>
            <a:gdLst>
              <a:gd name="connsiteX0" fmla="*/ 1343283 w 2321952"/>
              <a:gd name="connsiteY0" fmla="*/ 1385299 h 2096351"/>
              <a:gd name="connsiteX1" fmla="*/ 1622288 w 2321952"/>
              <a:gd name="connsiteY1" fmla="*/ 1385299 h 2096351"/>
              <a:gd name="connsiteX2" fmla="*/ 1681602 w 2321952"/>
              <a:gd name="connsiteY2" fmla="*/ 1419639 h 2096351"/>
              <a:gd name="connsiteX3" fmla="*/ 1750672 w 2321952"/>
              <a:gd name="connsiteY3" fmla="*/ 1544119 h 2096351"/>
              <a:gd name="connsiteX4" fmla="*/ 1755745 w 2321952"/>
              <a:gd name="connsiteY4" fmla="*/ 1544119 h 2096351"/>
              <a:gd name="connsiteX5" fmla="*/ 1804132 w 2321952"/>
              <a:gd name="connsiteY5" fmla="*/ 1592506 h 2096351"/>
              <a:gd name="connsiteX6" fmla="*/ 1755745 w 2321952"/>
              <a:gd name="connsiteY6" fmla="*/ 1640893 h 2096351"/>
              <a:gd name="connsiteX7" fmla="*/ 1707356 w 2321952"/>
              <a:gd name="connsiteY7" fmla="*/ 1592506 h 2096351"/>
              <a:gd name="connsiteX8" fmla="*/ 1720233 w 2321952"/>
              <a:gd name="connsiteY8" fmla="*/ 1559727 h 2096351"/>
              <a:gd name="connsiteX9" fmla="*/ 1652336 w 2321952"/>
              <a:gd name="connsiteY9" fmla="*/ 1436418 h 2096351"/>
              <a:gd name="connsiteX10" fmla="*/ 1622679 w 2321952"/>
              <a:gd name="connsiteY10" fmla="*/ 1419639 h 2096351"/>
              <a:gd name="connsiteX11" fmla="*/ 1343673 w 2321952"/>
              <a:gd name="connsiteY11" fmla="*/ 1419639 h 2096351"/>
              <a:gd name="connsiteX12" fmla="*/ 1313626 w 2321952"/>
              <a:gd name="connsiteY12" fmla="*/ 1436418 h 2096351"/>
              <a:gd name="connsiteX13" fmla="*/ 1174317 w 2321952"/>
              <a:gd name="connsiteY13" fmla="*/ 1678354 h 2096351"/>
              <a:gd name="connsiteX14" fmla="*/ 1174317 w 2321952"/>
              <a:gd name="connsiteY14" fmla="*/ 1712693 h 2096351"/>
              <a:gd name="connsiteX15" fmla="*/ 1381523 w 2321952"/>
              <a:gd name="connsiteY15" fmla="*/ 2070524 h 2096351"/>
              <a:gd name="connsiteX16" fmla="*/ 1375281 w 2321952"/>
              <a:gd name="connsiteY16" fmla="*/ 2093938 h 2096351"/>
              <a:gd name="connsiteX17" fmla="*/ 1352726 w 2321952"/>
              <a:gd name="connsiteY17" fmla="*/ 2088552 h 2096351"/>
              <a:gd name="connsiteX18" fmla="*/ 1352257 w 2321952"/>
              <a:gd name="connsiteY18" fmla="*/ 2087694 h 2096351"/>
              <a:gd name="connsiteX19" fmla="*/ 1145050 w 2321952"/>
              <a:gd name="connsiteY19" fmla="*/ 1729863 h 2096351"/>
              <a:gd name="connsiteX20" fmla="*/ 1145050 w 2321952"/>
              <a:gd name="connsiteY20" fmla="*/ 1661575 h 2096351"/>
              <a:gd name="connsiteX21" fmla="*/ 1283968 w 2321952"/>
              <a:gd name="connsiteY21" fmla="*/ 1419639 h 2096351"/>
              <a:gd name="connsiteX22" fmla="*/ 1343283 w 2321952"/>
              <a:gd name="connsiteY22" fmla="*/ 1385299 h 2096351"/>
              <a:gd name="connsiteX23" fmla="*/ 801658 w 2321952"/>
              <a:gd name="connsiteY23" fmla="*/ 1138291 h 2096351"/>
              <a:gd name="connsiteX24" fmla="*/ 944477 w 2321952"/>
              <a:gd name="connsiteY24" fmla="*/ 1138291 h 2096351"/>
              <a:gd name="connsiteX25" fmla="*/ 990914 w 2321952"/>
              <a:gd name="connsiteY25" fmla="*/ 1165216 h 2096351"/>
              <a:gd name="connsiteX26" fmla="*/ 1062324 w 2321952"/>
              <a:gd name="connsiteY26" fmla="*/ 1289306 h 2096351"/>
              <a:gd name="connsiteX27" fmla="*/ 1062324 w 2321952"/>
              <a:gd name="connsiteY27" fmla="*/ 1342766 h 2096351"/>
              <a:gd name="connsiteX28" fmla="*/ 990914 w 2321952"/>
              <a:gd name="connsiteY28" fmla="*/ 1466856 h 2096351"/>
              <a:gd name="connsiteX29" fmla="*/ 944477 w 2321952"/>
              <a:gd name="connsiteY29" fmla="*/ 1493391 h 2096351"/>
              <a:gd name="connsiteX30" fmla="*/ 801658 w 2321952"/>
              <a:gd name="connsiteY30" fmla="*/ 1493391 h 2096351"/>
              <a:gd name="connsiteX31" fmla="*/ 754831 w 2321952"/>
              <a:gd name="connsiteY31" fmla="*/ 1466856 h 2096351"/>
              <a:gd name="connsiteX32" fmla="*/ 683421 w 2321952"/>
              <a:gd name="connsiteY32" fmla="*/ 1342766 h 2096351"/>
              <a:gd name="connsiteX33" fmla="*/ 683421 w 2321952"/>
              <a:gd name="connsiteY33" fmla="*/ 1289306 h 2096351"/>
              <a:gd name="connsiteX34" fmla="*/ 754831 w 2321952"/>
              <a:gd name="connsiteY34" fmla="*/ 1165216 h 2096351"/>
              <a:gd name="connsiteX35" fmla="*/ 801658 w 2321952"/>
              <a:gd name="connsiteY35" fmla="*/ 1138291 h 2096351"/>
              <a:gd name="connsiteX36" fmla="*/ 741954 w 2321952"/>
              <a:gd name="connsiteY36" fmla="*/ 1039176 h 2096351"/>
              <a:gd name="connsiteX37" fmla="*/ 702932 w 2321952"/>
              <a:gd name="connsiteY37" fmla="*/ 1062198 h 2096351"/>
              <a:gd name="connsiteX38" fmla="*/ 570259 w 2321952"/>
              <a:gd name="connsiteY38" fmla="*/ 1292428 h 2096351"/>
              <a:gd name="connsiteX39" fmla="*/ 570259 w 2321952"/>
              <a:gd name="connsiteY39" fmla="*/ 1293989 h 2096351"/>
              <a:gd name="connsiteX40" fmla="*/ 570259 w 2321952"/>
              <a:gd name="connsiteY40" fmla="*/ 1338474 h 2096351"/>
              <a:gd name="connsiteX41" fmla="*/ 702932 w 2321952"/>
              <a:gd name="connsiteY41" fmla="*/ 1568703 h 2096351"/>
              <a:gd name="connsiteX42" fmla="*/ 741954 w 2321952"/>
              <a:gd name="connsiteY42" fmla="*/ 1591726 h 2096351"/>
              <a:gd name="connsiteX43" fmla="*/ 1007693 w 2321952"/>
              <a:gd name="connsiteY43" fmla="*/ 1591726 h 2096351"/>
              <a:gd name="connsiteX44" fmla="*/ 1046715 w 2321952"/>
              <a:gd name="connsiteY44" fmla="*/ 1568703 h 2096351"/>
              <a:gd name="connsiteX45" fmla="*/ 1179781 w 2321952"/>
              <a:gd name="connsiteY45" fmla="*/ 1338474 h 2096351"/>
              <a:gd name="connsiteX46" fmla="*/ 1179781 w 2321952"/>
              <a:gd name="connsiteY46" fmla="*/ 1292428 h 2096351"/>
              <a:gd name="connsiteX47" fmla="*/ 1046715 w 2321952"/>
              <a:gd name="connsiteY47" fmla="*/ 1062198 h 2096351"/>
              <a:gd name="connsiteX48" fmla="*/ 1007693 w 2321952"/>
              <a:gd name="connsiteY48" fmla="*/ 1039176 h 2096351"/>
              <a:gd name="connsiteX49" fmla="*/ 742735 w 2321952"/>
              <a:gd name="connsiteY49" fmla="*/ 1006397 h 2096351"/>
              <a:gd name="connsiteX50" fmla="*/ 1008474 w 2321952"/>
              <a:gd name="connsiteY50" fmla="*/ 1006397 h 2096351"/>
              <a:gd name="connsiteX51" fmla="*/ 1077935 w 2321952"/>
              <a:gd name="connsiteY51" fmla="*/ 1045419 h 2096351"/>
              <a:gd name="connsiteX52" fmla="*/ 1210608 w 2321952"/>
              <a:gd name="connsiteY52" fmla="*/ 1275258 h 2096351"/>
              <a:gd name="connsiteX53" fmla="*/ 1210608 w 2321952"/>
              <a:gd name="connsiteY53" fmla="*/ 1355644 h 2096351"/>
              <a:gd name="connsiteX54" fmla="*/ 1077935 w 2321952"/>
              <a:gd name="connsiteY54" fmla="*/ 1585483 h 2096351"/>
              <a:gd name="connsiteX55" fmla="*/ 1008474 w 2321952"/>
              <a:gd name="connsiteY55" fmla="*/ 1624505 h 2096351"/>
              <a:gd name="connsiteX56" fmla="*/ 742735 w 2321952"/>
              <a:gd name="connsiteY56" fmla="*/ 1624505 h 2096351"/>
              <a:gd name="connsiteX57" fmla="*/ 673666 w 2321952"/>
              <a:gd name="connsiteY57" fmla="*/ 1585483 h 2096351"/>
              <a:gd name="connsiteX58" fmla="*/ 540602 w 2321952"/>
              <a:gd name="connsiteY58" fmla="*/ 1355644 h 2096351"/>
              <a:gd name="connsiteX59" fmla="*/ 540602 w 2321952"/>
              <a:gd name="connsiteY59" fmla="*/ 1275258 h 2096351"/>
              <a:gd name="connsiteX60" fmla="*/ 673666 w 2321952"/>
              <a:gd name="connsiteY60" fmla="*/ 1045419 h 2096351"/>
              <a:gd name="connsiteX61" fmla="*/ 742735 w 2321952"/>
              <a:gd name="connsiteY61" fmla="*/ 1006397 h 2096351"/>
              <a:gd name="connsiteX62" fmla="*/ 1348745 w 2321952"/>
              <a:gd name="connsiteY62" fmla="*/ 713342 h 2096351"/>
              <a:gd name="connsiteX63" fmla="*/ 1309723 w 2321952"/>
              <a:gd name="connsiteY63" fmla="*/ 736365 h 2096351"/>
              <a:gd name="connsiteX64" fmla="*/ 1177050 w 2321952"/>
              <a:gd name="connsiteY64" fmla="*/ 966204 h 2096351"/>
              <a:gd name="connsiteX65" fmla="*/ 1177050 w 2321952"/>
              <a:gd name="connsiteY65" fmla="*/ 1012250 h 2096351"/>
              <a:gd name="connsiteX66" fmla="*/ 1309723 w 2321952"/>
              <a:gd name="connsiteY66" fmla="*/ 1242479 h 2096351"/>
              <a:gd name="connsiteX67" fmla="*/ 1348745 w 2321952"/>
              <a:gd name="connsiteY67" fmla="*/ 1265502 h 2096351"/>
              <a:gd name="connsiteX68" fmla="*/ 1614486 w 2321952"/>
              <a:gd name="connsiteY68" fmla="*/ 1265502 h 2096351"/>
              <a:gd name="connsiteX69" fmla="*/ 1653508 w 2321952"/>
              <a:gd name="connsiteY69" fmla="*/ 1242479 h 2096351"/>
              <a:gd name="connsiteX70" fmla="*/ 1786181 w 2321952"/>
              <a:gd name="connsiteY70" fmla="*/ 1012250 h 2096351"/>
              <a:gd name="connsiteX71" fmla="*/ 1785400 w 2321952"/>
              <a:gd name="connsiteY71" fmla="*/ 966204 h 2096351"/>
              <a:gd name="connsiteX72" fmla="*/ 1652336 w 2321952"/>
              <a:gd name="connsiteY72" fmla="*/ 736365 h 2096351"/>
              <a:gd name="connsiteX73" fmla="*/ 1613314 w 2321952"/>
              <a:gd name="connsiteY73" fmla="*/ 713342 h 2096351"/>
              <a:gd name="connsiteX74" fmla="*/ 1347575 w 2321952"/>
              <a:gd name="connsiteY74" fmla="*/ 680173 h 2096351"/>
              <a:gd name="connsiteX75" fmla="*/ 1613314 w 2321952"/>
              <a:gd name="connsiteY75" fmla="*/ 680173 h 2096351"/>
              <a:gd name="connsiteX76" fmla="*/ 1682775 w 2321952"/>
              <a:gd name="connsiteY76" fmla="*/ 719195 h 2096351"/>
              <a:gd name="connsiteX77" fmla="*/ 1815838 w 2321952"/>
              <a:gd name="connsiteY77" fmla="*/ 949424 h 2096351"/>
              <a:gd name="connsiteX78" fmla="*/ 1815838 w 2321952"/>
              <a:gd name="connsiteY78" fmla="*/ 1029419 h 2096351"/>
              <a:gd name="connsiteX79" fmla="*/ 1682775 w 2321952"/>
              <a:gd name="connsiteY79" fmla="*/ 1259648 h 2096351"/>
              <a:gd name="connsiteX80" fmla="*/ 1613314 w 2321952"/>
              <a:gd name="connsiteY80" fmla="*/ 1298670 h 2096351"/>
              <a:gd name="connsiteX81" fmla="*/ 1347575 w 2321952"/>
              <a:gd name="connsiteY81" fmla="*/ 1298670 h 2096351"/>
              <a:gd name="connsiteX82" fmla="*/ 1278506 w 2321952"/>
              <a:gd name="connsiteY82" fmla="*/ 1259648 h 2096351"/>
              <a:gd name="connsiteX83" fmla="*/ 1145442 w 2321952"/>
              <a:gd name="connsiteY83" fmla="*/ 1029419 h 2096351"/>
              <a:gd name="connsiteX84" fmla="*/ 1145442 w 2321952"/>
              <a:gd name="connsiteY84" fmla="*/ 949424 h 2096351"/>
              <a:gd name="connsiteX85" fmla="*/ 1278506 w 2321952"/>
              <a:gd name="connsiteY85" fmla="*/ 719195 h 2096351"/>
              <a:gd name="connsiteX86" fmla="*/ 1347575 w 2321952"/>
              <a:gd name="connsiteY86" fmla="*/ 680173 h 2096351"/>
              <a:gd name="connsiteX87" fmla="*/ 478555 w 2321952"/>
              <a:gd name="connsiteY87" fmla="*/ 662223 h 2096351"/>
              <a:gd name="connsiteX88" fmla="*/ 526942 w 2321952"/>
              <a:gd name="connsiteY88" fmla="*/ 710611 h 2096351"/>
              <a:gd name="connsiteX89" fmla="*/ 517187 w 2321952"/>
              <a:gd name="connsiteY89" fmla="*/ 739487 h 2096351"/>
              <a:gd name="connsiteX90" fmla="*/ 620596 w 2321952"/>
              <a:gd name="connsiteY90" fmla="*/ 918988 h 2096351"/>
              <a:gd name="connsiteX91" fmla="*/ 620596 w 2321952"/>
              <a:gd name="connsiteY91" fmla="*/ 987276 h 2096351"/>
              <a:gd name="connsiteX92" fmla="*/ 480897 w 2321952"/>
              <a:gd name="connsiteY92" fmla="*/ 1229212 h 2096351"/>
              <a:gd name="connsiteX93" fmla="*/ 421973 w 2321952"/>
              <a:gd name="connsiteY93" fmla="*/ 1263161 h 2096351"/>
              <a:gd name="connsiteX94" fmla="*/ 142577 w 2321952"/>
              <a:gd name="connsiteY94" fmla="*/ 1263161 h 2096351"/>
              <a:gd name="connsiteX95" fmla="*/ 83263 w 2321952"/>
              <a:gd name="connsiteY95" fmla="*/ 1228822 h 2096351"/>
              <a:gd name="connsiteX96" fmla="*/ 1708 w 2321952"/>
              <a:gd name="connsiteY96" fmla="*/ 1078587 h 2096351"/>
              <a:gd name="connsiteX97" fmla="*/ 8342 w 2321952"/>
              <a:gd name="connsiteY97" fmla="*/ 1056735 h 2096351"/>
              <a:gd name="connsiteX98" fmla="*/ 31130 w 2321952"/>
              <a:gd name="connsiteY98" fmla="*/ 1063330 h 2096351"/>
              <a:gd name="connsiteX99" fmla="*/ 31366 w 2321952"/>
              <a:gd name="connsiteY99" fmla="*/ 1063759 h 2096351"/>
              <a:gd name="connsiteX100" fmla="*/ 112920 w 2321952"/>
              <a:gd name="connsiteY100" fmla="*/ 1213213 h 2096351"/>
              <a:gd name="connsiteX101" fmla="*/ 142577 w 2321952"/>
              <a:gd name="connsiteY101" fmla="*/ 1230382 h 2096351"/>
              <a:gd name="connsiteX102" fmla="*/ 421973 w 2321952"/>
              <a:gd name="connsiteY102" fmla="*/ 1230382 h 2096351"/>
              <a:gd name="connsiteX103" fmla="*/ 451630 w 2321952"/>
              <a:gd name="connsiteY103" fmla="*/ 1213213 h 2096351"/>
              <a:gd name="connsiteX104" fmla="*/ 591329 w 2321952"/>
              <a:gd name="connsiteY104" fmla="*/ 971277 h 2096351"/>
              <a:gd name="connsiteX105" fmla="*/ 591329 w 2321952"/>
              <a:gd name="connsiteY105" fmla="*/ 936938 h 2096351"/>
              <a:gd name="connsiteX106" fmla="*/ 488311 w 2321952"/>
              <a:gd name="connsiteY106" fmla="*/ 758998 h 2096351"/>
              <a:gd name="connsiteX107" fmla="*/ 478555 w 2321952"/>
              <a:gd name="connsiteY107" fmla="*/ 758998 h 2096351"/>
              <a:gd name="connsiteX108" fmla="*/ 430169 w 2321952"/>
              <a:gd name="connsiteY108" fmla="*/ 710611 h 2096351"/>
              <a:gd name="connsiteX109" fmla="*/ 478555 w 2321952"/>
              <a:gd name="connsiteY109" fmla="*/ 662223 h 2096351"/>
              <a:gd name="connsiteX110" fmla="*/ 802827 w 2321952"/>
              <a:gd name="connsiteY110" fmla="*/ 441360 h 2096351"/>
              <a:gd name="connsiteX111" fmla="*/ 945649 w 2321952"/>
              <a:gd name="connsiteY111" fmla="*/ 441360 h 2096351"/>
              <a:gd name="connsiteX112" fmla="*/ 992085 w 2321952"/>
              <a:gd name="connsiteY112" fmla="*/ 468285 h 2096351"/>
              <a:gd name="connsiteX113" fmla="*/ 1063493 w 2321952"/>
              <a:gd name="connsiteY113" fmla="*/ 591984 h 2096351"/>
              <a:gd name="connsiteX114" fmla="*/ 1063493 w 2321952"/>
              <a:gd name="connsiteY114" fmla="*/ 645834 h 2096351"/>
              <a:gd name="connsiteX115" fmla="*/ 992085 w 2321952"/>
              <a:gd name="connsiteY115" fmla="*/ 769534 h 2096351"/>
              <a:gd name="connsiteX116" fmla="*/ 945649 w 2321952"/>
              <a:gd name="connsiteY116" fmla="*/ 796459 h 2096351"/>
              <a:gd name="connsiteX117" fmla="*/ 802827 w 2321952"/>
              <a:gd name="connsiteY117" fmla="*/ 796459 h 2096351"/>
              <a:gd name="connsiteX118" fmla="*/ 756003 w 2321952"/>
              <a:gd name="connsiteY118" fmla="*/ 769534 h 2096351"/>
              <a:gd name="connsiteX119" fmla="*/ 684592 w 2321952"/>
              <a:gd name="connsiteY119" fmla="*/ 645834 h 2096351"/>
              <a:gd name="connsiteX120" fmla="*/ 684592 w 2321952"/>
              <a:gd name="connsiteY120" fmla="*/ 591984 h 2096351"/>
              <a:gd name="connsiteX121" fmla="*/ 756003 w 2321952"/>
              <a:gd name="connsiteY121" fmla="*/ 468285 h 2096351"/>
              <a:gd name="connsiteX122" fmla="*/ 802827 w 2321952"/>
              <a:gd name="connsiteY122" fmla="*/ 441360 h 2096351"/>
              <a:gd name="connsiteX123" fmla="*/ 748589 w 2321952"/>
              <a:gd name="connsiteY123" fmla="*/ 345366 h 2096351"/>
              <a:gd name="connsiteX124" fmla="*/ 709567 w 2321952"/>
              <a:gd name="connsiteY124" fmla="*/ 368388 h 2096351"/>
              <a:gd name="connsiteX125" fmla="*/ 576501 w 2321952"/>
              <a:gd name="connsiteY125" fmla="*/ 598618 h 2096351"/>
              <a:gd name="connsiteX126" fmla="*/ 576501 w 2321952"/>
              <a:gd name="connsiteY126" fmla="*/ 644664 h 2096351"/>
              <a:gd name="connsiteX127" fmla="*/ 709567 w 2321952"/>
              <a:gd name="connsiteY127" fmla="*/ 874893 h 2096351"/>
              <a:gd name="connsiteX128" fmla="*/ 748589 w 2321952"/>
              <a:gd name="connsiteY128" fmla="*/ 897916 h 2096351"/>
              <a:gd name="connsiteX129" fmla="*/ 1014329 w 2321952"/>
              <a:gd name="connsiteY129" fmla="*/ 897916 h 2096351"/>
              <a:gd name="connsiteX130" fmla="*/ 1053351 w 2321952"/>
              <a:gd name="connsiteY130" fmla="*/ 874893 h 2096351"/>
              <a:gd name="connsiteX131" fmla="*/ 1186024 w 2321952"/>
              <a:gd name="connsiteY131" fmla="*/ 644664 h 2096351"/>
              <a:gd name="connsiteX132" fmla="*/ 1186414 w 2321952"/>
              <a:gd name="connsiteY132" fmla="*/ 598618 h 2096351"/>
              <a:gd name="connsiteX133" fmla="*/ 1053351 w 2321952"/>
              <a:gd name="connsiteY133" fmla="*/ 368388 h 2096351"/>
              <a:gd name="connsiteX134" fmla="*/ 1014329 w 2321952"/>
              <a:gd name="connsiteY134" fmla="*/ 345366 h 2096351"/>
              <a:gd name="connsiteX135" fmla="*/ 747808 w 2321952"/>
              <a:gd name="connsiteY135" fmla="*/ 312587 h 2096351"/>
              <a:gd name="connsiteX136" fmla="*/ 1013547 w 2321952"/>
              <a:gd name="connsiteY136" fmla="*/ 312587 h 2096351"/>
              <a:gd name="connsiteX137" fmla="*/ 1083005 w 2321952"/>
              <a:gd name="connsiteY137" fmla="*/ 351609 h 2096351"/>
              <a:gd name="connsiteX138" fmla="*/ 1215681 w 2321952"/>
              <a:gd name="connsiteY138" fmla="*/ 581448 h 2096351"/>
              <a:gd name="connsiteX139" fmla="*/ 1215681 w 2321952"/>
              <a:gd name="connsiteY139" fmla="*/ 661834 h 2096351"/>
              <a:gd name="connsiteX140" fmla="*/ 1083005 w 2321952"/>
              <a:gd name="connsiteY140" fmla="*/ 891673 h 2096351"/>
              <a:gd name="connsiteX141" fmla="*/ 1013547 w 2321952"/>
              <a:gd name="connsiteY141" fmla="*/ 930695 h 2096351"/>
              <a:gd name="connsiteX142" fmla="*/ 747808 w 2321952"/>
              <a:gd name="connsiteY142" fmla="*/ 930695 h 2096351"/>
              <a:gd name="connsiteX143" fmla="*/ 678348 w 2321952"/>
              <a:gd name="connsiteY143" fmla="*/ 891673 h 2096351"/>
              <a:gd name="connsiteX144" fmla="*/ 545675 w 2321952"/>
              <a:gd name="connsiteY144" fmla="*/ 661834 h 2096351"/>
              <a:gd name="connsiteX145" fmla="*/ 545675 w 2321952"/>
              <a:gd name="connsiteY145" fmla="*/ 581448 h 2096351"/>
              <a:gd name="connsiteX146" fmla="*/ 678348 w 2321952"/>
              <a:gd name="connsiteY146" fmla="*/ 351609 h 2096351"/>
              <a:gd name="connsiteX147" fmla="*/ 747808 w 2321952"/>
              <a:gd name="connsiteY147" fmla="*/ 312587 h 2096351"/>
              <a:gd name="connsiteX148" fmla="*/ 2273565 w 2321952"/>
              <a:gd name="connsiteY148" fmla="*/ 285662 h 2096351"/>
              <a:gd name="connsiteX149" fmla="*/ 2321952 w 2321952"/>
              <a:gd name="connsiteY149" fmla="*/ 334049 h 2096351"/>
              <a:gd name="connsiteX150" fmla="*/ 2273565 w 2321952"/>
              <a:gd name="connsiteY150" fmla="*/ 382436 h 2096351"/>
              <a:gd name="connsiteX151" fmla="*/ 2230251 w 2321952"/>
              <a:gd name="connsiteY151" fmla="*/ 355511 h 2096351"/>
              <a:gd name="connsiteX152" fmla="*/ 1948902 w 2321952"/>
              <a:gd name="connsiteY152" fmla="*/ 355511 h 2096351"/>
              <a:gd name="connsiteX153" fmla="*/ 1919247 w 2321952"/>
              <a:gd name="connsiteY153" fmla="*/ 372681 h 2096351"/>
              <a:gd name="connsiteX154" fmla="*/ 1779548 w 2321952"/>
              <a:gd name="connsiteY154" fmla="*/ 614617 h 2096351"/>
              <a:gd name="connsiteX155" fmla="*/ 1779548 w 2321952"/>
              <a:gd name="connsiteY155" fmla="*/ 648956 h 2096351"/>
              <a:gd name="connsiteX156" fmla="*/ 1919247 w 2321952"/>
              <a:gd name="connsiteY156" fmla="*/ 890892 h 2096351"/>
              <a:gd name="connsiteX157" fmla="*/ 1948902 w 2321952"/>
              <a:gd name="connsiteY157" fmla="*/ 907672 h 2096351"/>
              <a:gd name="connsiteX158" fmla="*/ 2073382 w 2321952"/>
              <a:gd name="connsiteY158" fmla="*/ 907672 h 2096351"/>
              <a:gd name="connsiteX159" fmla="*/ 2112404 w 2321952"/>
              <a:gd name="connsiteY159" fmla="*/ 885819 h 2096351"/>
              <a:gd name="connsiteX160" fmla="*/ 2160948 w 2321952"/>
              <a:gd name="connsiteY160" fmla="*/ 934050 h 2096351"/>
              <a:gd name="connsiteX161" fmla="*/ 2112716 w 2321952"/>
              <a:gd name="connsiteY161" fmla="*/ 982594 h 2096351"/>
              <a:gd name="connsiteX162" fmla="*/ 2064798 w 2321952"/>
              <a:gd name="connsiteY162" fmla="*/ 942011 h 2096351"/>
              <a:gd name="connsiteX163" fmla="*/ 1947732 w 2321952"/>
              <a:gd name="connsiteY163" fmla="*/ 942011 h 2096351"/>
              <a:gd name="connsiteX164" fmla="*/ 1888418 w 2321952"/>
              <a:gd name="connsiteY164" fmla="*/ 907672 h 2096351"/>
              <a:gd name="connsiteX165" fmla="*/ 1748719 w 2321952"/>
              <a:gd name="connsiteY165" fmla="*/ 665736 h 2096351"/>
              <a:gd name="connsiteX166" fmla="*/ 1749891 w 2321952"/>
              <a:gd name="connsiteY166" fmla="*/ 597447 h 2096351"/>
              <a:gd name="connsiteX167" fmla="*/ 1889590 w 2321952"/>
              <a:gd name="connsiteY167" fmla="*/ 355511 h 2096351"/>
              <a:gd name="connsiteX168" fmla="*/ 1948902 w 2321952"/>
              <a:gd name="connsiteY168" fmla="*/ 321562 h 2096351"/>
              <a:gd name="connsiteX169" fmla="*/ 2227128 w 2321952"/>
              <a:gd name="connsiteY169" fmla="*/ 321562 h 2096351"/>
              <a:gd name="connsiteX170" fmla="*/ 2273565 w 2321952"/>
              <a:gd name="connsiteY170" fmla="*/ 285662 h 2096351"/>
              <a:gd name="connsiteX171" fmla="*/ 1428351 w 2321952"/>
              <a:gd name="connsiteY171" fmla="*/ 119819 h 2096351"/>
              <a:gd name="connsiteX172" fmla="*/ 1571170 w 2321952"/>
              <a:gd name="connsiteY172" fmla="*/ 119819 h 2096351"/>
              <a:gd name="connsiteX173" fmla="*/ 1617606 w 2321952"/>
              <a:gd name="connsiteY173" fmla="*/ 146744 h 2096351"/>
              <a:gd name="connsiteX174" fmla="*/ 1689017 w 2321952"/>
              <a:gd name="connsiteY174" fmla="*/ 270443 h 2096351"/>
              <a:gd name="connsiteX175" fmla="*/ 1689017 w 2321952"/>
              <a:gd name="connsiteY175" fmla="*/ 324293 h 2096351"/>
              <a:gd name="connsiteX176" fmla="*/ 1617606 w 2321952"/>
              <a:gd name="connsiteY176" fmla="*/ 447993 h 2096351"/>
              <a:gd name="connsiteX177" fmla="*/ 1571170 w 2321952"/>
              <a:gd name="connsiteY177" fmla="*/ 474918 h 2096351"/>
              <a:gd name="connsiteX178" fmla="*/ 1428351 w 2321952"/>
              <a:gd name="connsiteY178" fmla="*/ 474918 h 2096351"/>
              <a:gd name="connsiteX179" fmla="*/ 1381524 w 2321952"/>
              <a:gd name="connsiteY179" fmla="*/ 447993 h 2096351"/>
              <a:gd name="connsiteX180" fmla="*/ 1310113 w 2321952"/>
              <a:gd name="connsiteY180" fmla="*/ 324293 h 2096351"/>
              <a:gd name="connsiteX181" fmla="*/ 1310113 w 2321952"/>
              <a:gd name="connsiteY181" fmla="*/ 270443 h 2096351"/>
              <a:gd name="connsiteX182" fmla="*/ 1381524 w 2321952"/>
              <a:gd name="connsiteY182" fmla="*/ 146744 h 2096351"/>
              <a:gd name="connsiteX183" fmla="*/ 1428351 w 2321952"/>
              <a:gd name="connsiteY183" fmla="*/ 119819 h 2096351"/>
              <a:gd name="connsiteX184" fmla="*/ 1363184 w 2321952"/>
              <a:gd name="connsiteY184" fmla="*/ 32800 h 2096351"/>
              <a:gd name="connsiteX185" fmla="*/ 1324162 w 2321952"/>
              <a:gd name="connsiteY185" fmla="*/ 55823 h 2096351"/>
              <a:gd name="connsiteX186" fmla="*/ 1191487 w 2321952"/>
              <a:gd name="connsiteY186" fmla="*/ 286052 h 2096351"/>
              <a:gd name="connsiteX187" fmla="*/ 1191487 w 2321952"/>
              <a:gd name="connsiteY187" fmla="*/ 332098 h 2096351"/>
              <a:gd name="connsiteX188" fmla="*/ 1324162 w 2321952"/>
              <a:gd name="connsiteY188" fmla="*/ 562328 h 2096351"/>
              <a:gd name="connsiteX189" fmla="*/ 1363184 w 2321952"/>
              <a:gd name="connsiteY189" fmla="*/ 585350 h 2096351"/>
              <a:gd name="connsiteX190" fmla="*/ 1628923 w 2321952"/>
              <a:gd name="connsiteY190" fmla="*/ 585350 h 2096351"/>
              <a:gd name="connsiteX191" fmla="*/ 1667945 w 2321952"/>
              <a:gd name="connsiteY191" fmla="*/ 562328 h 2096351"/>
              <a:gd name="connsiteX192" fmla="*/ 1800618 w 2321952"/>
              <a:gd name="connsiteY192" fmla="*/ 332098 h 2096351"/>
              <a:gd name="connsiteX193" fmla="*/ 1800618 w 2321952"/>
              <a:gd name="connsiteY193" fmla="*/ 286052 h 2096351"/>
              <a:gd name="connsiteX194" fmla="*/ 1667945 w 2321952"/>
              <a:gd name="connsiteY194" fmla="*/ 55823 h 2096351"/>
              <a:gd name="connsiteX195" fmla="*/ 1628923 w 2321952"/>
              <a:gd name="connsiteY195" fmla="*/ 32800 h 2096351"/>
              <a:gd name="connsiteX196" fmla="*/ 1362012 w 2321952"/>
              <a:gd name="connsiteY196" fmla="*/ 21 h 2096351"/>
              <a:gd name="connsiteX197" fmla="*/ 1627751 w 2321952"/>
              <a:gd name="connsiteY197" fmla="*/ 21 h 2096351"/>
              <a:gd name="connsiteX198" fmla="*/ 1697212 w 2321952"/>
              <a:gd name="connsiteY198" fmla="*/ 39043 h 2096351"/>
              <a:gd name="connsiteX199" fmla="*/ 1830275 w 2321952"/>
              <a:gd name="connsiteY199" fmla="*/ 268883 h 2096351"/>
              <a:gd name="connsiteX200" fmla="*/ 1830275 w 2321952"/>
              <a:gd name="connsiteY200" fmla="*/ 349268 h 2096351"/>
              <a:gd name="connsiteX201" fmla="*/ 1697212 w 2321952"/>
              <a:gd name="connsiteY201" fmla="*/ 579107 h 2096351"/>
              <a:gd name="connsiteX202" fmla="*/ 1627751 w 2321952"/>
              <a:gd name="connsiteY202" fmla="*/ 618129 h 2096351"/>
              <a:gd name="connsiteX203" fmla="*/ 1362012 w 2321952"/>
              <a:gd name="connsiteY203" fmla="*/ 618129 h 2096351"/>
              <a:gd name="connsiteX204" fmla="*/ 1292943 w 2321952"/>
              <a:gd name="connsiteY204" fmla="*/ 579107 h 2096351"/>
              <a:gd name="connsiteX205" fmla="*/ 1159879 w 2321952"/>
              <a:gd name="connsiteY205" fmla="*/ 349268 h 2096351"/>
              <a:gd name="connsiteX206" fmla="*/ 1159879 w 2321952"/>
              <a:gd name="connsiteY206" fmla="*/ 268883 h 2096351"/>
              <a:gd name="connsiteX207" fmla="*/ 1292943 w 2321952"/>
              <a:gd name="connsiteY207" fmla="*/ 39043 h 2096351"/>
              <a:gd name="connsiteX208" fmla="*/ 1362012 w 2321952"/>
              <a:gd name="connsiteY208" fmla="*/ 21 h 20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321952" h="2096351">
                <a:moveTo>
                  <a:pt x="1343283" y="1385299"/>
                </a:moveTo>
                <a:lnTo>
                  <a:pt x="1622288" y="1385299"/>
                </a:lnTo>
                <a:cubicBezTo>
                  <a:pt x="1646755" y="1385338"/>
                  <a:pt x="1669348" y="1398450"/>
                  <a:pt x="1681602" y="1419639"/>
                </a:cubicBezTo>
                <a:lnTo>
                  <a:pt x="1750672" y="1544119"/>
                </a:lnTo>
                <a:lnTo>
                  <a:pt x="1755745" y="1544119"/>
                </a:lnTo>
                <a:cubicBezTo>
                  <a:pt x="1782475" y="1544119"/>
                  <a:pt x="1804132" y="1565776"/>
                  <a:pt x="1804132" y="1592506"/>
                </a:cubicBezTo>
                <a:cubicBezTo>
                  <a:pt x="1804132" y="1619236"/>
                  <a:pt x="1782475" y="1640893"/>
                  <a:pt x="1755745" y="1640893"/>
                </a:cubicBezTo>
                <a:cubicBezTo>
                  <a:pt x="1729015" y="1640893"/>
                  <a:pt x="1707356" y="1619236"/>
                  <a:pt x="1707356" y="1592506"/>
                </a:cubicBezTo>
                <a:cubicBezTo>
                  <a:pt x="1707475" y="1580370"/>
                  <a:pt x="1712040" y="1568702"/>
                  <a:pt x="1720233" y="1559727"/>
                </a:cubicBezTo>
                <a:lnTo>
                  <a:pt x="1652336" y="1436418"/>
                </a:lnTo>
                <a:cubicBezTo>
                  <a:pt x="1646248" y="1425843"/>
                  <a:pt x="1634892" y="1419405"/>
                  <a:pt x="1622679" y="1419639"/>
                </a:cubicBezTo>
                <a:lnTo>
                  <a:pt x="1343673" y="1419639"/>
                </a:lnTo>
                <a:cubicBezTo>
                  <a:pt x="1331381" y="1419521"/>
                  <a:pt x="1319985" y="1425921"/>
                  <a:pt x="1313626" y="1436418"/>
                </a:cubicBezTo>
                <a:lnTo>
                  <a:pt x="1174317" y="1678354"/>
                </a:lnTo>
                <a:cubicBezTo>
                  <a:pt x="1168113" y="1688968"/>
                  <a:pt x="1168113" y="1702079"/>
                  <a:pt x="1174317" y="1712693"/>
                </a:cubicBezTo>
                <a:lnTo>
                  <a:pt x="1381523" y="2070524"/>
                </a:lnTo>
                <a:cubicBezTo>
                  <a:pt x="1386246" y="2078719"/>
                  <a:pt x="1383436" y="2089177"/>
                  <a:pt x="1375281" y="2093938"/>
                </a:cubicBezTo>
                <a:cubicBezTo>
                  <a:pt x="1367555" y="2098659"/>
                  <a:pt x="1357485" y="2096240"/>
                  <a:pt x="1352726" y="2088552"/>
                </a:cubicBezTo>
                <a:cubicBezTo>
                  <a:pt x="1352569" y="2088279"/>
                  <a:pt x="1352414" y="2087967"/>
                  <a:pt x="1352257" y="2087694"/>
                </a:cubicBezTo>
                <a:lnTo>
                  <a:pt x="1145050" y="1729863"/>
                </a:lnTo>
                <a:cubicBezTo>
                  <a:pt x="1132916" y="1708713"/>
                  <a:pt x="1132916" y="1682725"/>
                  <a:pt x="1145050" y="1661575"/>
                </a:cubicBezTo>
                <a:lnTo>
                  <a:pt x="1283968" y="1419639"/>
                </a:lnTo>
                <a:cubicBezTo>
                  <a:pt x="1296222" y="1398450"/>
                  <a:pt x="1318815" y="1385377"/>
                  <a:pt x="1343283" y="1385299"/>
                </a:cubicBezTo>
                <a:close/>
                <a:moveTo>
                  <a:pt x="801658" y="1138291"/>
                </a:moveTo>
                <a:lnTo>
                  <a:pt x="944477" y="1138291"/>
                </a:lnTo>
                <a:cubicBezTo>
                  <a:pt x="963638" y="1138369"/>
                  <a:pt x="981315" y="1148632"/>
                  <a:pt x="990914" y="1165216"/>
                </a:cubicBezTo>
                <a:lnTo>
                  <a:pt x="1062324" y="1289306"/>
                </a:lnTo>
                <a:cubicBezTo>
                  <a:pt x="1072042" y="1305812"/>
                  <a:pt x="1072042" y="1326260"/>
                  <a:pt x="1062324" y="1342766"/>
                </a:cubicBezTo>
                <a:lnTo>
                  <a:pt x="990914" y="1466856"/>
                </a:lnTo>
                <a:cubicBezTo>
                  <a:pt x="981275" y="1483362"/>
                  <a:pt x="963598" y="1493469"/>
                  <a:pt x="944477" y="1493391"/>
                </a:cubicBezTo>
                <a:lnTo>
                  <a:pt x="801658" y="1493391"/>
                </a:lnTo>
                <a:cubicBezTo>
                  <a:pt x="782459" y="1493469"/>
                  <a:pt x="764625" y="1483362"/>
                  <a:pt x="754831" y="1466856"/>
                </a:cubicBezTo>
                <a:lnTo>
                  <a:pt x="683421" y="1342766"/>
                </a:lnTo>
                <a:cubicBezTo>
                  <a:pt x="674018" y="1326182"/>
                  <a:pt x="674018" y="1305890"/>
                  <a:pt x="683421" y="1289306"/>
                </a:cubicBezTo>
                <a:lnTo>
                  <a:pt x="754831" y="1165216"/>
                </a:lnTo>
                <a:cubicBezTo>
                  <a:pt x="764587" y="1148632"/>
                  <a:pt x="782381" y="1138369"/>
                  <a:pt x="801658" y="1138291"/>
                </a:cubicBezTo>
                <a:close/>
                <a:moveTo>
                  <a:pt x="741954" y="1039176"/>
                </a:moveTo>
                <a:cubicBezTo>
                  <a:pt x="725839" y="1039566"/>
                  <a:pt x="711049" y="1048268"/>
                  <a:pt x="702932" y="1062198"/>
                </a:cubicBezTo>
                <a:lnTo>
                  <a:pt x="570259" y="1292428"/>
                </a:lnTo>
                <a:lnTo>
                  <a:pt x="570259" y="1293989"/>
                </a:lnTo>
                <a:cubicBezTo>
                  <a:pt x="562609" y="1307841"/>
                  <a:pt x="562609" y="1324621"/>
                  <a:pt x="570259" y="1338474"/>
                </a:cubicBezTo>
                <a:lnTo>
                  <a:pt x="702932" y="1568703"/>
                </a:lnTo>
                <a:cubicBezTo>
                  <a:pt x="711049" y="1582634"/>
                  <a:pt x="725839" y="1591336"/>
                  <a:pt x="741954" y="1591726"/>
                </a:cubicBezTo>
                <a:lnTo>
                  <a:pt x="1007693" y="1591726"/>
                </a:lnTo>
                <a:cubicBezTo>
                  <a:pt x="1023848" y="1591414"/>
                  <a:pt x="1038639" y="1582673"/>
                  <a:pt x="1046715" y="1568703"/>
                </a:cubicBezTo>
                <a:lnTo>
                  <a:pt x="1179781" y="1338474"/>
                </a:lnTo>
                <a:cubicBezTo>
                  <a:pt x="1188015" y="1324231"/>
                  <a:pt x="1188015" y="1306671"/>
                  <a:pt x="1179781" y="1292428"/>
                </a:cubicBezTo>
                <a:lnTo>
                  <a:pt x="1046715" y="1062198"/>
                </a:lnTo>
                <a:cubicBezTo>
                  <a:pt x="1038639" y="1048229"/>
                  <a:pt x="1023848" y="1039488"/>
                  <a:pt x="1007693" y="1039176"/>
                </a:cubicBezTo>
                <a:close/>
                <a:moveTo>
                  <a:pt x="742735" y="1006397"/>
                </a:moveTo>
                <a:lnTo>
                  <a:pt x="1008474" y="1006397"/>
                </a:lnTo>
                <a:cubicBezTo>
                  <a:pt x="1037038" y="1005734"/>
                  <a:pt x="1063652" y="1020679"/>
                  <a:pt x="1077935" y="1045419"/>
                </a:cubicBezTo>
                <a:lnTo>
                  <a:pt x="1210608" y="1275258"/>
                </a:lnTo>
                <a:cubicBezTo>
                  <a:pt x="1225046" y="1300115"/>
                  <a:pt x="1225046" y="1330786"/>
                  <a:pt x="1210608" y="1355644"/>
                </a:cubicBezTo>
                <a:lnTo>
                  <a:pt x="1077935" y="1585483"/>
                </a:lnTo>
                <a:cubicBezTo>
                  <a:pt x="1063652" y="1610223"/>
                  <a:pt x="1037038" y="1625168"/>
                  <a:pt x="1008474" y="1624505"/>
                </a:cubicBezTo>
                <a:lnTo>
                  <a:pt x="742735" y="1624505"/>
                </a:lnTo>
                <a:cubicBezTo>
                  <a:pt x="714326" y="1625051"/>
                  <a:pt x="687870" y="1610105"/>
                  <a:pt x="673666" y="1585483"/>
                </a:cubicBezTo>
                <a:lnTo>
                  <a:pt x="540602" y="1355644"/>
                </a:lnTo>
                <a:cubicBezTo>
                  <a:pt x="526555" y="1330708"/>
                  <a:pt x="526555" y="1300232"/>
                  <a:pt x="540602" y="1275258"/>
                </a:cubicBezTo>
                <a:lnTo>
                  <a:pt x="673666" y="1045419"/>
                </a:lnTo>
                <a:cubicBezTo>
                  <a:pt x="687870" y="1020796"/>
                  <a:pt x="714326" y="1005851"/>
                  <a:pt x="742735" y="1006397"/>
                </a:cubicBezTo>
                <a:close/>
                <a:moveTo>
                  <a:pt x="1348745" y="713342"/>
                </a:moveTo>
                <a:cubicBezTo>
                  <a:pt x="1332592" y="713576"/>
                  <a:pt x="1317723" y="722317"/>
                  <a:pt x="1309723" y="736365"/>
                </a:cubicBezTo>
                <a:lnTo>
                  <a:pt x="1177050" y="966204"/>
                </a:lnTo>
                <a:cubicBezTo>
                  <a:pt x="1168816" y="980447"/>
                  <a:pt x="1168816" y="998006"/>
                  <a:pt x="1177050" y="1012250"/>
                </a:cubicBezTo>
                <a:lnTo>
                  <a:pt x="1309723" y="1242479"/>
                </a:lnTo>
                <a:cubicBezTo>
                  <a:pt x="1317840" y="1256410"/>
                  <a:pt x="1332630" y="1265112"/>
                  <a:pt x="1348745" y="1265502"/>
                </a:cubicBezTo>
                <a:lnTo>
                  <a:pt x="1614486" y="1265502"/>
                </a:lnTo>
                <a:cubicBezTo>
                  <a:pt x="1630563" y="1264995"/>
                  <a:pt x="1645272" y="1256293"/>
                  <a:pt x="1653508" y="1242479"/>
                </a:cubicBezTo>
                <a:lnTo>
                  <a:pt x="1786181" y="1012250"/>
                </a:lnTo>
                <a:cubicBezTo>
                  <a:pt x="1794182" y="997850"/>
                  <a:pt x="1793870" y="980330"/>
                  <a:pt x="1785400" y="966204"/>
                </a:cubicBezTo>
                <a:lnTo>
                  <a:pt x="1652336" y="736365"/>
                </a:lnTo>
                <a:cubicBezTo>
                  <a:pt x="1644377" y="722278"/>
                  <a:pt x="1629508" y="713498"/>
                  <a:pt x="1613314" y="713342"/>
                </a:cubicBezTo>
                <a:close/>
                <a:moveTo>
                  <a:pt x="1347575" y="680173"/>
                </a:moveTo>
                <a:lnTo>
                  <a:pt x="1613314" y="680173"/>
                </a:lnTo>
                <a:cubicBezTo>
                  <a:pt x="1641762" y="679900"/>
                  <a:pt x="1668218" y="694767"/>
                  <a:pt x="1682775" y="719195"/>
                </a:cubicBezTo>
                <a:lnTo>
                  <a:pt x="1815838" y="949424"/>
                </a:lnTo>
                <a:cubicBezTo>
                  <a:pt x="1829886" y="974242"/>
                  <a:pt x="1829886" y="1004601"/>
                  <a:pt x="1815838" y="1029419"/>
                </a:cubicBezTo>
                <a:lnTo>
                  <a:pt x="1682775" y="1259648"/>
                </a:lnTo>
                <a:cubicBezTo>
                  <a:pt x="1668492" y="1284388"/>
                  <a:pt x="1641878" y="1299334"/>
                  <a:pt x="1613314" y="1298670"/>
                </a:cubicBezTo>
                <a:lnTo>
                  <a:pt x="1347575" y="1298670"/>
                </a:lnTo>
                <a:cubicBezTo>
                  <a:pt x="1319166" y="1299217"/>
                  <a:pt x="1292710" y="1284272"/>
                  <a:pt x="1278506" y="1259648"/>
                </a:cubicBezTo>
                <a:lnTo>
                  <a:pt x="1145442" y="1029419"/>
                </a:lnTo>
                <a:cubicBezTo>
                  <a:pt x="1131395" y="1004601"/>
                  <a:pt x="1131395" y="974242"/>
                  <a:pt x="1145442" y="949424"/>
                </a:cubicBezTo>
                <a:lnTo>
                  <a:pt x="1278506" y="719195"/>
                </a:lnTo>
                <a:cubicBezTo>
                  <a:pt x="1293022" y="694884"/>
                  <a:pt x="1319285" y="680056"/>
                  <a:pt x="1347575" y="680173"/>
                </a:cubicBezTo>
                <a:close/>
                <a:moveTo>
                  <a:pt x="478555" y="662223"/>
                </a:moveTo>
                <a:cubicBezTo>
                  <a:pt x="505285" y="662223"/>
                  <a:pt x="526942" y="683880"/>
                  <a:pt x="526942" y="710611"/>
                </a:cubicBezTo>
                <a:cubicBezTo>
                  <a:pt x="526749" y="721029"/>
                  <a:pt x="523353" y="731097"/>
                  <a:pt x="517187" y="739487"/>
                </a:cubicBezTo>
                <a:lnTo>
                  <a:pt x="620596" y="918988"/>
                </a:lnTo>
                <a:cubicBezTo>
                  <a:pt x="633045" y="940059"/>
                  <a:pt x="633045" y="966204"/>
                  <a:pt x="620596" y="987276"/>
                </a:cubicBezTo>
                <a:lnTo>
                  <a:pt x="480897" y="1229212"/>
                </a:lnTo>
                <a:cubicBezTo>
                  <a:pt x="468762" y="1250245"/>
                  <a:pt x="446286" y="1263200"/>
                  <a:pt x="421973" y="1263161"/>
                </a:cubicBezTo>
                <a:lnTo>
                  <a:pt x="142577" y="1263161"/>
                </a:lnTo>
                <a:cubicBezTo>
                  <a:pt x="118110" y="1263122"/>
                  <a:pt x="95517" y="1250011"/>
                  <a:pt x="83263" y="1228822"/>
                </a:cubicBezTo>
                <a:lnTo>
                  <a:pt x="1708" y="1078587"/>
                </a:lnTo>
                <a:cubicBezTo>
                  <a:pt x="-2155" y="1070705"/>
                  <a:pt x="732" y="1061145"/>
                  <a:pt x="8342" y="1056735"/>
                </a:cubicBezTo>
                <a:cubicBezTo>
                  <a:pt x="16458" y="1052247"/>
                  <a:pt x="26683" y="1055213"/>
                  <a:pt x="31130" y="1063330"/>
                </a:cubicBezTo>
                <a:cubicBezTo>
                  <a:pt x="31208" y="1063486"/>
                  <a:pt x="31287" y="1063603"/>
                  <a:pt x="31366" y="1063759"/>
                </a:cubicBezTo>
                <a:lnTo>
                  <a:pt x="112920" y="1213213"/>
                </a:lnTo>
                <a:cubicBezTo>
                  <a:pt x="119086" y="1223749"/>
                  <a:pt x="130364" y="1230266"/>
                  <a:pt x="142577" y="1230382"/>
                </a:cubicBezTo>
                <a:lnTo>
                  <a:pt x="421973" y="1230382"/>
                </a:lnTo>
                <a:cubicBezTo>
                  <a:pt x="434189" y="1230266"/>
                  <a:pt x="445466" y="1223749"/>
                  <a:pt x="451630" y="1213213"/>
                </a:cubicBezTo>
                <a:lnTo>
                  <a:pt x="591329" y="971277"/>
                </a:lnTo>
                <a:cubicBezTo>
                  <a:pt x="597143" y="960585"/>
                  <a:pt x="597143" y="947629"/>
                  <a:pt x="591329" y="936938"/>
                </a:cubicBezTo>
                <a:lnTo>
                  <a:pt x="488311" y="758998"/>
                </a:lnTo>
                <a:cubicBezTo>
                  <a:pt x="485072" y="759388"/>
                  <a:pt x="481794" y="759388"/>
                  <a:pt x="478555" y="758998"/>
                </a:cubicBezTo>
                <a:cubicBezTo>
                  <a:pt x="451825" y="758998"/>
                  <a:pt x="430169" y="737341"/>
                  <a:pt x="430169" y="710611"/>
                </a:cubicBezTo>
                <a:cubicBezTo>
                  <a:pt x="430169" y="683880"/>
                  <a:pt x="451825" y="662223"/>
                  <a:pt x="478555" y="662223"/>
                </a:cubicBezTo>
                <a:close/>
                <a:moveTo>
                  <a:pt x="802827" y="441360"/>
                </a:moveTo>
                <a:lnTo>
                  <a:pt x="945649" y="441360"/>
                </a:lnTo>
                <a:cubicBezTo>
                  <a:pt x="964848" y="441282"/>
                  <a:pt x="982601" y="451583"/>
                  <a:pt x="992085" y="468285"/>
                </a:cubicBezTo>
                <a:lnTo>
                  <a:pt x="1063493" y="591984"/>
                </a:lnTo>
                <a:cubicBezTo>
                  <a:pt x="1073289" y="608607"/>
                  <a:pt x="1073289" y="629211"/>
                  <a:pt x="1063493" y="645834"/>
                </a:cubicBezTo>
                <a:lnTo>
                  <a:pt x="992085" y="769534"/>
                </a:lnTo>
                <a:cubicBezTo>
                  <a:pt x="982601" y="786235"/>
                  <a:pt x="964848" y="796537"/>
                  <a:pt x="945649" y="796459"/>
                </a:cubicBezTo>
                <a:lnTo>
                  <a:pt x="802827" y="796459"/>
                </a:lnTo>
                <a:cubicBezTo>
                  <a:pt x="783512" y="796537"/>
                  <a:pt x="765639" y="786235"/>
                  <a:pt x="756003" y="769534"/>
                </a:cubicBezTo>
                <a:lnTo>
                  <a:pt x="684592" y="645834"/>
                </a:lnTo>
                <a:cubicBezTo>
                  <a:pt x="675227" y="629094"/>
                  <a:pt x="675227" y="608725"/>
                  <a:pt x="684592" y="591984"/>
                </a:cubicBezTo>
                <a:lnTo>
                  <a:pt x="756003" y="468285"/>
                </a:lnTo>
                <a:cubicBezTo>
                  <a:pt x="765639" y="451583"/>
                  <a:pt x="783512" y="441282"/>
                  <a:pt x="802827" y="441360"/>
                </a:cubicBezTo>
                <a:close/>
                <a:moveTo>
                  <a:pt x="748589" y="345366"/>
                </a:moveTo>
                <a:cubicBezTo>
                  <a:pt x="732472" y="345756"/>
                  <a:pt x="717682" y="354458"/>
                  <a:pt x="709567" y="368388"/>
                </a:cubicBezTo>
                <a:lnTo>
                  <a:pt x="576501" y="598618"/>
                </a:lnTo>
                <a:cubicBezTo>
                  <a:pt x="568268" y="612861"/>
                  <a:pt x="568268" y="630421"/>
                  <a:pt x="576501" y="644664"/>
                </a:cubicBezTo>
                <a:lnTo>
                  <a:pt x="709567" y="874893"/>
                </a:lnTo>
                <a:cubicBezTo>
                  <a:pt x="717682" y="888824"/>
                  <a:pt x="732472" y="897526"/>
                  <a:pt x="748589" y="897916"/>
                </a:cubicBezTo>
                <a:lnTo>
                  <a:pt x="1014329" y="897916"/>
                </a:lnTo>
                <a:cubicBezTo>
                  <a:pt x="1030443" y="897526"/>
                  <a:pt x="1045234" y="888824"/>
                  <a:pt x="1053351" y="874893"/>
                </a:cubicBezTo>
                <a:lnTo>
                  <a:pt x="1186024" y="644664"/>
                </a:lnTo>
                <a:cubicBezTo>
                  <a:pt x="1194141" y="630421"/>
                  <a:pt x="1194298" y="612978"/>
                  <a:pt x="1186414" y="598618"/>
                </a:cubicBezTo>
                <a:lnTo>
                  <a:pt x="1053351" y="368388"/>
                </a:lnTo>
                <a:cubicBezTo>
                  <a:pt x="1045234" y="354458"/>
                  <a:pt x="1030443" y="345756"/>
                  <a:pt x="1014329" y="345366"/>
                </a:cubicBezTo>
                <a:close/>
                <a:moveTo>
                  <a:pt x="747808" y="312587"/>
                </a:moveTo>
                <a:lnTo>
                  <a:pt x="1013547" y="312587"/>
                </a:lnTo>
                <a:cubicBezTo>
                  <a:pt x="1041954" y="312392"/>
                  <a:pt x="1068372" y="327220"/>
                  <a:pt x="1083005" y="351609"/>
                </a:cubicBezTo>
                <a:lnTo>
                  <a:pt x="1215681" y="581448"/>
                </a:lnTo>
                <a:cubicBezTo>
                  <a:pt x="1230119" y="606305"/>
                  <a:pt x="1230119" y="636977"/>
                  <a:pt x="1215681" y="661834"/>
                </a:cubicBezTo>
                <a:lnTo>
                  <a:pt x="1083005" y="891673"/>
                </a:lnTo>
                <a:cubicBezTo>
                  <a:pt x="1068372" y="916061"/>
                  <a:pt x="1041954" y="930890"/>
                  <a:pt x="1013547" y="930695"/>
                </a:cubicBezTo>
                <a:lnTo>
                  <a:pt x="747808" y="930695"/>
                </a:lnTo>
                <a:cubicBezTo>
                  <a:pt x="719399" y="930890"/>
                  <a:pt x="692981" y="916061"/>
                  <a:pt x="678348" y="891673"/>
                </a:cubicBezTo>
                <a:lnTo>
                  <a:pt x="545675" y="661834"/>
                </a:lnTo>
                <a:cubicBezTo>
                  <a:pt x="531237" y="636977"/>
                  <a:pt x="531237" y="606305"/>
                  <a:pt x="545675" y="581448"/>
                </a:cubicBezTo>
                <a:lnTo>
                  <a:pt x="678348" y="351609"/>
                </a:lnTo>
                <a:cubicBezTo>
                  <a:pt x="692981" y="327220"/>
                  <a:pt x="719399" y="312392"/>
                  <a:pt x="747808" y="312587"/>
                </a:cubicBezTo>
                <a:close/>
                <a:moveTo>
                  <a:pt x="2273565" y="285662"/>
                </a:moveTo>
                <a:cubicBezTo>
                  <a:pt x="2300295" y="285662"/>
                  <a:pt x="2321952" y="307319"/>
                  <a:pt x="2321952" y="334049"/>
                </a:cubicBezTo>
                <a:cubicBezTo>
                  <a:pt x="2321952" y="360779"/>
                  <a:pt x="2300295" y="382436"/>
                  <a:pt x="2273565" y="382436"/>
                </a:cubicBezTo>
                <a:cubicBezTo>
                  <a:pt x="2255147" y="382514"/>
                  <a:pt x="2238330" y="372057"/>
                  <a:pt x="2230251" y="355511"/>
                </a:cubicBezTo>
                <a:lnTo>
                  <a:pt x="1948902" y="355511"/>
                </a:lnTo>
                <a:cubicBezTo>
                  <a:pt x="1936688" y="355628"/>
                  <a:pt x="1925411" y="362145"/>
                  <a:pt x="1919247" y="372681"/>
                </a:cubicBezTo>
                <a:lnTo>
                  <a:pt x="1779548" y="614617"/>
                </a:lnTo>
                <a:cubicBezTo>
                  <a:pt x="1773344" y="625231"/>
                  <a:pt x="1773344" y="638342"/>
                  <a:pt x="1779548" y="648956"/>
                </a:cubicBezTo>
                <a:lnTo>
                  <a:pt x="1919247" y="890892"/>
                </a:lnTo>
                <a:cubicBezTo>
                  <a:pt x="1925452" y="901350"/>
                  <a:pt x="1936729" y="907711"/>
                  <a:pt x="1948902" y="907672"/>
                </a:cubicBezTo>
                <a:lnTo>
                  <a:pt x="2073382" y="907672"/>
                </a:lnTo>
                <a:cubicBezTo>
                  <a:pt x="2082006" y="894404"/>
                  <a:pt x="2096601" y="886210"/>
                  <a:pt x="2112404" y="885819"/>
                </a:cubicBezTo>
                <a:cubicBezTo>
                  <a:pt x="2139134" y="885741"/>
                  <a:pt x="2160869" y="907321"/>
                  <a:pt x="2160948" y="934050"/>
                </a:cubicBezTo>
                <a:cubicBezTo>
                  <a:pt x="2161027" y="960780"/>
                  <a:pt x="2139408" y="982516"/>
                  <a:pt x="2112716" y="982594"/>
                </a:cubicBezTo>
                <a:cubicBezTo>
                  <a:pt x="2088913" y="982672"/>
                  <a:pt x="2068623" y="965463"/>
                  <a:pt x="2064798" y="942011"/>
                </a:cubicBezTo>
                <a:lnTo>
                  <a:pt x="1947732" y="942011"/>
                </a:lnTo>
                <a:cubicBezTo>
                  <a:pt x="1923265" y="941855"/>
                  <a:pt x="1900710" y="928821"/>
                  <a:pt x="1888418" y="907672"/>
                </a:cubicBezTo>
                <a:lnTo>
                  <a:pt x="1748719" y="665736"/>
                </a:lnTo>
                <a:cubicBezTo>
                  <a:pt x="1736975" y="644391"/>
                  <a:pt x="1737404" y="618402"/>
                  <a:pt x="1749891" y="597447"/>
                </a:cubicBezTo>
                <a:lnTo>
                  <a:pt x="1889590" y="355511"/>
                </a:lnTo>
                <a:cubicBezTo>
                  <a:pt x="1901920" y="334479"/>
                  <a:pt x="1924513" y="321523"/>
                  <a:pt x="1948902" y="321562"/>
                </a:cubicBezTo>
                <a:lnTo>
                  <a:pt x="2227128" y="321562"/>
                </a:lnTo>
                <a:cubicBezTo>
                  <a:pt x="2232630" y="300412"/>
                  <a:pt x="2251712" y="285662"/>
                  <a:pt x="2273565" y="285662"/>
                </a:cubicBezTo>
                <a:close/>
                <a:moveTo>
                  <a:pt x="1428351" y="119819"/>
                </a:moveTo>
                <a:lnTo>
                  <a:pt x="1571170" y="119819"/>
                </a:lnTo>
                <a:cubicBezTo>
                  <a:pt x="1590369" y="119740"/>
                  <a:pt x="1608124" y="130042"/>
                  <a:pt x="1617606" y="146744"/>
                </a:cubicBezTo>
                <a:lnTo>
                  <a:pt x="1689017" y="270443"/>
                </a:lnTo>
                <a:cubicBezTo>
                  <a:pt x="1698810" y="287066"/>
                  <a:pt x="1698810" y="307670"/>
                  <a:pt x="1689017" y="324293"/>
                </a:cubicBezTo>
                <a:lnTo>
                  <a:pt x="1617606" y="447993"/>
                </a:lnTo>
                <a:cubicBezTo>
                  <a:pt x="1608124" y="464694"/>
                  <a:pt x="1590369" y="474996"/>
                  <a:pt x="1571170" y="474918"/>
                </a:cubicBezTo>
                <a:lnTo>
                  <a:pt x="1428351" y="474918"/>
                </a:lnTo>
                <a:cubicBezTo>
                  <a:pt x="1409035" y="474996"/>
                  <a:pt x="1391163" y="464694"/>
                  <a:pt x="1381524" y="447993"/>
                </a:cubicBezTo>
                <a:lnTo>
                  <a:pt x="1310113" y="324293"/>
                </a:lnTo>
                <a:cubicBezTo>
                  <a:pt x="1300748" y="307553"/>
                  <a:pt x="1300748" y="287183"/>
                  <a:pt x="1310113" y="270443"/>
                </a:cubicBezTo>
                <a:lnTo>
                  <a:pt x="1381524" y="146744"/>
                </a:lnTo>
                <a:cubicBezTo>
                  <a:pt x="1391163" y="130042"/>
                  <a:pt x="1409035" y="119740"/>
                  <a:pt x="1428351" y="119819"/>
                </a:cubicBezTo>
                <a:close/>
                <a:moveTo>
                  <a:pt x="1363184" y="32800"/>
                </a:moveTo>
                <a:cubicBezTo>
                  <a:pt x="1347067" y="33190"/>
                  <a:pt x="1332277" y="41892"/>
                  <a:pt x="1324162" y="55823"/>
                </a:cubicBezTo>
                <a:lnTo>
                  <a:pt x="1191487" y="286052"/>
                </a:lnTo>
                <a:cubicBezTo>
                  <a:pt x="1183253" y="300295"/>
                  <a:pt x="1183253" y="317855"/>
                  <a:pt x="1191487" y="332098"/>
                </a:cubicBezTo>
                <a:lnTo>
                  <a:pt x="1324162" y="562328"/>
                </a:lnTo>
                <a:cubicBezTo>
                  <a:pt x="1332355" y="576219"/>
                  <a:pt x="1347067" y="584882"/>
                  <a:pt x="1363184" y="585350"/>
                </a:cubicBezTo>
                <a:lnTo>
                  <a:pt x="1628923" y="585350"/>
                </a:lnTo>
                <a:cubicBezTo>
                  <a:pt x="1645000" y="584843"/>
                  <a:pt x="1659712" y="576141"/>
                  <a:pt x="1667945" y="562328"/>
                </a:cubicBezTo>
                <a:lnTo>
                  <a:pt x="1800618" y="332098"/>
                </a:lnTo>
                <a:cubicBezTo>
                  <a:pt x="1808852" y="317855"/>
                  <a:pt x="1808852" y="300295"/>
                  <a:pt x="1800618" y="286052"/>
                </a:cubicBezTo>
                <a:lnTo>
                  <a:pt x="1667945" y="55823"/>
                </a:lnTo>
                <a:cubicBezTo>
                  <a:pt x="1659712" y="42009"/>
                  <a:pt x="1645000" y="33307"/>
                  <a:pt x="1628923" y="32800"/>
                </a:cubicBezTo>
                <a:close/>
                <a:moveTo>
                  <a:pt x="1362012" y="21"/>
                </a:moveTo>
                <a:lnTo>
                  <a:pt x="1627751" y="21"/>
                </a:lnTo>
                <a:cubicBezTo>
                  <a:pt x="1656315" y="-642"/>
                  <a:pt x="1682929" y="14304"/>
                  <a:pt x="1697212" y="39043"/>
                </a:cubicBezTo>
                <a:lnTo>
                  <a:pt x="1830275" y="268883"/>
                </a:lnTo>
                <a:cubicBezTo>
                  <a:pt x="1844323" y="293818"/>
                  <a:pt x="1844323" y="324294"/>
                  <a:pt x="1830275" y="349268"/>
                </a:cubicBezTo>
                <a:lnTo>
                  <a:pt x="1697212" y="579107"/>
                </a:lnTo>
                <a:cubicBezTo>
                  <a:pt x="1682929" y="603847"/>
                  <a:pt x="1656315" y="618792"/>
                  <a:pt x="1627751" y="618129"/>
                </a:cubicBezTo>
                <a:lnTo>
                  <a:pt x="1362012" y="618129"/>
                </a:lnTo>
                <a:cubicBezTo>
                  <a:pt x="1333603" y="618675"/>
                  <a:pt x="1307147" y="603730"/>
                  <a:pt x="1292943" y="579107"/>
                </a:cubicBezTo>
                <a:lnTo>
                  <a:pt x="1159879" y="349268"/>
                </a:lnTo>
                <a:cubicBezTo>
                  <a:pt x="1145832" y="324333"/>
                  <a:pt x="1145832" y="293857"/>
                  <a:pt x="1159879" y="268883"/>
                </a:cubicBezTo>
                <a:lnTo>
                  <a:pt x="1292943" y="39043"/>
                </a:lnTo>
                <a:cubicBezTo>
                  <a:pt x="1307147" y="14421"/>
                  <a:pt x="1333603" y="-525"/>
                  <a:pt x="1362012" y="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100000">
                <a:schemeClr val="accent2">
                  <a:alpha val="41000"/>
                </a:schemeClr>
              </a:gs>
            </a:gsLst>
            <a:lin ang="15600000" scaled="0"/>
          </a:gradFill>
          <a:ln w="388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Text3"/>
          <p:cNvSpPr txBox="1"/>
          <p:nvPr>
            <p:custDataLst>
              <p:tags r:id="rId2"/>
            </p:custDataLst>
          </p:nvPr>
        </p:nvSpPr>
        <p:spPr>
          <a:xfrm>
            <a:off x="2586355" y="1755775"/>
            <a:ext cx="6767195" cy="2962275"/>
          </a:xfrm>
          <a:prstGeom prst="rect">
            <a:avLst/>
          </a:prstGeom>
          <a:noFill/>
        </p:spPr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8800" b="1">
                <a:ln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0"/>
                  </a:gra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29997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</a:rPr>
              <a:t>最终版本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TEXTBEAUTIFYED" val="1"/>
  <p:tag name="COMMONDATA" val="eyJoZGlkIjoiMjk3MGE0MmY2OWI2ODdlMDBjZDNmYmJmMjExZDY4Nm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425196850394,&quot;left&quot;:286.3790551181102,&quot;top&quot;:96.50779527559055,&quot;width&quot;:379.241968503937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007e5ba231504b1ebf36f96a59e4ef5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86133\AppData\Roaming\BIYOO\temp\d76ec8a9425c4cbabdf435c325a1c468.cc0"/>
  <p:tag name="TAG_CHATSHAPE_IMAGE_URL" val="http://image.yoojober.com/motion/resource-photo/ori/0aa/0aa36aa39d41f36cb78a8961fb719cab.jpg-chatppt.cc0"/>
  <p:tag name="YOO_CHATSHAPE_TYPE" val="YOO_CHATSHAPE_IMAGE"/>
  <p:tag name="TAG_CONTENT_DIAGRAM_INDEX" val="007e5ba231504b1ebf36f96a59e4ef50"/>
  <p:tag name="TAG_CONTENT_SUBINDEX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86133\AppData\Roaming\BIYOO\temp\99e7c0f95e3a41ada81309ec70360359.cc0"/>
  <p:tag name="YOO_CHATSHAPE_TYPE" val="YOO_CHATSHAPE_IMAGE"/>
  <p:tag name="TAG_CONTENT_DIAGRAM_INDEX" val="007e5ba231504b1ebf36f96a59e4ef50"/>
  <p:tag name="TAG_CONTENT_SUBINDEX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6/22 21:30:57 -94273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007e5ba231504b1ebf36f96a59e4ef5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425196850394,&quot;left&quot;:286.3790551181102,&quot;top&quot;:96.50779527559055,&quot;width&quot;:379.241968503937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86133\AppData\Roaming\BIYOO\temp\d76ec8a9425c4cbabdf435c325a1c468.cc0"/>
  <p:tag name="TAG_CHATSHAPE_IMAGE_URL" val="http://image.yoojober.com/motion/resource-photo/ori/0aa/0aa36aa39d41f36cb78a8961fb719cab.jpg-chatppt.cc0"/>
  <p:tag name="YOO_CHATSHAPE_TYPE" val="YOO_CHATSHAPE_IMAGE"/>
  <p:tag name="TAG_CONTENT_DIAGRAM_INDEX" val="007e5ba231504b1ebf36f96a59e4ef50"/>
  <p:tag name="TAG_CONTENT_SUBINDEX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6/22 21:30:57 -94273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007e5ba231504b1ebf36f96a59e4ef5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425196850394,&quot;left&quot;:286.3790551181102,&quot;top&quot;:96.50779527559055,&quot;width&quot;:379.241968503937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86133\AppData\Roaming\BIYOO\temp\d76ec8a9425c4cbabdf435c325a1c468.cc0"/>
  <p:tag name="TAG_CHATSHAPE_IMAGE_URL" val="http://image.yoojober.com/motion/resource-photo/ori/0aa/0aa36aa39d41f36cb78a8961fb719cab.jpg-chatppt.cc0"/>
  <p:tag name="YOO_CHATSHAPE_TYPE" val="YOO_CHATSHAPE_IMAGE"/>
  <p:tag name="TAG_CONTENT_DIAGRAM_INDEX" val="007e5ba231504b1ebf36f96a59e4ef50"/>
  <p:tag name="TAG_CONTENT_SUBINDEX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6/22 21:30:57 -94273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007e5ba231504b1ebf36f96a59e4ef5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86133\AppData\Roaming\BIYOO\temp\d76ec8a9425c4cbabdf435c325a1c468.cc0"/>
  <p:tag name="TAG_CHATSHAPE_IMAGE_URL" val="http://image.yoojober.com/motion/resource-photo/ori/0aa/0aa36aa39d41f36cb78a8961fb719cab.jpg-chatppt.cc0"/>
  <p:tag name="YOO_CHATSHAPE_TYPE" val="YOO_CHATSHAPE_IMAGE"/>
  <p:tag name="TAG_CONTENT_DIAGRAM_INDEX" val="007e5ba231504b1ebf36f96a59e4ef50"/>
  <p:tag name="TAG_CONTENT_SUBINDEX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425196850394,&quot;left&quot;:286.3790551181102,&quot;top&quot;:96.50779527559055,&quot;width&quot;:379.241968503937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6/22 21:30:57 -94273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NormalSp"/>
  <p:tag name="TAG_CONTENT_DIAGRAM_INDEX" val="387edffeb90e4aa1850af128e31b246b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HIDDEN"/>
  <p:tag name="TAG_CONTENT_DIAGRAM_INDEX" val="387edffeb90e4aa1850af128e31b246b"/>
  <p:tag name="TAG_CONTENT_SUBINDEX" val="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387edffeb90e4aa1850af128e31b246b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425196850394,&quot;left&quot;:286.3790551181102,&quot;top&quot;:96.50779527559055,&quot;width&quot;:379.241968503937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NU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6/22 21:30:57 -94273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IMAGE_FILE" val="C:\Users\86133\AppData\Roaming\BIYOO\temp\5ac9bb721ed3432f8c4d964685eb939a.cc0"/>
  <p:tag name="TAG_CHATSHAPE_IMAGE_URL" val="http://image.yoojober.com/motion/resource-photo/ori/f8c/f8c4e047884dc320dc5bae6374b2ccd7.jpg-chatppt.cc0"/>
  <p:tag name="YOO_CHATSHAPE_TYPE" val="YOO_CHATSHAPE_IMAGE"/>
  <p:tag name="TAG_CONTENT_DIAGRAM_INDEX" val="d72aa488a74448caa26347fd9320abc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d72aa488a74448caa26347fd9320abc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6/22 21:30:57 -9427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  <p:tag name="YOO_CHAT_DIAGRAM_SHAPETYPE" val="YOO_CHATSHAPE_DIAGRAM_TITLE"/>
  <p:tag name="YOO_CHAT_DIAGRAM_ID" val="8341ffc1-ae94-4094-8637-bb8a1c3e5755"/>
  <p:tag name="YOO_CHAT_DIAGRAM_ALIGN" val="VAlign"/>
  <p:tag name="YOO_CHAT_DIAGRAM_GROUP" val="6"/>
  <p:tag name="TAG_CONTENT_GROUPINDEX" val="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IMAGE_FILE" val="C:\Users\86133\AppData\Roaming\BIYOO\temp\5ac9bb721ed3432f8c4d964685eb939a.cc0"/>
  <p:tag name="TAG_CHATSHAPE_IMAGE_URL" val="http://image.yoojober.com/motion/resource-photo/ori/f8c/f8c4e047884dc320dc5bae6374b2ccd7.jpg-chatppt.cc0"/>
  <p:tag name="YOO_CHATSHAPE_TYPE" val="YOO_CHATSHAPE_IMAGE"/>
  <p:tag name="TAG_CONTENT_DIAGRAM_INDEX" val="d72aa488a74448caa26347fd9320abc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d72aa488a74448caa26347fd9320abc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6/22 21:30:57 -94273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IMAGE_FILE" val="C:\Users\86133\AppData\Roaming\BIYOO\temp\5ac9bb721ed3432f8c4d964685eb939a.cc0"/>
  <p:tag name="TAG_CHATSHAPE_IMAGE_URL" val="http://image.yoojober.com/motion/resource-photo/ori/f8c/f8c4e047884dc320dc5bae6374b2ccd7.jpg-chatppt.cc0"/>
  <p:tag name="YOO_CHATSHAPE_TYPE" val="YOO_CHATSHAPE_IMAGE"/>
  <p:tag name="TAG_CONTENT_DIAGRAM_INDEX" val="d72aa488a74448caa26347fd9320abc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d72aa488a74448caa26347fd9320abc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6/22 21:30:57 -94273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IMAGE_FILE" val="C:\Users\86133\AppData\Roaming\BIYOO\temp\5ac9bb721ed3432f8c4d964685eb939a.cc0"/>
  <p:tag name="TAG_CHATSHAPE_IMAGE_URL" val="http://image.yoojober.com/motion/resource-photo/ori/f8c/f8c4e047884dc320dc5bae6374b2ccd7.jpg-chatppt.cc0"/>
  <p:tag name="YOO_CHATSHAPE_TYPE" val="YOO_CHATSHAPE_IMAGE"/>
  <p:tag name="TAG_CONTENT_DIAGRAM_INDEX" val="d72aa488a74448caa26347fd9320abc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d72aa488a74448caa26347fd9320abc9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NUM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6/22 21:30:57 -9427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  <p:tag name="YOO_CHAT_DIAGRAM_SHAPETYPE" val="YOO_CHATSHAPE_DIAGRAM_TITLE"/>
  <p:tag name="YOO_CHAT_DIAGRAM_ID" val="8341ffc1-ae94-4094-8637-bb8a1c3e5755"/>
  <p:tag name="YOO_CHAT_DIAGRAM_ALIGN" val="VAlign"/>
  <p:tag name="YOO_CHAT_DIAGRAM_GROUP" val="3"/>
  <p:tag name="TAG_CONTENT_GROUPINDEX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IMAGE_FILE" val="C:\Users\86133\AppData\Roaming\BIYOO\temp\5ac9bb721ed3432f8c4d964685eb939a.cc0"/>
  <p:tag name="TAG_CHATSHAPE_IMAGE_URL" val="http://image.yoojober.com/motion/resource-photo/ori/f8c/f8c4e047884dc320dc5bae6374b2ccd7.jpg-chatppt.cc0"/>
  <p:tag name="YOO_CHATSHAPE_TYPE" val="YOO_CHATSHAPE_IMAGE"/>
  <p:tag name="TAG_CONTENT_DIAGRAM_INDEX" val="d72aa488a74448caa26347fd9320abc9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d72aa488a74448caa26347fd9320abc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d72aa488a74448caa26347fd9320abc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6/22 21:30:57 -94273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IMAGE_FILE" val="C:\Users\86133\AppData\Roaming\BIYOO\temp\5ac9bb721ed3432f8c4d964685eb939a.cc0"/>
  <p:tag name="TAG_CHATSHAPE_IMAGE_URL" val="http://image.yoojober.com/motion/resource-photo/ori/f8c/f8c4e047884dc320dc5bae6374b2ccd7.jpg-chatppt.cc0"/>
  <p:tag name="YOO_CHATSHAPE_TYPE" val="YOO_CHATSHAPE_IMAGE"/>
  <p:tag name="TAG_CONTENT_DIAGRAM_INDEX" val="d72aa488a74448caa26347fd9320abc9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72aa488a74448caa26347fd9320abc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NUM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b9ab8460162b46f3a45539a3624e23f5&quot;,&quot;fill_align&quot;:&quot;lm&quot;,&quot;chip_types&quot;:[&quot;header&quot;]},{&quot;text_align&quot;:&quot;cm&quot;,&quot;text_direction&quot;:&quot;horizontal&quot;,&quot;support_big_font&quot;:false,&quot;picture_toward&quot;:0,&quot;picture_dockside&quot;:[],&quot;fill_id&quot;:&quot;92cd73cfb04b4ecea3bda0d252a5f524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2eaf28af22184684b447d4f6f371e2c1&quot;,&quot;fill_align&quot;:&quot;lm&quot;,&quot;chip_types&quot;:[&quot;text&quot;]}]]"/>
  <p:tag name="KSO_WM_SLIDE_CAN_ADD_NAVIGATION" val="1"/>
  <p:tag name="KSO_WM_SLIDE_ID" val="diagram2021718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45"/>
  <p:tag name="KSO_WM_SLIDE_POSITION" val="0*47"/>
  <p:tag name="KSO_WM_TAG_VERSION" val="1.0"/>
  <p:tag name="KSO_WM_BEAUTIFY_FLAG" val="#wm#"/>
  <p:tag name="KSO_WM_TEMPLATE_CATEGORY" val="diagram"/>
  <p:tag name="KSO_WM_TEMPLATE_INDEX" val="20217183"/>
  <p:tag name="KSO_WM_SLIDE_LAYOUT" val="a_d_f"/>
  <p:tag name="KSO_WM_SLIDE_LAYOUT_CNT" val="1_1_1"/>
  <p:tag name="KSO_WM_CHIP_XID" val="5f320d1c9c36e2348c3efb02"/>
  <p:tag name="KSO_WM_CHIP_DECFILLPROP" val="[]"/>
  <p:tag name="KSO_WM_SLIDE_LAYOUT_INFO" val="{&quot;id&quot;:&quot;2021-04-01T15:59:01&quot;,&quot;maxSize&quot;:{&quot;size1&quot;:29},&quot;minSize&quot;:{&quot;size1&quot;:29},&quot;normalSize&quot;:{&quot;size1&quot;:29},&quot;subLayout&quot;:[{&quot;direction&quot;:1,&quot;id&quot;:&quot;2021-04-01T15:59:01&quot;,&quot;maxSize&quot;:{&quot;size1&quot;:62.6},&quot;minSize&quot;:{&quot;size1&quot;:62.6},&quot;normalSize&quot;:{&quot;size1&quot;:62.6},&quot;subLayout&quot;:[{&quot;id&quot;:&quot;2021-04-01T15:59:01&quot;,&quot;margin&quot;:{&quot;bottom&quot;:0.4230000674724579,&quot;left&quot;:1.6929999589920044,&quot;right&quot;:0.02600000612437725,&quot;top&quot;:2.117000102996826},&quot;type&quot;:0},{&quot;id&quot;:&quot;2021-04-01T15:59:01&quot;,&quot;margin&quot;:{&quot;bottom&quot;:0.4230000674724579,&quot;left&quot;:2.2930002212524414,&quot;right&quot;:0.847000002861023,&quot;top&quot;:2.117000102996826},&quot;type&quot;:0}],&quot;type&quot;:0},{&quot;direction&quot;:1,&quot;id&quot;:&quot;2021-04-01T15:59:01&quot;,&quot;maxSize&quot;:{&quot;size1&quot;:48.699823488275676},&quot;minSize&quot;:{&quot;size1&quot;:48.699823488275676},&quot;normalSize&quot;:{&quot;size1&quot;:48.699823488275676},&quot;subLayout&quot;:[{&quot;id&quot;:&quot;2021-04-01T15:59:01&quot;,&quot;margin&quot;:{&quot;bottom&quot;:1.6670000553131104,&quot;left&quot;:1.6929999589920044,&quot;right&quot;:0.8199999928474426,&quot;top&quot;:0.8380001783370972},&quot;type&quot;:0},{&quot;id&quot;:&quot;2021-04-01T15:59:01&quot;,&quot;margin&quot;:{&quot;bottom&quot;:1.6929999589920044,&quot;left&quot;:0.02600000612437725,&quot;right&quot;:1.6929999589920044,&quot;top&quot;:0.847000002861023},&quot;type&quot;:0}],&quot;type&quot;:0}],&quot;type&quot;:0}"/>
  <p:tag name="KSO_WM_CHIP_GROUPID" val="5f320d1c9c36e2348c3efb01"/>
  <p:tag name="KSO_WM_SLIDE_BK_DARK_LIGHT" val="2"/>
  <p:tag name="KSO_WM_SLIDE_BACKGROUND_TYPE" val="general"/>
  <p:tag name="KSO_WM_SLIDE_SUPPORT_FEATURE_TYPE" val="0"/>
  <p:tag name="KSO_WM_TEMPLATE_ASSEMBLE_XID" val="60656fa94054ed1e2fb80e9a"/>
  <p:tag name="KSO_WM_TEMPLATE_ASSEMBLE_GROUPID" val="60656fa94054ed1e2fb80e9a"/>
  <p:tag name="TAG_CONTENT_TYPE" val="1标题1内容1图"/>
  <p:tag name="YOO_CHATPAGE_TYPE" val="YOO_CHATPAGE_CONTENT"/>
  <p:tag name="YOO_CHATPPT_CONTENT" val="1"/>
  <p:tag name="AIGCCREATORID" val="AIGC生成内容仅供参考-2024/6/22 21:30:57 -94273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c88e76d59804ff7b1d4a6329109a5cd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183_1*i*1"/>
  <p:tag name="KSO_WM_TEMPLATE_CATEGORY" val="diagram"/>
  <p:tag name="KSO_WM_TEMPLATE_INDEX" val="20217183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320d1c9c36e2348c3efb01"/>
  <p:tag name="KSO_WM_CHIP_XID" val="5f320d1c9c36e2348c3efb0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65"/>
  <p:tag name="KSO_WM_TEMPLATE_ASSEMBLE_XID" val="60656fa94054ed1e2fb80e9a"/>
  <p:tag name="KSO_WM_TEMPLATE_ASSEMBLE_GROUPID" val="60656fa94054ed1e2fb80e9a"/>
  <p:tag name="YOO_CHATSHAPE_TYPE" val="YOO_CHATSHAPE_HIDDEN"/>
  <p:tag name="TAG_CONTENT_DIAGRAM_INDEX" val="b3593d3d1044435da971d022035e7c1d"/>
  <p:tag name="TAG_CONTENT_SUBINDEX" val="1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b3593d3d1044435da971d022035e7c1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  <p:tag name="YOO_CHAT_DIAGRAM_SHAPETYPE" val="YOO_CHATSHAPE_DIAGRAM_TITLE"/>
  <p:tag name="YOO_CHAT_DIAGRAM_ID" val="8341ffc1-ae94-4094-8637-bb8a1c3e5755"/>
  <p:tag name="YOO_CHAT_DIAGRAM_ALIGN" val="VAlign"/>
  <p:tag name="YOO_CHAT_DIAGRAM_GROUP" val="4"/>
  <p:tag name="TAG_CONTENT_GROUPINDEX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b3593d3d1044435da971d022035e7c1d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18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  <p:tag name="AIGCCREATORID" val="AIGC生成内容仅供参考-2024/6/22 21:30:57 -94273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YOO_CHATSHAPE_TYPE" val="YOO_CHATSHAPE_DATE"/>
  <p:tag name="YOO_CHATSHAPE_DATE" val="2024/6/22"/>
  <p:tag name="YOO_CHATSHAPE_AUTHOR" val="Aries_星尘13.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  <p:tag name="AIGCCREATORID" val="AIGC生成内容仅供参考-2024/6/22 21:30:57 -9427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  <p:tag name="YOO_CHAT_DIAGRAM_SHAPETYPE" val="YOO_CHATSHAPE_DIAGRAM_TITLE"/>
  <p:tag name="YOO_CHAT_DIAGRAM_ID" val="8341ffc1-ae94-4094-8637-bb8a1c3e5755"/>
  <p:tag name="YOO_CHAT_DIAGRAM_ALIGN" val="VAlign"/>
  <p:tag name="YOO_CHAT_DIAGRAM_GROUP" val="2"/>
  <p:tag name="TAG_CONTENT_GROUPINDEX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  <p:tag name="YOO_CHAT_DIAGRAM_SHAPETYPE" val="YOO_CHATSHAPE_DIAGRAM_TITLE"/>
  <p:tag name="YOO_CHAT_DIAGRAM_ID" val="8341ffc1-ae94-4094-8637-bb8a1c3e5755"/>
  <p:tag name="YOO_CHAT_DIAGRAM_ALIGN" val="VAlign"/>
  <p:tag name="YOO_CHAT_DIAGRAM_GROUP" val="1"/>
  <p:tag name="TAG_CONTENT_GROUP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6/22 21:30:57 -9427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12"/>
  <p:tag name="TAG_CHATSHAPE_IMAGE_FILE" val="C:\Users\86133\AppData\Roaming\BIYOO\temp\8cba577cf59445ff86ea2e11d47f66e9.cc0"/>
  <p:tag name="YOO_CHATSHAPE_TYPE" val="YOO_CHATSHAPE_IMAGE"/>
  <p:tag name="TAG_CONTENT_DIAGRAM_INDEX" val="24452e8bb1184212aadbc3b5c5cbb0dc"/>
  <p:tag name="TAG_CONTENT_SUBINDEX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12"/>
  <p:tag name="TAG_CHATSHAPE_IMAGE_FILE" val="C:\Users\86133\AppData\Roaming\BIYOO\temp\749bc7f5b3bb428f84451f1d0a3a0a4c.cc0"/>
  <p:tag name="TAG_CHATSHAPE_IMAGE_URL" val="http://image.yoojober.com/motion/resource-photo/ori/476/47666118e743e99c858425061d13645f.jpg-chatppt.cc0"/>
  <p:tag name="YOO_CHATSHAPE_TYPE" val="YOO_CHATSHAPE_IMAGE"/>
  <p:tag name="TAG_CONTENT_DIAGRAM_INDEX" val="24452e8bb1184212aadbc3b5c5cbb0dc"/>
  <p:tag name="TAG_CONTENT_SUBINDEX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24452e8bb1184212aadbc3b5c5cbb0d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24452e8bb1184212aadbc3b5c5cbb0d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n关键词"/>
  <p:tag name="YOO_CHATPAGE_TYPE" val="YOO_CHATPAGE_CONTENT"/>
  <p:tag name="YOO_CHATPPT_CONTENT" val="1"/>
  <p:tag name="AIGCCREATORID" val="AIGC生成内容仅供参考-2024/6/22 21:30:57 -9427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dcffa0662744ec5a945c7e98feec6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0dcffa0662744ec5a945c7e98feec618"/>
  <p:tag name="TAG_CONTENT_SUBINDEX" val="16"/>
  <p:tag name="YOO_CHATSHAPE_LINK" val="sp:关键词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"/>
  <p:tag name="TAG_CONTENT_DIAGRAM_INDEX" val="0dcffa0662744ec5a945c7e98feec618"/>
  <p:tag name="TAG_CONTENT_SUBINDEX" val="1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0dcffa0662744ec5a945c7e98feec618"/>
  <p:tag name="TAG_CONTENT_SUBINDEX" val="9"/>
  <p:tag name="YOO_CHATSHAPE_LINK" val="sp:关键词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2"/>
  <p:tag name="TAG_CONTENT_DIAGRAM_INDEX" val="0dcffa0662744ec5a945c7e98feec618"/>
  <p:tag name="TAG_CONTENT_SUBINDEX" val="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3"/>
  <p:tag name="TAG_CONTENT_DIAGRAM_INDEX" val="0dcffa0662744ec5a945c7e98feec618"/>
  <p:tag name="TAG_CONTENT_SUBINDEX" val="1"/>
  <p:tag name="YOO_CHATSHAPE_LINK" val="sp:关键词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3"/>
  <p:tag name="TAG_CONTENT_DIAGRAM_INDEX" val="0dcffa0662744ec5a945c7e98feec618"/>
  <p:tag name="TAG_CONTENT_SUBINDEX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4"/>
  <p:tag name="TAG_CONTENT_DIAGRAM_INDEX" val="0dcffa0662744ec5a945c7e98feec618"/>
  <p:tag name="TAG_CONTENT_SUBINDEX" val="8"/>
  <p:tag name="YOO_CHATSHAPE_LINK" val="sp:关键词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4"/>
  <p:tag name="TAG_CONTENT_DIAGRAM_INDEX" val="0dcffa0662744ec5a945c7e98feec618"/>
  <p:tag name="TAG_CONTENT_SUBINDEX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dcffa0662744ec5a945c7e98feec6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5"/>
  <p:tag name="TAG_CONTENT_DIAGRAM_INDEX" val="0dcffa0662744ec5a945c7e98feec618"/>
  <p:tag name="TAG_CONTENT_SUBINDEX" val="18"/>
  <p:tag name="YOO_CHATSHAPE_LINK" val="sp:关键词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5"/>
  <p:tag name="TAG_CONTENT_DIAGRAM_INDEX" val="0dcffa0662744ec5a945c7e98feec618"/>
  <p:tag name="TAG_CONTENT_SUBINDEX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Aries_星尘13.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6"/>
  <p:tag name="TAG_CONTENT_DIAGRAM_INDEX" val="0dcffa0662744ec5a945c7e98feec618"/>
  <p:tag name="TAG_CONTENT_SUBINDEX" val="17"/>
  <p:tag name="YOO_CHATSHAPE_LINK" val="sp:关键词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6"/>
  <p:tag name="TAG_CONTENT_DIAGRAM_INDEX" val="0dcffa0662744ec5a945c7e98feec618"/>
  <p:tag name="TAG_CONTENT_SUBINDEX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7"/>
  <p:tag name="TAG_CONTENT_DIAGRAM_INDEX" val="0dcffa0662744ec5a945c7e98feec618"/>
  <p:tag name="TAG_CONTENT_SUBINDEX" val="2"/>
  <p:tag name="YOO_CHATSHAPE_LINK" val="sp:关键词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7"/>
  <p:tag name="TAG_CONTENT_DIAGRAM_INDEX" val="0dcffa0662744ec5a945c7e98feec618"/>
  <p:tag name="TAG_CONTENT_SUBINDEX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8"/>
  <p:tag name="TAG_CONTENT_DIAGRAM_INDEX" val="0dcffa0662744ec5a945c7e98feec618"/>
  <p:tag name="TAG_CONTENT_SUBINDEX" val="3"/>
  <p:tag name="YOO_CHATSHAPE_LINK" val="sp:关键词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8"/>
  <p:tag name="TAG_CONTENT_DIAGRAM_INDEX" val="0dcffa0662744ec5a945c7e98feec618"/>
  <p:tag name="TAG_CONTENT_SUBINDEX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9"/>
  <p:tag name="TAG_CONTENT_DIAGRAM_INDEX" val="0dcffa0662744ec5a945c7e98feec618"/>
  <p:tag name="TAG_CONTENT_SUBINDEX" val="4"/>
  <p:tag name="YOO_CHATSHAPE_LINK" val="sp:关键词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9"/>
  <p:tag name="TAG_CONTENT_DIAGRAM_INDEX" val="0dcffa0662744ec5a945c7e98feec618"/>
  <p:tag name="TAG_CONTENT_SUBINDEX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0"/>
  <p:tag name="TAG_CONTENT_DIAGRAM_INDEX" val="0dcffa0662744ec5a945c7e98feec618"/>
  <p:tag name="TAG_CONTENT_SUBINDEX" val="5"/>
  <p:tag name="YOO_CHATSHAPE_LINK" val="sp:关键词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0"/>
  <p:tag name="TAG_CONTENT_DIAGRAM_INDEX" val="0dcffa0662744ec5a945c7e98feec618"/>
  <p:tag name="TAG_CONTENT_SUBINDEX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YOO_CHATSHAPE_TYPE" val="YOO_CHATSHAPE_DATE"/>
  <p:tag name="YOO_CHATSHAPE_DATE" val="2024/6/2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1"/>
  <p:tag name="TAG_CONTENT_DIAGRAM_INDEX" val="0dcffa0662744ec5a945c7e98feec618"/>
  <p:tag name="TAG_CONTENT_SUBINDEX" val="10"/>
  <p:tag name="YOO_CHATSHAPE_LINK" val="sp:关键词1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1"/>
  <p:tag name="TAG_CONTENT_DIAGRAM_INDEX" val="0dcffa0662744ec5a945c7e98feec618"/>
  <p:tag name="TAG_CONTENT_SUBINDEX" val="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2"/>
  <p:tag name="TAG_CONTENT_DIAGRAM_INDEX" val="0dcffa0662744ec5a945c7e98feec618"/>
  <p:tag name="TAG_CONTENT_SUBINDEX" val="14"/>
  <p:tag name="YOO_CHATSHAPE_LINK" val="sp:关键词1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2"/>
  <p:tag name="TAG_CONTENT_DIAGRAM_INDEX" val="0dcffa0662744ec5a945c7e98feec618"/>
  <p:tag name="TAG_CONTENT_SUBINDEX" val="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3"/>
  <p:tag name="TAG_CONTENT_DIAGRAM_INDEX" val="0dcffa0662744ec5a945c7e98feec618"/>
  <p:tag name="TAG_CONTENT_SUBINDEX" val="15"/>
  <p:tag name="YOO_CHATSHAPE_LINK" val="sp:关键词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3"/>
  <p:tag name="TAG_CONTENT_DIAGRAM_INDEX" val="0dcffa0662744ec5a945c7e98feec618"/>
  <p:tag name="TAG_CONTENT_SUBINDEX" val="1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4"/>
  <p:tag name="TAG_CONTENT_DIAGRAM_INDEX" val="0dcffa0662744ec5a945c7e98feec618"/>
  <p:tag name="TAG_CONTENT_SUBINDEX" val="12"/>
  <p:tag name="YOO_CHATSHAPE_LINK" val="sp:关键词1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4"/>
  <p:tag name="TAG_CONTENT_DIAGRAM_INDEX" val="0dcffa0662744ec5a945c7e98feec618"/>
  <p:tag name="TAG_CONTENT_SUBINDEX" val="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5"/>
  <p:tag name="TAG_CONTENT_DIAGRAM_INDEX" val="0dcffa0662744ec5a945c7e98feec618"/>
  <p:tag name="TAG_CONTENT_SUBINDEX" val="11"/>
  <p:tag name="YOO_CHATSHAPE_LINK" val="sp:关键词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5"/>
  <p:tag name="TAG_CONTENT_DIAGRAM_INDEX" val="0dcffa0662744ec5a945c7e98feec618"/>
  <p:tag name="TAG_CONTENT_SUBINDEX" val="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6/22 21:30:57 -9427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6"/>
  <p:tag name="TAG_CONTENT_DIAGRAM_INDEX" val="0dcffa0662744ec5a945c7e98feec618"/>
  <p:tag name="TAG_CONTENT_SUBINDEX" val="7"/>
  <p:tag name="YOO_CHATSHAPE_LINK" val="sp:关键词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6"/>
  <p:tag name="TAG_CONTENT_DIAGRAM_INDEX" val="0dcffa0662744ec5a945c7e98feec618"/>
  <p:tag name="TAG_CONTENT_SUBINDEX" val="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7"/>
  <p:tag name="TAG_CONTENT_DIAGRAM_INDEX" val="0dcffa0662744ec5a945c7e98feec618"/>
  <p:tag name="TAG_CONTENT_SUBINDEX" val="13"/>
  <p:tag name="YOO_CHATSHAPE_LINK" val="sp:关键词1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7"/>
  <p:tag name="TAG_CONTENT_DIAGRAM_INDEX" val="0dcffa0662744ec5a945c7e98feec618"/>
  <p:tag name="TAG_CONTENT_SUBINDEX" val="1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8"/>
  <p:tag name="TAG_CONTENT_DIAGRAM_INDEX" val="0dcffa0662744ec5a945c7e98feec618"/>
  <p:tag name="TAG_CONTENT_SUBINDEX" val="6"/>
  <p:tag name="YOO_CHATSHAPE_LINK" val="sp:关键词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8"/>
  <p:tag name="TAG_CONTENT_DIAGRAM_INDEX" val="0dcffa0662744ec5a945c7e98feec618"/>
  <p:tag name="TAG_CONTENT_SUBINDEX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DIAGRAM_INDEX" val="0dcffa0662744ec5a945c7e98feec618"/>
  <p:tag name="YOO_CHATSHAPE_LINK" val="sp:标题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NU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6/22 21:30:57 -9427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6/22 21:30:57 -94273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007e5ba231504b1ebf36f96a59e4ef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007e5ba231504b1ebf36f96a59e4ef5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86133\AppData\Roaming\BIYOO\temp\d76ec8a9425c4cbabdf435c325a1c468.cc0"/>
  <p:tag name="TAG_CHATSHAPE_IMAGE_URL" val="http://image.yoojober.com/motion/resource-photo/ori/0aa/0aa36aa39d41f36cb78a8961fb719cab.jpg-chatppt.cc0"/>
  <p:tag name="YOO_CHATSHAPE_TYPE" val="YOO_CHATSHAPE_IMAGE"/>
  <p:tag name="TAG_CONTENT_DIAGRAM_INDEX" val="007e5ba231504b1ebf36f96a59e4ef50"/>
  <p:tag name="TAG_CONTENT_SUBINDEX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86133\AppData\Roaming\BIYOO\temp\99e7c0f95e3a41ada81309ec70360359.cc0"/>
  <p:tag name="YOO_CHATSHAPE_TYPE" val="YOO_CHATSHAPE_IMAGE"/>
  <p:tag name="TAG_CONTENT_DIAGRAM_INDEX" val="007e5ba231504b1ebf36f96a59e4ef50"/>
  <p:tag name="TAG_CONTENT_SUB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6/22 21:30:57 -9427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007e5ba231504b1ebf36f96a59e4ef5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007e5ba231504b1ebf36f96a59e4ef5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_1888740294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_345555443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Office 主题​​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Office Theme_665657850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_-1810724763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_-647724601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_-1194457895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_665657850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_1340893697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_-628550471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_-420572598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_297230551">
  <a:themeElements>
    <a:clrScheme name="Office">
      <a:dk1>
        <a:srgbClr val="274117"/>
      </a:dk1>
      <a:lt1>
        <a:srgbClr val="FFFFFF"/>
      </a:lt1>
      <a:dk2>
        <a:srgbClr val="FFFFFF"/>
      </a:dk2>
      <a:lt2>
        <a:srgbClr val="36492D"/>
      </a:lt2>
      <a:accent1>
        <a:srgbClr val="42B400"/>
      </a:accent1>
      <a:accent2>
        <a:srgbClr val="A8E063"/>
      </a:accent2>
      <a:accent3>
        <a:srgbClr val="96E6B3"/>
      </a:accent3>
      <a:accent4>
        <a:srgbClr val="86D03C"/>
      </a:accent4>
      <a:accent5>
        <a:srgbClr val="E8FFB7"/>
      </a:accent5>
      <a:accent6>
        <a:srgbClr val="44C1A3"/>
      </a:accent6>
      <a:hlink>
        <a:srgbClr val="42B400"/>
      </a:hlink>
      <a:folHlink>
        <a:srgbClr val="A8E063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0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1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2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3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4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4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4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4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4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7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8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0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1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2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3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4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5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6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7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8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ppt/theme/themeOverride99.xml><?xml version="1.0" encoding="utf-8"?>
<a:themeOverride xmlns:a="http://schemas.openxmlformats.org/drawingml/2006/main">
  <a:clrScheme name="Office">
    <a:dk1>
      <a:srgbClr val="274117"/>
    </a:dk1>
    <a:lt1>
      <a:srgbClr val="FFFFFF"/>
    </a:lt1>
    <a:dk2>
      <a:srgbClr val="FFFFFF"/>
    </a:dk2>
    <a:lt2>
      <a:srgbClr val="36492D"/>
    </a:lt2>
    <a:accent1>
      <a:srgbClr val="42B400"/>
    </a:accent1>
    <a:accent2>
      <a:srgbClr val="A8E063"/>
    </a:accent2>
    <a:accent3>
      <a:srgbClr val="96E6B3"/>
    </a:accent3>
    <a:accent4>
      <a:srgbClr val="86D03C"/>
    </a:accent4>
    <a:accent5>
      <a:srgbClr val="E8FFB7"/>
    </a:accent5>
    <a:accent6>
      <a:srgbClr val="44C1A3"/>
    </a:accent6>
    <a:hlink>
      <a:srgbClr val="42B400"/>
    </a:hlink>
    <a:folHlink>
      <a:srgbClr val="A8E06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1900</Words>
  <Application>Microsoft Office PowerPoint</Application>
  <PresentationFormat>宽屏</PresentationFormat>
  <Paragraphs>194</Paragraphs>
  <Slides>30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等线</vt:lpstr>
      <vt:lpstr>等线 Light</vt:lpstr>
      <vt:lpstr>楷体</vt:lpstr>
      <vt:lpstr>微软雅黑</vt:lpstr>
      <vt:lpstr>Arial</vt:lpstr>
      <vt:lpstr>Office 主题​​</vt:lpstr>
      <vt:lpstr>Office Theme_-1810724763</vt:lpstr>
      <vt:lpstr>Office Theme_-647724601</vt:lpstr>
      <vt:lpstr>Office 主题​​_-1194457895</vt:lpstr>
      <vt:lpstr>Office Theme_665657850</vt:lpstr>
      <vt:lpstr>Office 主题​​_1340893697</vt:lpstr>
      <vt:lpstr>Office Theme_-628550471</vt:lpstr>
      <vt:lpstr>Office Theme_-420572598</vt:lpstr>
      <vt:lpstr>Office Theme_297230551</vt:lpstr>
      <vt:lpstr>Office 主题​​_1888740294</vt:lpstr>
      <vt:lpstr>Office Theme_345555443</vt:lpstr>
      <vt:lpstr>1_Office 主题​​</vt:lpstr>
      <vt:lpstr>1_Office Theme_665657850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展Hao 利</dc:creator>
  <cp:keywords>AIGC生成内容仅供参考-2024/6/22 21:29:07 -942730</cp:keywords>
  <cp:lastModifiedBy>展Hao 利</cp:lastModifiedBy>
  <cp:revision>5</cp:revision>
  <dcterms:created xsi:type="dcterms:W3CDTF">2024-06-23T14:23:00Z</dcterms:created>
  <dcterms:modified xsi:type="dcterms:W3CDTF">2024-06-24T04:46:13Z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8FD2266C72FA46FEBDCC6901A20FB34B_12</vt:lpwstr>
  </property>
  <property fmtid="{D5CDD505-2E9C-101B-9397-08002B2CF9AE}" pid="3" name="KSOProductBuildVer">
    <vt:lpwstr>2052-12.1.0.16929</vt:lpwstr>
  </property>
</Properties>
</file>